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401" r:id="rId2"/>
    <p:sldId id="383" r:id="rId3"/>
    <p:sldId id="385" r:id="rId4"/>
    <p:sldId id="398" r:id="rId5"/>
    <p:sldId id="395" r:id="rId6"/>
    <p:sldId id="402" r:id="rId7"/>
    <p:sldId id="370" r:id="rId8"/>
    <p:sldId id="379" r:id="rId9"/>
    <p:sldId id="380" r:id="rId10"/>
    <p:sldId id="403" r:id="rId11"/>
    <p:sldId id="372" r:id="rId12"/>
    <p:sldId id="411" r:id="rId13"/>
    <p:sldId id="413" r:id="rId14"/>
    <p:sldId id="417" r:id="rId15"/>
    <p:sldId id="414" r:id="rId16"/>
    <p:sldId id="416" r:id="rId17"/>
    <p:sldId id="415" r:id="rId18"/>
    <p:sldId id="404" r:id="rId19"/>
    <p:sldId id="405" r:id="rId20"/>
    <p:sldId id="406" r:id="rId21"/>
    <p:sldId id="407" r:id="rId22"/>
    <p:sldId id="409" r:id="rId23"/>
    <p:sldId id="412" r:id="rId24"/>
    <p:sldId id="408" r:id="rId25"/>
    <p:sldId id="387" r:id="rId26"/>
    <p:sldId id="368" r:id="rId27"/>
  </p:sldIdLst>
  <p:sldSz cx="12192000" cy="6858000"/>
  <p:notesSz cx="9926638" cy="6797675"/>
  <p:defaultTextStyle>
    <a:defPPr>
      <a:defRPr lang="ru-RU"/>
    </a:defPPr>
    <a:lvl1pPr marL="0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321457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642915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964372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285829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1607287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1928744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2250201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2571659" algn="l" defTabSz="3214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5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6C3C94"/>
    <a:srgbClr val="EE4B43"/>
    <a:srgbClr val="FAB14A"/>
    <a:srgbClr val="00A59B"/>
    <a:srgbClr val="0161AE"/>
    <a:srgbClr val="662C8F"/>
    <a:srgbClr val="1C74BB"/>
    <a:srgbClr val="17A99F"/>
    <a:srgbClr val="0166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4580" autoAdjust="0"/>
  </p:normalViewPr>
  <p:slideViewPr>
    <p:cSldViewPr snapToGrid="0">
      <p:cViewPr varScale="1">
        <p:scale>
          <a:sx n="70" d="100"/>
          <a:sy n="70" d="100"/>
        </p:scale>
        <p:origin x="984" y="60"/>
      </p:cViewPr>
      <p:guideLst>
        <p:guide orient="horz" pos="3929"/>
        <p:guide pos="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646"/>
    </p:cViewPr>
  </p:sorterViewPr>
  <p:notesViewPr>
    <p:cSldViewPr snapToGrid="0">
      <p:cViewPr varScale="1">
        <p:scale>
          <a:sx n="57" d="100"/>
          <a:sy n="57" d="100"/>
        </p:scale>
        <p:origin x="1315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/>
          <a:lstStyle>
            <a:lvl1pPr algn="l">
              <a:defRPr sz="900"/>
            </a:lvl1pPr>
          </a:lstStyle>
          <a:p>
            <a:endParaRPr lang="ru-RU" dirty="0">
              <a:latin typeface="BlISS PRO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2510" y="0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/>
          <a:lstStyle>
            <a:lvl1pPr algn="r">
              <a:defRPr sz="900"/>
            </a:lvl1pPr>
          </a:lstStyle>
          <a:p>
            <a:r>
              <a:rPr lang="en-US" smtClean="0">
                <a:latin typeface="BlISS PRO"/>
              </a:rPr>
              <a:t>8/28/2014</a:t>
            </a:r>
            <a:endParaRPr lang="ru-RU" dirty="0">
              <a:latin typeface="BlISS PRO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6906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 anchor="b"/>
          <a:lstStyle>
            <a:lvl1pPr algn="l">
              <a:defRPr sz="900"/>
            </a:lvl1pPr>
          </a:lstStyle>
          <a:p>
            <a:endParaRPr lang="ru-RU" dirty="0">
              <a:latin typeface="BlISS PRO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2510" y="6456906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 anchor="b"/>
          <a:lstStyle>
            <a:lvl1pPr algn="r">
              <a:defRPr sz="900"/>
            </a:lvl1pPr>
          </a:lstStyle>
          <a:p>
            <a:fld id="{5A3133EB-33F3-0E4E-B953-7CAAADE3F72D}" type="slidenum">
              <a:rPr lang="ru-RU" smtClean="0">
                <a:latin typeface="BlISS PRO"/>
              </a:rPr>
              <a:t>‹#›</a:t>
            </a:fld>
            <a:endParaRPr lang="ru-RU" dirty="0">
              <a:latin typeface="BlISS PRO"/>
            </a:endParaRPr>
          </a:p>
        </p:txBody>
      </p:sp>
    </p:spTree>
    <p:extLst>
      <p:ext uri="{BB962C8B-B14F-4D97-AF65-F5344CB8AC3E}">
        <p14:creationId xmlns:p14="http://schemas.microsoft.com/office/powerpoint/2010/main" val="21519618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/>
          <a:lstStyle>
            <a:lvl1pPr algn="l">
              <a:defRPr sz="900">
                <a:latin typeface="BlISS PRO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510" y="0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/>
          <a:lstStyle>
            <a:lvl1pPr algn="r">
              <a:defRPr sz="900">
                <a:latin typeface="BlISS PRO"/>
              </a:defRPr>
            </a:lvl1pPr>
          </a:lstStyle>
          <a:p>
            <a:r>
              <a:rPr lang="en-US" smtClean="0"/>
              <a:t>8/28/2014</a:t>
            </a:r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7181" tIns="33591" rIns="67181" bIns="33591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423" y="3228453"/>
            <a:ext cx="7941795" cy="3059175"/>
          </a:xfrm>
          <a:prstGeom prst="rect">
            <a:avLst/>
          </a:prstGeom>
        </p:spPr>
        <p:txBody>
          <a:bodyPr vert="horz" lIns="67181" tIns="33591" rIns="67181" bIns="33591" rtlCol="0"/>
          <a:lstStyle/>
          <a:p>
            <a:pPr lvl="0"/>
            <a:r>
              <a:rPr lang="en-US" dirty="0" err="1" smtClean="0"/>
              <a:t>Образец</a:t>
            </a:r>
            <a:r>
              <a:rPr lang="en-US" dirty="0" smtClean="0"/>
              <a:t> </a:t>
            </a:r>
            <a:r>
              <a:rPr lang="en-US" dirty="0" err="1" smtClean="0"/>
              <a:t>текста</a:t>
            </a:r>
            <a:endParaRPr lang="en-US" dirty="0" smtClean="0"/>
          </a:p>
          <a:p>
            <a:pPr lvl="1"/>
            <a:r>
              <a:rPr lang="en-US" dirty="0" err="1" smtClean="0"/>
              <a:t>Второй</a:t>
            </a:r>
            <a:r>
              <a:rPr lang="en-US" dirty="0" smtClean="0"/>
              <a:t> </a:t>
            </a:r>
            <a:r>
              <a:rPr lang="en-US" dirty="0" err="1" smtClean="0"/>
              <a:t>уровень</a:t>
            </a:r>
            <a:endParaRPr lang="en-US" dirty="0" smtClean="0"/>
          </a:p>
          <a:p>
            <a:pPr lvl="2"/>
            <a:r>
              <a:rPr lang="en-US" dirty="0" err="1" smtClean="0"/>
              <a:t>Третий</a:t>
            </a:r>
            <a:r>
              <a:rPr lang="en-US" dirty="0" smtClean="0"/>
              <a:t> </a:t>
            </a:r>
            <a:r>
              <a:rPr lang="en-US" dirty="0" err="1" smtClean="0"/>
              <a:t>уровень</a:t>
            </a:r>
            <a:endParaRPr lang="en-US" dirty="0" smtClean="0"/>
          </a:p>
          <a:p>
            <a:pPr lvl="3"/>
            <a:r>
              <a:rPr lang="en-US" dirty="0" err="1" smtClean="0"/>
              <a:t>Четвертый</a:t>
            </a:r>
            <a:r>
              <a:rPr lang="en-US" dirty="0" smtClean="0"/>
              <a:t> </a:t>
            </a:r>
            <a:r>
              <a:rPr lang="en-US" dirty="0" err="1" smtClean="0"/>
              <a:t>уровень</a:t>
            </a:r>
            <a:endParaRPr lang="en-US" dirty="0" smtClean="0"/>
          </a:p>
          <a:p>
            <a:pPr lvl="4"/>
            <a:r>
              <a:rPr lang="en-US" dirty="0" err="1" smtClean="0"/>
              <a:t>Пятый</a:t>
            </a:r>
            <a:r>
              <a:rPr lang="en-US" dirty="0" smtClean="0"/>
              <a:t> </a:t>
            </a:r>
            <a:r>
              <a:rPr lang="en-US" dirty="0" err="1" smtClean="0"/>
              <a:t>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906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 anchor="b"/>
          <a:lstStyle>
            <a:lvl1pPr algn="l">
              <a:defRPr sz="900">
                <a:latin typeface="BlISS PRO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510" y="6456906"/>
            <a:ext cx="4301705" cy="339663"/>
          </a:xfrm>
          <a:prstGeom prst="rect">
            <a:avLst/>
          </a:prstGeom>
        </p:spPr>
        <p:txBody>
          <a:bodyPr vert="horz" lIns="67181" tIns="33591" rIns="67181" bIns="33591" rtlCol="0" anchor="b"/>
          <a:lstStyle>
            <a:lvl1pPr algn="r">
              <a:defRPr sz="900">
                <a:latin typeface="BlISS PRO"/>
              </a:defRPr>
            </a:lvl1pPr>
          </a:lstStyle>
          <a:p>
            <a:fld id="{0D280D50-8432-664C-88B6-54E9C3A48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04327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321457" rtl="0" eaLnBrk="1" latinLnBrk="0" hangingPunct="1">
      <a:defRPr sz="800" kern="1200">
        <a:solidFill>
          <a:schemeClr val="tx1"/>
        </a:solidFill>
        <a:latin typeface="BlISS PRO"/>
        <a:ea typeface="+mn-ea"/>
        <a:cs typeface="+mn-cs"/>
      </a:defRPr>
    </a:lvl1pPr>
    <a:lvl2pPr marL="321457" algn="l" defTabSz="321457" rtl="0" eaLnBrk="1" latinLnBrk="0" hangingPunct="1">
      <a:defRPr sz="800" kern="1200">
        <a:solidFill>
          <a:schemeClr val="tx1"/>
        </a:solidFill>
        <a:latin typeface="BlISS PRO"/>
        <a:ea typeface="+mn-ea"/>
        <a:cs typeface="+mn-cs"/>
      </a:defRPr>
    </a:lvl2pPr>
    <a:lvl3pPr marL="642915" algn="l" defTabSz="321457" rtl="0" eaLnBrk="1" latinLnBrk="0" hangingPunct="1">
      <a:defRPr sz="800" kern="1200">
        <a:solidFill>
          <a:schemeClr val="tx1"/>
        </a:solidFill>
        <a:latin typeface="BlISS PRO"/>
        <a:ea typeface="+mn-ea"/>
        <a:cs typeface="+mn-cs"/>
      </a:defRPr>
    </a:lvl3pPr>
    <a:lvl4pPr marL="964372" algn="l" defTabSz="321457" rtl="0" eaLnBrk="1" latinLnBrk="0" hangingPunct="1">
      <a:defRPr sz="800" kern="1200">
        <a:solidFill>
          <a:schemeClr val="tx1"/>
        </a:solidFill>
        <a:latin typeface="BlISS PRO"/>
        <a:ea typeface="+mn-ea"/>
        <a:cs typeface="+mn-cs"/>
      </a:defRPr>
    </a:lvl4pPr>
    <a:lvl5pPr marL="1285829" algn="l" defTabSz="321457" rtl="0" eaLnBrk="1" latinLnBrk="0" hangingPunct="1">
      <a:defRPr sz="800" kern="1200">
        <a:solidFill>
          <a:schemeClr val="tx1"/>
        </a:solidFill>
        <a:latin typeface="BlISS PRO"/>
        <a:ea typeface="+mn-ea"/>
        <a:cs typeface="+mn-cs"/>
      </a:defRPr>
    </a:lvl5pPr>
    <a:lvl6pPr marL="1607287" algn="l" defTabSz="32145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928744" algn="l" defTabSz="32145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250201" algn="l" defTabSz="32145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571659" algn="l" defTabSz="32145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7163" y="509588"/>
            <a:ext cx="4532312" cy="2549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80D50-8432-664C-88B6-54E9C3A48672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4998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37142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0165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26765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7163" y="509588"/>
            <a:ext cx="4532312" cy="2549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80D50-8432-664C-88B6-54E9C3A48672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4608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7163" y="509588"/>
            <a:ext cx="4532312" cy="2549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80D50-8432-664C-88B6-54E9C3A48672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0104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1717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08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469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470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494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64774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4008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619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6848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6299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999309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63247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4056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A3D3-BCA2-4FAA-A7B1-8739C4422A5F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DC890-B20C-49F4-931A-2867EBF7B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11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804573" y="2911533"/>
            <a:ext cx="0" cy="946104"/>
          </a:xfrm>
          <a:custGeom>
            <a:avLst/>
            <a:gdLst/>
            <a:ahLst/>
            <a:cxnLst/>
            <a:rect l="l" t="t" r="r" b="b"/>
            <a:pathLst>
              <a:path h="1560195">
                <a:moveTo>
                  <a:pt x="0" y="1559994"/>
                </a:moveTo>
                <a:lnTo>
                  <a:pt x="0" y="0"/>
                </a:lnTo>
              </a:path>
            </a:pathLst>
          </a:custGeom>
          <a:ln w="20941">
            <a:solidFill>
              <a:srgbClr val="A5A5A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" name="bk object 17"/>
          <p:cNvSpPr/>
          <p:nvPr/>
        </p:nvSpPr>
        <p:spPr>
          <a:xfrm>
            <a:off x="7890224" y="1902647"/>
            <a:ext cx="0" cy="2067412"/>
          </a:xfrm>
          <a:custGeom>
            <a:avLst/>
            <a:gdLst/>
            <a:ahLst/>
            <a:cxnLst/>
            <a:rect l="l" t="t" r="r" b="b"/>
            <a:pathLst>
              <a:path h="3409315">
                <a:moveTo>
                  <a:pt x="0" y="0"/>
                </a:moveTo>
                <a:lnTo>
                  <a:pt x="0" y="3408955"/>
                </a:lnTo>
              </a:path>
            </a:pathLst>
          </a:custGeom>
          <a:ln w="20941">
            <a:solidFill>
              <a:srgbClr val="A5A5A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" name="bk object 18"/>
          <p:cNvSpPr/>
          <p:nvPr/>
        </p:nvSpPr>
        <p:spPr>
          <a:xfrm>
            <a:off x="8264798" y="2567127"/>
            <a:ext cx="0" cy="1326162"/>
          </a:xfrm>
          <a:custGeom>
            <a:avLst/>
            <a:gdLst/>
            <a:ahLst/>
            <a:cxnLst/>
            <a:rect l="l" t="t" r="r" b="b"/>
            <a:pathLst>
              <a:path h="2186940">
                <a:moveTo>
                  <a:pt x="0" y="2186896"/>
                </a:moveTo>
                <a:lnTo>
                  <a:pt x="0" y="0"/>
                </a:lnTo>
              </a:path>
            </a:pathLst>
          </a:custGeom>
          <a:ln w="20941">
            <a:solidFill>
              <a:srgbClr val="A5A5A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" name="bk object 19"/>
          <p:cNvSpPr/>
          <p:nvPr/>
        </p:nvSpPr>
        <p:spPr>
          <a:xfrm>
            <a:off x="9977729" y="1005255"/>
            <a:ext cx="0" cy="1976922"/>
          </a:xfrm>
          <a:custGeom>
            <a:avLst/>
            <a:gdLst/>
            <a:ahLst/>
            <a:cxnLst/>
            <a:rect l="l" t="t" r="r" b="b"/>
            <a:pathLst>
              <a:path h="3260090">
                <a:moveTo>
                  <a:pt x="0" y="3260068"/>
                </a:moveTo>
                <a:lnTo>
                  <a:pt x="0" y="0"/>
                </a:lnTo>
              </a:path>
            </a:pathLst>
          </a:custGeom>
          <a:ln w="20941">
            <a:solidFill>
              <a:srgbClr val="A5A5A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" name="bk object 20"/>
          <p:cNvSpPr/>
          <p:nvPr/>
        </p:nvSpPr>
        <p:spPr>
          <a:xfrm>
            <a:off x="10746803" y="2061710"/>
            <a:ext cx="0" cy="920689"/>
          </a:xfrm>
          <a:custGeom>
            <a:avLst/>
            <a:gdLst/>
            <a:ahLst/>
            <a:cxnLst/>
            <a:rect l="l" t="t" r="r" b="b"/>
            <a:pathLst>
              <a:path h="1518285">
                <a:moveTo>
                  <a:pt x="0" y="0"/>
                </a:moveTo>
                <a:lnTo>
                  <a:pt x="0" y="1517897"/>
                </a:lnTo>
              </a:path>
            </a:pathLst>
          </a:custGeom>
          <a:ln w="20941">
            <a:solidFill>
              <a:srgbClr val="A5A5A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1" name="bk object 21"/>
          <p:cNvSpPr/>
          <p:nvPr/>
        </p:nvSpPr>
        <p:spPr>
          <a:xfrm>
            <a:off x="10362279" y="1566637"/>
            <a:ext cx="0" cy="1417808"/>
          </a:xfrm>
          <a:custGeom>
            <a:avLst/>
            <a:gdLst/>
            <a:ahLst/>
            <a:cxnLst/>
            <a:rect l="l" t="t" r="r" b="b"/>
            <a:pathLst>
              <a:path h="2338070">
                <a:moveTo>
                  <a:pt x="0" y="2337876"/>
                </a:moveTo>
                <a:lnTo>
                  <a:pt x="0" y="0"/>
                </a:lnTo>
              </a:path>
            </a:pathLst>
          </a:custGeom>
          <a:ln w="20941">
            <a:solidFill>
              <a:srgbClr val="A5A5A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2" name="bk object 22"/>
          <p:cNvSpPr/>
          <p:nvPr/>
        </p:nvSpPr>
        <p:spPr>
          <a:xfrm>
            <a:off x="7393077" y="3737475"/>
            <a:ext cx="1620851" cy="604936"/>
          </a:xfrm>
          <a:custGeom>
            <a:avLst/>
            <a:gdLst/>
            <a:ahLst/>
            <a:cxnLst/>
            <a:rect l="l" t="t" r="r" b="b"/>
            <a:pathLst>
              <a:path w="2672715" h="997584">
                <a:moveTo>
                  <a:pt x="1438877" y="0"/>
                </a:moveTo>
                <a:lnTo>
                  <a:pt x="0" y="523596"/>
                </a:lnTo>
                <a:lnTo>
                  <a:pt x="1233260" y="997079"/>
                </a:lnTo>
                <a:lnTo>
                  <a:pt x="2672149" y="473493"/>
                </a:lnTo>
                <a:lnTo>
                  <a:pt x="1438877" y="0"/>
                </a:lnTo>
                <a:close/>
              </a:path>
            </a:pathLst>
          </a:custGeom>
          <a:solidFill>
            <a:srgbClr val="E55757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3" name="bk object 23"/>
          <p:cNvSpPr/>
          <p:nvPr/>
        </p:nvSpPr>
        <p:spPr>
          <a:xfrm>
            <a:off x="8471649" y="3828762"/>
            <a:ext cx="299601" cy="112824"/>
          </a:xfrm>
          <a:custGeom>
            <a:avLst/>
            <a:gdLst/>
            <a:ahLst/>
            <a:cxnLst/>
            <a:rect l="l" t="t" r="r" b="b"/>
            <a:pathLst>
              <a:path w="494030" h="186054">
                <a:moveTo>
                  <a:pt x="278263" y="0"/>
                </a:moveTo>
                <a:lnTo>
                  <a:pt x="0" y="101253"/>
                </a:lnTo>
                <a:lnTo>
                  <a:pt x="215700" y="185795"/>
                </a:lnTo>
                <a:lnTo>
                  <a:pt x="493953" y="84531"/>
                </a:lnTo>
                <a:lnTo>
                  <a:pt x="278263" y="0"/>
                </a:lnTo>
                <a:close/>
              </a:path>
            </a:pathLst>
          </a:custGeom>
          <a:solidFill>
            <a:srgbClr val="E55757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4" name="bk object 24"/>
          <p:cNvSpPr/>
          <p:nvPr/>
        </p:nvSpPr>
        <p:spPr>
          <a:xfrm>
            <a:off x="7293248" y="4467561"/>
            <a:ext cx="748233" cy="799394"/>
          </a:xfrm>
          <a:custGeom>
            <a:avLst/>
            <a:gdLst/>
            <a:ahLst/>
            <a:cxnLst/>
            <a:rect l="l" t="t" r="r" b="b"/>
            <a:pathLst>
              <a:path w="1233805" h="1318259">
                <a:moveTo>
                  <a:pt x="0" y="0"/>
                </a:moveTo>
                <a:lnTo>
                  <a:pt x="0" y="844738"/>
                </a:lnTo>
                <a:lnTo>
                  <a:pt x="1233271" y="1318242"/>
                </a:lnTo>
                <a:lnTo>
                  <a:pt x="1233271" y="473493"/>
                </a:lnTo>
                <a:lnTo>
                  <a:pt x="0" y="0"/>
                </a:lnTo>
                <a:close/>
              </a:path>
            </a:pathLst>
          </a:custGeom>
          <a:solidFill>
            <a:srgbClr val="E2951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5" name="bk object 25"/>
          <p:cNvSpPr/>
          <p:nvPr/>
        </p:nvSpPr>
        <p:spPr>
          <a:xfrm>
            <a:off x="4579454" y="4947794"/>
            <a:ext cx="884940" cy="1378531"/>
          </a:xfrm>
          <a:custGeom>
            <a:avLst/>
            <a:gdLst/>
            <a:ahLst/>
            <a:cxnLst/>
            <a:rect l="l" t="t" r="r" b="b"/>
            <a:pathLst>
              <a:path w="1459229" h="2273300">
                <a:moveTo>
                  <a:pt x="0" y="0"/>
                </a:moveTo>
                <a:lnTo>
                  <a:pt x="0" y="1712628"/>
                </a:lnTo>
                <a:lnTo>
                  <a:pt x="1458918" y="2272737"/>
                </a:lnTo>
                <a:lnTo>
                  <a:pt x="1458918" y="560119"/>
                </a:lnTo>
                <a:lnTo>
                  <a:pt x="0" y="0"/>
                </a:lnTo>
                <a:close/>
              </a:path>
            </a:pathLst>
          </a:custGeom>
          <a:solidFill>
            <a:srgbClr val="10639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6" name="bk object 26"/>
          <p:cNvSpPr/>
          <p:nvPr/>
        </p:nvSpPr>
        <p:spPr>
          <a:xfrm>
            <a:off x="5191255" y="4054405"/>
            <a:ext cx="884940" cy="1378531"/>
          </a:xfrm>
          <a:custGeom>
            <a:avLst/>
            <a:gdLst/>
            <a:ahLst/>
            <a:cxnLst/>
            <a:rect l="l" t="t" r="r" b="b"/>
            <a:pathLst>
              <a:path w="1459229" h="2273300">
                <a:moveTo>
                  <a:pt x="0" y="0"/>
                </a:moveTo>
                <a:lnTo>
                  <a:pt x="0" y="1712607"/>
                </a:lnTo>
                <a:lnTo>
                  <a:pt x="1458908" y="2272737"/>
                </a:lnTo>
                <a:lnTo>
                  <a:pt x="1458908" y="560140"/>
                </a:lnTo>
                <a:lnTo>
                  <a:pt x="0" y="0"/>
                </a:lnTo>
                <a:close/>
              </a:path>
            </a:pathLst>
          </a:custGeom>
          <a:solidFill>
            <a:srgbClr val="10639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7" name="bk object 27"/>
          <p:cNvSpPr/>
          <p:nvPr/>
        </p:nvSpPr>
        <p:spPr>
          <a:xfrm>
            <a:off x="4579454" y="4725003"/>
            <a:ext cx="1511099" cy="564889"/>
          </a:xfrm>
          <a:custGeom>
            <a:avLst/>
            <a:gdLst/>
            <a:ahLst/>
            <a:cxnLst/>
            <a:rect l="l" t="t" r="r" b="b"/>
            <a:pathLst>
              <a:path w="2491740" h="931545">
                <a:moveTo>
                  <a:pt x="1032439" y="0"/>
                </a:moveTo>
                <a:lnTo>
                  <a:pt x="0" y="371391"/>
                </a:lnTo>
                <a:lnTo>
                  <a:pt x="1458918" y="931500"/>
                </a:lnTo>
                <a:lnTo>
                  <a:pt x="2491358" y="560129"/>
                </a:lnTo>
                <a:lnTo>
                  <a:pt x="1032439" y="0"/>
                </a:lnTo>
                <a:close/>
              </a:path>
            </a:pathLst>
          </a:custGeom>
          <a:solidFill>
            <a:srgbClr val="3894C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8" name="bk object 28"/>
          <p:cNvSpPr/>
          <p:nvPr/>
        </p:nvSpPr>
        <p:spPr>
          <a:xfrm>
            <a:off x="5190781" y="3832198"/>
            <a:ext cx="1496081" cy="562194"/>
          </a:xfrm>
          <a:custGeom>
            <a:avLst/>
            <a:gdLst/>
            <a:ahLst/>
            <a:cxnLst/>
            <a:rect l="l" t="t" r="r" b="b"/>
            <a:pathLst>
              <a:path w="2466975" h="927100">
                <a:moveTo>
                  <a:pt x="1008011" y="0"/>
                </a:moveTo>
                <a:lnTo>
                  <a:pt x="0" y="366899"/>
                </a:lnTo>
                <a:lnTo>
                  <a:pt x="1458908" y="927039"/>
                </a:lnTo>
                <a:lnTo>
                  <a:pt x="2466911" y="560129"/>
                </a:lnTo>
                <a:lnTo>
                  <a:pt x="1008011" y="0"/>
                </a:lnTo>
                <a:close/>
              </a:path>
            </a:pathLst>
          </a:custGeom>
          <a:solidFill>
            <a:srgbClr val="3894C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9" name="bk object 29"/>
          <p:cNvSpPr/>
          <p:nvPr/>
        </p:nvSpPr>
        <p:spPr>
          <a:xfrm>
            <a:off x="8488610" y="3905606"/>
            <a:ext cx="132472" cy="132077"/>
          </a:xfrm>
          <a:custGeom>
            <a:avLst/>
            <a:gdLst/>
            <a:ahLst/>
            <a:cxnLst/>
            <a:rect l="l" t="t" r="r" b="b"/>
            <a:pathLst>
              <a:path w="218440" h="217804">
                <a:moveTo>
                  <a:pt x="0" y="0"/>
                </a:moveTo>
                <a:lnTo>
                  <a:pt x="0" y="134079"/>
                </a:lnTo>
                <a:lnTo>
                  <a:pt x="218433" y="217647"/>
                </a:lnTo>
                <a:lnTo>
                  <a:pt x="218433" y="83599"/>
                </a:lnTo>
                <a:lnTo>
                  <a:pt x="0" y="0"/>
                </a:lnTo>
                <a:close/>
              </a:path>
            </a:pathLst>
          </a:custGeom>
          <a:solidFill>
            <a:srgbClr val="B720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0" name="bk object 30"/>
          <p:cNvSpPr/>
          <p:nvPr/>
        </p:nvSpPr>
        <p:spPr>
          <a:xfrm>
            <a:off x="8471649" y="3890159"/>
            <a:ext cx="132472" cy="75088"/>
          </a:xfrm>
          <a:custGeom>
            <a:avLst/>
            <a:gdLst/>
            <a:ahLst/>
            <a:cxnLst/>
            <a:rect l="l" t="t" r="r" b="b"/>
            <a:pathLst>
              <a:path w="218440" h="123825">
                <a:moveTo>
                  <a:pt x="0" y="0"/>
                </a:moveTo>
                <a:lnTo>
                  <a:pt x="0" y="39894"/>
                </a:lnTo>
                <a:lnTo>
                  <a:pt x="218443" y="123472"/>
                </a:lnTo>
                <a:lnTo>
                  <a:pt x="218443" y="83599"/>
                </a:lnTo>
                <a:lnTo>
                  <a:pt x="0" y="0"/>
                </a:lnTo>
                <a:close/>
              </a:path>
            </a:pathLst>
          </a:custGeom>
          <a:solidFill>
            <a:srgbClr val="B720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1" name="bk object 31"/>
          <p:cNvSpPr/>
          <p:nvPr/>
        </p:nvSpPr>
        <p:spPr>
          <a:xfrm>
            <a:off x="7221950" y="5005755"/>
            <a:ext cx="748233" cy="390455"/>
          </a:xfrm>
          <a:custGeom>
            <a:avLst/>
            <a:gdLst/>
            <a:ahLst/>
            <a:cxnLst/>
            <a:rect l="l" t="t" r="r" b="b"/>
            <a:pathLst>
              <a:path w="1233805" h="643890">
                <a:moveTo>
                  <a:pt x="0" y="0"/>
                </a:moveTo>
                <a:lnTo>
                  <a:pt x="0" y="170193"/>
                </a:lnTo>
                <a:lnTo>
                  <a:pt x="1233281" y="643697"/>
                </a:lnTo>
                <a:lnTo>
                  <a:pt x="1233281" y="473514"/>
                </a:lnTo>
                <a:lnTo>
                  <a:pt x="0" y="0"/>
                </a:lnTo>
                <a:close/>
              </a:path>
            </a:pathLst>
          </a:custGeom>
          <a:solidFill>
            <a:srgbClr val="E2951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2" name="bk object 32"/>
          <p:cNvSpPr/>
          <p:nvPr/>
        </p:nvSpPr>
        <p:spPr>
          <a:xfrm>
            <a:off x="7221950" y="4979811"/>
            <a:ext cx="819475" cy="314212"/>
          </a:xfrm>
          <a:custGeom>
            <a:avLst/>
            <a:gdLst/>
            <a:ahLst/>
            <a:cxnLst/>
            <a:rect l="l" t="t" r="r" b="b"/>
            <a:pathLst>
              <a:path w="1351280" h="518159">
                <a:moveTo>
                  <a:pt x="117567" y="0"/>
                </a:moveTo>
                <a:lnTo>
                  <a:pt x="0" y="44564"/>
                </a:lnTo>
                <a:lnTo>
                  <a:pt x="1233281" y="518067"/>
                </a:lnTo>
                <a:lnTo>
                  <a:pt x="1350838" y="473503"/>
                </a:lnTo>
                <a:lnTo>
                  <a:pt x="117567" y="0"/>
                </a:lnTo>
                <a:close/>
              </a:path>
            </a:pathLst>
          </a:custGeom>
          <a:solidFill>
            <a:srgbClr val="F7BF6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3" name="bk object 33"/>
          <p:cNvSpPr/>
          <p:nvPr/>
        </p:nvSpPr>
        <p:spPr>
          <a:xfrm>
            <a:off x="8589810" y="4660324"/>
            <a:ext cx="594967" cy="217561"/>
          </a:xfrm>
          <a:custGeom>
            <a:avLst/>
            <a:gdLst/>
            <a:ahLst/>
            <a:cxnLst/>
            <a:rect l="l" t="t" r="r" b="b"/>
            <a:pathLst>
              <a:path w="981075" h="358775">
                <a:moveTo>
                  <a:pt x="117577" y="0"/>
                </a:moveTo>
                <a:lnTo>
                  <a:pt x="0" y="44564"/>
                </a:lnTo>
                <a:lnTo>
                  <a:pt x="863083" y="358669"/>
                </a:lnTo>
                <a:lnTo>
                  <a:pt x="980629" y="314126"/>
                </a:lnTo>
                <a:lnTo>
                  <a:pt x="117577" y="0"/>
                </a:lnTo>
                <a:close/>
              </a:path>
            </a:pathLst>
          </a:custGeom>
          <a:solidFill>
            <a:srgbClr val="F7BF6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29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2/17/2021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14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A3D3-BCA2-4FAA-A7B1-8739C4422A5F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DC890-B20C-49F4-931A-2867EBF7B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89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6"/>
          <p:cNvSpPr txBox="1"/>
          <p:nvPr userDrawn="1"/>
        </p:nvSpPr>
        <p:spPr>
          <a:xfrm>
            <a:off x="11136198" y="6376128"/>
            <a:ext cx="477625" cy="1836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29" algn="ctr">
              <a:lnSpc>
                <a:spcPts val="1069"/>
              </a:lnSpc>
              <a:spcBef>
                <a:spcPts val="53"/>
              </a:spcBef>
            </a:pPr>
            <a:fld id="{476881F1-4CE5-4AD4-ADC8-84001B6727EA}" type="slidenum">
              <a:rPr lang="ru-RU" sz="1000" smtClean="0">
                <a:solidFill>
                  <a:srgbClr val="363435"/>
                </a:solidFill>
                <a:latin typeface="Bliss pro"/>
                <a:cs typeface="Bliss pro"/>
              </a:rPr>
              <a:pPr marL="8929" algn="ctr">
                <a:lnSpc>
                  <a:spcPts val="1069"/>
                </a:lnSpc>
                <a:spcBef>
                  <a:spcPts val="53"/>
                </a:spcBef>
              </a:pPr>
              <a:t>‹#›</a:t>
            </a:fld>
            <a:endParaRPr sz="1000" dirty="0">
              <a:latin typeface="Bliss pro"/>
              <a:cs typeface="Bliss pro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hdr="0" dt="0"/>
  <p:txStyles>
    <p:titleStyle>
      <a:lvl1pPr algn="ctr" defTabSz="642915" rtl="0" eaLnBrk="1" latinLnBrk="0" hangingPunct="1"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93" indent="-241093" algn="l" defTabSz="64291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22368" indent="-200911" algn="l" defTabSz="64291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3643" indent="-160729" algn="l" defTabSz="64291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125101" indent="-160729" algn="l" defTabSz="642915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6558" indent="-160729" algn="l" defTabSz="642915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68015" indent="-160729" algn="l" defTabSz="642915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9473" indent="-160729" algn="l" defTabSz="642915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10930" indent="-160729" algn="l" defTabSz="642915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2387" indent="-160729" algn="l" defTabSz="642915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3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png"/><Relationship Id="rId11" Type="http://schemas.openxmlformats.org/officeDocument/2006/relationships/image" Target="../media/image41.png"/><Relationship Id="rId5" Type="http://schemas.openxmlformats.org/officeDocument/2006/relationships/image" Target="../media/image36.png"/><Relationship Id="rId10" Type="http://schemas.openxmlformats.org/officeDocument/2006/relationships/image" Target="../media/image3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microsoft.com/office/2007/relationships/hdphoto" Target="../media/hdphoto2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microsoft.com/office/2007/relationships/hdphoto" Target="../media/hdphoto1.wdp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3F552D1-DCF5-D840-8B45-2B6DFD19DA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18" t="46463" r="-207" b="17107"/>
          <a:stretch/>
        </p:blipFill>
        <p:spPr>
          <a:xfrm>
            <a:off x="0" y="3920038"/>
            <a:ext cx="12192000" cy="2937962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10048961" y="6358547"/>
            <a:ext cx="100995" cy="142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29">
              <a:lnSpc>
                <a:spcPts val="1069"/>
              </a:lnSpc>
              <a:spcBef>
                <a:spcPts val="53"/>
              </a:spcBef>
            </a:pPr>
            <a:endParaRPr sz="1000" dirty="0">
              <a:latin typeface="Bliss pro"/>
              <a:cs typeface="Bliss pro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244818" y="549575"/>
            <a:ext cx="143292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72760" marR="2847400">
              <a:spcBef>
                <a:spcPts val="131"/>
              </a:spcBef>
            </a:pPr>
            <a:r>
              <a:rPr lang="ru-RU" sz="48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aleway Black" panose="020B0A03030101060003" pitchFamily="34" charset="-52"/>
                <a:cs typeface="Times New Roman"/>
              </a:rPr>
              <a:t>Формирование экосистемы малоэтажной жизни и пространства для счастья людей</a:t>
            </a:r>
            <a:endParaRPr lang="en-US" sz="4800" b="1" kern="0" dirty="0">
              <a:solidFill>
                <a:schemeClr val="tx1">
                  <a:lumMod val="75000"/>
                  <a:lumOff val="25000"/>
                </a:schemeClr>
              </a:solidFill>
              <a:latin typeface="Raleway Black" panose="020B0A03030101060003" pitchFamily="34" charset="-52"/>
              <a:cs typeface="Times New Roman"/>
            </a:endParaRPr>
          </a:p>
        </p:txBody>
      </p:sp>
      <p:sp>
        <p:nvSpPr>
          <p:cNvPr id="10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1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2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3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4" name="object 31"/>
          <p:cNvSpPr/>
          <p:nvPr/>
        </p:nvSpPr>
        <p:spPr>
          <a:xfrm>
            <a:off x="11017772" y="439154"/>
            <a:ext cx="266765" cy="511341"/>
          </a:xfrm>
          <a:custGeom>
            <a:avLst/>
            <a:gdLst/>
            <a:ahLst/>
            <a:cxnLst/>
            <a:rect l="l" t="t" r="r" b="b"/>
            <a:pathLst>
              <a:path w="379399" h="727240">
                <a:moveTo>
                  <a:pt x="0" y="727240"/>
                </a:moveTo>
                <a:lnTo>
                  <a:pt x="379399" y="727240"/>
                </a:lnTo>
                <a:lnTo>
                  <a:pt x="379399" y="0"/>
                </a:lnTo>
                <a:lnTo>
                  <a:pt x="0" y="0"/>
                </a:lnTo>
                <a:lnTo>
                  <a:pt x="0" y="727240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5" name="object 32"/>
          <p:cNvSpPr/>
          <p:nvPr/>
        </p:nvSpPr>
        <p:spPr>
          <a:xfrm>
            <a:off x="11308264" y="368476"/>
            <a:ext cx="222331" cy="444627"/>
          </a:xfrm>
          <a:custGeom>
            <a:avLst/>
            <a:gdLst/>
            <a:ahLst/>
            <a:cxnLst/>
            <a:rect l="l" t="t" r="r" b="b"/>
            <a:pathLst>
              <a:path w="316204" h="632358">
                <a:moveTo>
                  <a:pt x="0" y="632358"/>
                </a:moveTo>
                <a:lnTo>
                  <a:pt x="316204" y="632358"/>
                </a:lnTo>
                <a:lnTo>
                  <a:pt x="316204" y="0"/>
                </a:lnTo>
                <a:lnTo>
                  <a:pt x="0" y="0"/>
                </a:lnTo>
                <a:lnTo>
                  <a:pt x="0" y="632358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6" name="object 33"/>
          <p:cNvSpPr/>
          <p:nvPr/>
        </p:nvSpPr>
        <p:spPr>
          <a:xfrm>
            <a:off x="11553845" y="419973"/>
            <a:ext cx="222304" cy="511367"/>
          </a:xfrm>
          <a:custGeom>
            <a:avLst/>
            <a:gdLst/>
            <a:ahLst/>
            <a:cxnLst/>
            <a:rect l="l" t="t" r="r" b="b"/>
            <a:pathLst>
              <a:path w="316166" h="727278">
                <a:moveTo>
                  <a:pt x="0" y="727278"/>
                </a:moveTo>
                <a:lnTo>
                  <a:pt x="316166" y="727278"/>
                </a:lnTo>
                <a:lnTo>
                  <a:pt x="316166" y="0"/>
                </a:lnTo>
                <a:lnTo>
                  <a:pt x="0" y="0"/>
                </a:lnTo>
                <a:lnTo>
                  <a:pt x="0" y="727278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7" name="object 34"/>
          <p:cNvSpPr/>
          <p:nvPr/>
        </p:nvSpPr>
        <p:spPr>
          <a:xfrm>
            <a:off x="10794223" y="368467"/>
            <a:ext cx="200060" cy="511349"/>
          </a:xfrm>
          <a:custGeom>
            <a:avLst/>
            <a:gdLst/>
            <a:ahLst/>
            <a:cxnLst/>
            <a:rect l="l" t="t" r="r" b="b"/>
            <a:pathLst>
              <a:path w="284530" h="727252">
                <a:moveTo>
                  <a:pt x="0" y="727252"/>
                </a:moveTo>
                <a:lnTo>
                  <a:pt x="284530" y="727252"/>
                </a:lnTo>
                <a:lnTo>
                  <a:pt x="284530" y="0"/>
                </a:lnTo>
                <a:lnTo>
                  <a:pt x="0" y="0"/>
                </a:lnTo>
                <a:lnTo>
                  <a:pt x="0" y="727252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8" name="object 35"/>
          <p:cNvSpPr/>
          <p:nvPr/>
        </p:nvSpPr>
        <p:spPr>
          <a:xfrm>
            <a:off x="10503575" y="419973"/>
            <a:ext cx="266783" cy="511367"/>
          </a:xfrm>
          <a:custGeom>
            <a:avLst/>
            <a:gdLst/>
            <a:ahLst/>
            <a:cxnLst/>
            <a:rect l="l" t="t" r="r" b="b"/>
            <a:pathLst>
              <a:path w="379425" h="727278">
                <a:moveTo>
                  <a:pt x="0" y="727278"/>
                </a:moveTo>
                <a:lnTo>
                  <a:pt x="379425" y="727278"/>
                </a:lnTo>
                <a:lnTo>
                  <a:pt x="379425" y="0"/>
                </a:lnTo>
                <a:lnTo>
                  <a:pt x="0" y="0"/>
                </a:lnTo>
                <a:lnTo>
                  <a:pt x="0" y="727278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9" name="object 36"/>
          <p:cNvSpPr/>
          <p:nvPr/>
        </p:nvSpPr>
        <p:spPr>
          <a:xfrm>
            <a:off x="10257410" y="347224"/>
            <a:ext cx="222313" cy="511341"/>
          </a:xfrm>
          <a:custGeom>
            <a:avLst/>
            <a:gdLst/>
            <a:ahLst/>
            <a:cxnLst/>
            <a:rect l="l" t="t" r="r" b="b"/>
            <a:pathLst>
              <a:path w="316179" h="727240">
                <a:moveTo>
                  <a:pt x="0" y="727240"/>
                </a:moveTo>
                <a:lnTo>
                  <a:pt x="316179" y="727240"/>
                </a:lnTo>
                <a:lnTo>
                  <a:pt x="316179" y="0"/>
                </a:lnTo>
                <a:lnTo>
                  <a:pt x="0" y="0"/>
                </a:lnTo>
                <a:lnTo>
                  <a:pt x="0" y="72724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0" name="object 37"/>
          <p:cNvSpPr/>
          <p:nvPr/>
        </p:nvSpPr>
        <p:spPr>
          <a:xfrm>
            <a:off x="10297911" y="555052"/>
            <a:ext cx="145188" cy="173352"/>
          </a:xfrm>
          <a:custGeom>
            <a:avLst/>
            <a:gdLst/>
            <a:ahLst/>
            <a:cxnLst/>
            <a:rect l="l" t="t" r="r" b="b"/>
            <a:pathLst>
              <a:path w="206489" h="246545">
                <a:moveTo>
                  <a:pt x="206489" y="246545"/>
                </a:moveTo>
                <a:lnTo>
                  <a:pt x="105105" y="117830"/>
                </a:lnTo>
                <a:lnTo>
                  <a:pt x="201650" y="0"/>
                </a:lnTo>
                <a:lnTo>
                  <a:pt x="136550" y="0"/>
                </a:lnTo>
                <a:lnTo>
                  <a:pt x="58369" y="99491"/>
                </a:lnTo>
                <a:lnTo>
                  <a:pt x="57238" y="99491"/>
                </a:lnTo>
                <a:lnTo>
                  <a:pt x="57238" y="0"/>
                </a:lnTo>
                <a:lnTo>
                  <a:pt x="0" y="0"/>
                </a:lnTo>
                <a:lnTo>
                  <a:pt x="0" y="246545"/>
                </a:lnTo>
                <a:lnTo>
                  <a:pt x="57238" y="246545"/>
                </a:lnTo>
                <a:lnTo>
                  <a:pt x="57238" y="141401"/>
                </a:lnTo>
                <a:lnTo>
                  <a:pt x="58369" y="141401"/>
                </a:lnTo>
                <a:lnTo>
                  <a:pt x="138061" y="246545"/>
                </a:lnTo>
                <a:lnTo>
                  <a:pt x="206489" y="24654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1" name="object 38"/>
          <p:cNvSpPr/>
          <p:nvPr/>
        </p:nvSpPr>
        <p:spPr>
          <a:xfrm>
            <a:off x="10552381" y="554272"/>
            <a:ext cx="173111" cy="174129"/>
          </a:xfrm>
          <a:custGeom>
            <a:avLst/>
            <a:gdLst/>
            <a:ahLst/>
            <a:cxnLst/>
            <a:rect l="l" t="t" r="r" b="b"/>
            <a:pathLst>
              <a:path w="246202" h="247650">
                <a:moveTo>
                  <a:pt x="144068" y="0"/>
                </a:moveTo>
                <a:lnTo>
                  <a:pt x="96926" y="0"/>
                </a:lnTo>
                <a:lnTo>
                  <a:pt x="97269" y="143255"/>
                </a:lnTo>
                <a:lnTo>
                  <a:pt x="109575" y="109613"/>
                </a:lnTo>
                <a:lnTo>
                  <a:pt x="114854" y="95208"/>
                </a:lnTo>
                <a:lnTo>
                  <a:pt x="118721" y="83369"/>
                </a:lnTo>
                <a:lnTo>
                  <a:pt x="121208" y="74053"/>
                </a:lnTo>
                <a:lnTo>
                  <a:pt x="121983" y="74053"/>
                </a:lnTo>
                <a:lnTo>
                  <a:pt x="124073" y="82181"/>
                </a:lnTo>
                <a:lnTo>
                  <a:pt x="127505" y="93882"/>
                </a:lnTo>
                <a:lnTo>
                  <a:pt x="132435" y="109245"/>
                </a:lnTo>
                <a:lnTo>
                  <a:pt x="144068" y="143255"/>
                </a:lnTo>
                <a:lnTo>
                  <a:pt x="161251" y="188899"/>
                </a:lnTo>
                <a:lnTo>
                  <a:pt x="184823" y="247649"/>
                </a:lnTo>
                <a:lnTo>
                  <a:pt x="246202" y="247649"/>
                </a:lnTo>
                <a:lnTo>
                  <a:pt x="144068" y="0"/>
                </a:lnTo>
                <a:close/>
              </a:path>
              <a:path w="246202" h="247650">
                <a:moveTo>
                  <a:pt x="0" y="247649"/>
                </a:moveTo>
                <a:lnTo>
                  <a:pt x="58762" y="247649"/>
                </a:lnTo>
                <a:lnTo>
                  <a:pt x="81165" y="188899"/>
                </a:lnTo>
                <a:lnTo>
                  <a:pt x="161251" y="188899"/>
                </a:lnTo>
                <a:lnTo>
                  <a:pt x="144068" y="143255"/>
                </a:lnTo>
                <a:lnTo>
                  <a:pt x="97269" y="143255"/>
                </a:lnTo>
                <a:lnTo>
                  <a:pt x="96926" y="0"/>
                </a:lnTo>
                <a:lnTo>
                  <a:pt x="0" y="24764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2" name="object 39"/>
          <p:cNvSpPr/>
          <p:nvPr/>
        </p:nvSpPr>
        <p:spPr>
          <a:xfrm>
            <a:off x="10834803" y="550574"/>
            <a:ext cx="122863" cy="177825"/>
          </a:xfrm>
          <a:custGeom>
            <a:avLst/>
            <a:gdLst/>
            <a:ahLst/>
            <a:cxnLst/>
            <a:rect l="l" t="t" r="r" b="b"/>
            <a:pathLst>
              <a:path w="174739" h="252907">
                <a:moveTo>
                  <a:pt x="6267" y="233808"/>
                </a:moveTo>
                <a:lnTo>
                  <a:pt x="17179" y="239611"/>
                </a:lnTo>
                <a:lnTo>
                  <a:pt x="28973" y="244377"/>
                </a:lnTo>
                <a:lnTo>
                  <a:pt x="41445" y="248097"/>
                </a:lnTo>
                <a:lnTo>
                  <a:pt x="54385" y="250764"/>
                </a:lnTo>
                <a:lnTo>
                  <a:pt x="67589" y="252370"/>
                </a:lnTo>
                <a:lnTo>
                  <a:pt x="80848" y="252907"/>
                </a:lnTo>
                <a:lnTo>
                  <a:pt x="87794" y="252740"/>
                </a:lnTo>
                <a:lnTo>
                  <a:pt x="103777" y="251012"/>
                </a:lnTo>
                <a:lnTo>
                  <a:pt x="118675" y="247473"/>
                </a:lnTo>
                <a:lnTo>
                  <a:pt x="132275" y="242206"/>
                </a:lnTo>
                <a:lnTo>
                  <a:pt x="144366" y="235290"/>
                </a:lnTo>
                <a:lnTo>
                  <a:pt x="154734" y="226807"/>
                </a:lnTo>
                <a:lnTo>
                  <a:pt x="163168" y="216837"/>
                </a:lnTo>
                <a:lnTo>
                  <a:pt x="169455" y="205461"/>
                </a:lnTo>
                <a:lnTo>
                  <a:pt x="173382" y="192760"/>
                </a:lnTo>
                <a:lnTo>
                  <a:pt x="174739" y="178815"/>
                </a:lnTo>
                <a:lnTo>
                  <a:pt x="173708" y="165766"/>
                </a:lnTo>
                <a:lnTo>
                  <a:pt x="169386" y="150716"/>
                </a:lnTo>
                <a:lnTo>
                  <a:pt x="162254" y="138160"/>
                </a:lnTo>
                <a:lnTo>
                  <a:pt x="152919" y="127725"/>
                </a:lnTo>
                <a:lnTo>
                  <a:pt x="141987" y="119035"/>
                </a:lnTo>
                <a:lnTo>
                  <a:pt x="130067" y="111715"/>
                </a:lnTo>
                <a:lnTo>
                  <a:pt x="117766" y="105391"/>
                </a:lnTo>
                <a:lnTo>
                  <a:pt x="105690" y="99687"/>
                </a:lnTo>
                <a:lnTo>
                  <a:pt x="94448" y="94230"/>
                </a:lnTo>
                <a:lnTo>
                  <a:pt x="84647" y="88643"/>
                </a:lnTo>
                <a:lnTo>
                  <a:pt x="76895" y="82552"/>
                </a:lnTo>
                <a:lnTo>
                  <a:pt x="71798" y="75583"/>
                </a:lnTo>
                <a:lnTo>
                  <a:pt x="69964" y="67360"/>
                </a:lnTo>
                <a:lnTo>
                  <a:pt x="71587" y="58886"/>
                </a:lnTo>
                <a:lnTo>
                  <a:pt x="81019" y="50045"/>
                </a:lnTo>
                <a:lnTo>
                  <a:pt x="95770" y="47523"/>
                </a:lnTo>
                <a:lnTo>
                  <a:pt x="97659" y="47540"/>
                </a:lnTo>
                <a:lnTo>
                  <a:pt x="109436" y="48422"/>
                </a:lnTo>
                <a:lnTo>
                  <a:pt x="121347" y="50614"/>
                </a:lnTo>
                <a:lnTo>
                  <a:pt x="133505" y="54082"/>
                </a:lnTo>
                <a:lnTo>
                  <a:pt x="146024" y="58795"/>
                </a:lnTo>
                <a:lnTo>
                  <a:pt x="159016" y="64719"/>
                </a:lnTo>
                <a:lnTo>
                  <a:pt x="159016" y="13461"/>
                </a:lnTo>
                <a:lnTo>
                  <a:pt x="147173" y="8497"/>
                </a:lnTo>
                <a:lnTo>
                  <a:pt x="135822" y="5066"/>
                </a:lnTo>
                <a:lnTo>
                  <a:pt x="123073" y="2379"/>
                </a:lnTo>
                <a:lnTo>
                  <a:pt x="109069" y="626"/>
                </a:lnTo>
                <a:lnTo>
                  <a:pt x="93954" y="0"/>
                </a:lnTo>
                <a:lnTo>
                  <a:pt x="80072" y="781"/>
                </a:lnTo>
                <a:lnTo>
                  <a:pt x="63852" y="3964"/>
                </a:lnTo>
                <a:lnTo>
                  <a:pt x="49624" y="9338"/>
                </a:lnTo>
                <a:lnTo>
                  <a:pt x="37440" y="16629"/>
                </a:lnTo>
                <a:lnTo>
                  <a:pt x="27353" y="25559"/>
                </a:lnTo>
                <a:lnTo>
                  <a:pt x="19416" y="35851"/>
                </a:lnTo>
                <a:lnTo>
                  <a:pt x="13681" y="47229"/>
                </a:lnTo>
                <a:lnTo>
                  <a:pt x="10201" y="59416"/>
                </a:lnTo>
                <a:lnTo>
                  <a:pt x="9029" y="72135"/>
                </a:lnTo>
                <a:lnTo>
                  <a:pt x="9867" y="83466"/>
                </a:lnTo>
                <a:lnTo>
                  <a:pt x="13988" y="98204"/>
                </a:lnTo>
                <a:lnTo>
                  <a:pt x="20998" y="110528"/>
                </a:lnTo>
                <a:lnTo>
                  <a:pt x="30277" y="120813"/>
                </a:lnTo>
                <a:lnTo>
                  <a:pt x="41206" y="129436"/>
                </a:lnTo>
                <a:lnTo>
                  <a:pt x="53168" y="136773"/>
                </a:lnTo>
                <a:lnTo>
                  <a:pt x="65542" y="143200"/>
                </a:lnTo>
                <a:lnTo>
                  <a:pt x="77710" y="149092"/>
                </a:lnTo>
                <a:lnTo>
                  <a:pt x="89054" y="154826"/>
                </a:lnTo>
                <a:lnTo>
                  <a:pt x="98954" y="160776"/>
                </a:lnTo>
                <a:lnTo>
                  <a:pt x="106791" y="167321"/>
                </a:lnTo>
                <a:lnTo>
                  <a:pt x="111948" y="174834"/>
                </a:lnTo>
                <a:lnTo>
                  <a:pt x="113804" y="183692"/>
                </a:lnTo>
                <a:lnTo>
                  <a:pt x="113476" y="187276"/>
                </a:lnTo>
                <a:lnTo>
                  <a:pt x="106754" y="197898"/>
                </a:lnTo>
                <a:lnTo>
                  <a:pt x="93979" y="203661"/>
                </a:lnTo>
                <a:lnTo>
                  <a:pt x="78625" y="205397"/>
                </a:lnTo>
                <a:lnTo>
                  <a:pt x="68926" y="204889"/>
                </a:lnTo>
                <a:lnTo>
                  <a:pt x="56070" y="202593"/>
                </a:lnTo>
                <a:lnTo>
                  <a:pt x="43948" y="198646"/>
                </a:lnTo>
                <a:lnTo>
                  <a:pt x="32512" y="193267"/>
                </a:lnTo>
                <a:lnTo>
                  <a:pt x="21716" y="186677"/>
                </a:lnTo>
                <a:lnTo>
                  <a:pt x="0" y="229666"/>
                </a:lnTo>
                <a:lnTo>
                  <a:pt x="6267" y="233808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3" name="object 40"/>
          <p:cNvSpPr/>
          <p:nvPr/>
        </p:nvSpPr>
        <p:spPr>
          <a:xfrm>
            <a:off x="11080532" y="555052"/>
            <a:ext cx="145214" cy="173352"/>
          </a:xfrm>
          <a:custGeom>
            <a:avLst/>
            <a:gdLst/>
            <a:ahLst/>
            <a:cxnLst/>
            <a:rect l="l" t="t" r="r" b="b"/>
            <a:pathLst>
              <a:path w="206527" h="246545">
                <a:moveTo>
                  <a:pt x="206527" y="246545"/>
                </a:moveTo>
                <a:lnTo>
                  <a:pt x="105117" y="117830"/>
                </a:lnTo>
                <a:lnTo>
                  <a:pt x="201663" y="0"/>
                </a:lnTo>
                <a:lnTo>
                  <a:pt x="136588" y="0"/>
                </a:lnTo>
                <a:lnTo>
                  <a:pt x="58331" y="99491"/>
                </a:lnTo>
                <a:lnTo>
                  <a:pt x="57238" y="99491"/>
                </a:lnTo>
                <a:lnTo>
                  <a:pt x="57238" y="0"/>
                </a:lnTo>
                <a:lnTo>
                  <a:pt x="0" y="0"/>
                </a:lnTo>
                <a:lnTo>
                  <a:pt x="0" y="246545"/>
                </a:lnTo>
                <a:lnTo>
                  <a:pt x="57238" y="246545"/>
                </a:lnTo>
                <a:lnTo>
                  <a:pt x="57238" y="141401"/>
                </a:lnTo>
                <a:lnTo>
                  <a:pt x="58331" y="141401"/>
                </a:lnTo>
                <a:lnTo>
                  <a:pt x="138074" y="246545"/>
                </a:lnTo>
                <a:lnTo>
                  <a:pt x="206527" y="24654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4" name="object 41"/>
          <p:cNvSpPr/>
          <p:nvPr/>
        </p:nvSpPr>
        <p:spPr>
          <a:xfrm>
            <a:off x="11334852" y="554272"/>
            <a:ext cx="173102" cy="174129"/>
          </a:xfrm>
          <a:custGeom>
            <a:avLst/>
            <a:gdLst/>
            <a:ahLst/>
            <a:cxnLst/>
            <a:rect l="l" t="t" r="r" b="b"/>
            <a:pathLst>
              <a:path w="246189" h="247650">
                <a:moveTo>
                  <a:pt x="144043" y="0"/>
                </a:moveTo>
                <a:lnTo>
                  <a:pt x="96875" y="0"/>
                </a:lnTo>
                <a:lnTo>
                  <a:pt x="97243" y="143255"/>
                </a:lnTo>
                <a:lnTo>
                  <a:pt x="109664" y="109613"/>
                </a:lnTo>
                <a:lnTo>
                  <a:pt x="114870" y="95225"/>
                </a:lnTo>
                <a:lnTo>
                  <a:pt x="118723" y="83376"/>
                </a:lnTo>
                <a:lnTo>
                  <a:pt x="121221" y="74053"/>
                </a:lnTo>
                <a:lnTo>
                  <a:pt x="121996" y="74053"/>
                </a:lnTo>
                <a:lnTo>
                  <a:pt x="124070" y="82177"/>
                </a:lnTo>
                <a:lnTo>
                  <a:pt x="127499" y="93880"/>
                </a:lnTo>
                <a:lnTo>
                  <a:pt x="132422" y="109245"/>
                </a:lnTo>
                <a:lnTo>
                  <a:pt x="144043" y="143255"/>
                </a:lnTo>
                <a:lnTo>
                  <a:pt x="161239" y="188899"/>
                </a:lnTo>
                <a:lnTo>
                  <a:pt x="184835" y="247649"/>
                </a:lnTo>
                <a:lnTo>
                  <a:pt x="246189" y="247649"/>
                </a:lnTo>
                <a:lnTo>
                  <a:pt x="144043" y="0"/>
                </a:lnTo>
                <a:close/>
              </a:path>
              <a:path w="246189" h="247650">
                <a:moveTo>
                  <a:pt x="0" y="247649"/>
                </a:moveTo>
                <a:lnTo>
                  <a:pt x="58737" y="247649"/>
                </a:lnTo>
                <a:lnTo>
                  <a:pt x="81203" y="188899"/>
                </a:lnTo>
                <a:lnTo>
                  <a:pt x="161239" y="188899"/>
                </a:lnTo>
                <a:lnTo>
                  <a:pt x="144043" y="143255"/>
                </a:lnTo>
                <a:lnTo>
                  <a:pt x="97243" y="143255"/>
                </a:lnTo>
                <a:lnTo>
                  <a:pt x="96875" y="0"/>
                </a:lnTo>
                <a:lnTo>
                  <a:pt x="0" y="24764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5" name="object 42"/>
          <p:cNvSpPr/>
          <p:nvPr/>
        </p:nvSpPr>
        <p:spPr>
          <a:xfrm>
            <a:off x="11594465" y="666236"/>
            <a:ext cx="111289" cy="172919"/>
          </a:xfrm>
          <a:custGeom>
            <a:avLst/>
            <a:gdLst/>
            <a:ahLst/>
            <a:cxnLst/>
            <a:rect l="l" t="t" r="r" b="b"/>
            <a:pathLst>
              <a:path w="158278" h="245929">
                <a:moveTo>
                  <a:pt x="151825" y="11149"/>
                </a:moveTo>
                <a:lnTo>
                  <a:pt x="143159" y="20870"/>
                </a:lnTo>
                <a:lnTo>
                  <a:pt x="132188" y="28896"/>
                </a:lnTo>
                <a:lnTo>
                  <a:pt x="118819" y="34960"/>
                </a:lnTo>
                <a:lnTo>
                  <a:pt x="102959" y="38795"/>
                </a:lnTo>
                <a:lnTo>
                  <a:pt x="84518" y="40132"/>
                </a:lnTo>
                <a:lnTo>
                  <a:pt x="99251" y="87803"/>
                </a:lnTo>
                <a:lnTo>
                  <a:pt x="114930" y="85949"/>
                </a:lnTo>
                <a:lnTo>
                  <a:pt x="129854" y="82887"/>
                </a:lnTo>
                <a:lnTo>
                  <a:pt x="143956" y="78649"/>
                </a:lnTo>
                <a:lnTo>
                  <a:pt x="157173" y="73263"/>
                </a:lnTo>
                <a:lnTo>
                  <a:pt x="158278" y="0"/>
                </a:lnTo>
                <a:lnTo>
                  <a:pt x="151825" y="11149"/>
                </a:lnTo>
                <a:close/>
              </a:path>
              <a:path w="158278" h="245929">
                <a:moveTo>
                  <a:pt x="57289" y="40132"/>
                </a:moveTo>
                <a:lnTo>
                  <a:pt x="57289" y="-109904"/>
                </a:lnTo>
                <a:lnTo>
                  <a:pt x="83400" y="-109904"/>
                </a:lnTo>
                <a:lnTo>
                  <a:pt x="96387" y="-109327"/>
                </a:lnTo>
                <a:lnTo>
                  <a:pt x="112223" y="-106743"/>
                </a:lnTo>
                <a:lnTo>
                  <a:pt x="126078" y="-102136"/>
                </a:lnTo>
                <a:lnTo>
                  <a:pt x="137914" y="-95560"/>
                </a:lnTo>
                <a:lnTo>
                  <a:pt x="147688" y="-87070"/>
                </a:lnTo>
                <a:lnTo>
                  <a:pt x="155361" y="-76718"/>
                </a:lnTo>
                <a:lnTo>
                  <a:pt x="160893" y="-64559"/>
                </a:lnTo>
                <a:lnTo>
                  <a:pt x="164241" y="-50648"/>
                </a:lnTo>
                <a:lnTo>
                  <a:pt x="165366" y="-35038"/>
                </a:lnTo>
                <a:lnTo>
                  <a:pt x="164912" y="-25512"/>
                </a:lnTo>
                <a:lnTo>
                  <a:pt x="162609" y="-12309"/>
                </a:lnTo>
                <a:lnTo>
                  <a:pt x="158278" y="0"/>
                </a:lnTo>
                <a:lnTo>
                  <a:pt x="157173" y="73263"/>
                </a:lnTo>
                <a:lnTo>
                  <a:pt x="169439" y="66761"/>
                </a:lnTo>
                <a:lnTo>
                  <a:pt x="180689" y="59174"/>
                </a:lnTo>
                <a:lnTo>
                  <a:pt x="190858" y="50533"/>
                </a:lnTo>
                <a:lnTo>
                  <a:pt x="199882" y="40867"/>
                </a:lnTo>
                <a:lnTo>
                  <a:pt x="207696" y="30208"/>
                </a:lnTo>
                <a:lnTo>
                  <a:pt x="214234" y="18585"/>
                </a:lnTo>
                <a:lnTo>
                  <a:pt x="219433" y="6031"/>
                </a:lnTo>
                <a:lnTo>
                  <a:pt x="223226" y="-7424"/>
                </a:lnTo>
                <a:lnTo>
                  <a:pt x="225550" y="-21751"/>
                </a:lnTo>
                <a:lnTo>
                  <a:pt x="226339" y="-36918"/>
                </a:lnTo>
                <a:lnTo>
                  <a:pt x="226209" y="-43398"/>
                </a:lnTo>
                <a:lnTo>
                  <a:pt x="224872" y="-58192"/>
                </a:lnTo>
                <a:lnTo>
                  <a:pt x="222112" y="-72114"/>
                </a:lnTo>
                <a:lnTo>
                  <a:pt x="217958" y="-85129"/>
                </a:lnTo>
                <a:lnTo>
                  <a:pt x="212441" y="-97200"/>
                </a:lnTo>
                <a:lnTo>
                  <a:pt x="205592" y="-108292"/>
                </a:lnTo>
                <a:lnTo>
                  <a:pt x="197442" y="-118368"/>
                </a:lnTo>
                <a:lnTo>
                  <a:pt x="188020" y="-127393"/>
                </a:lnTo>
                <a:lnTo>
                  <a:pt x="177358" y="-135332"/>
                </a:lnTo>
                <a:lnTo>
                  <a:pt x="165485" y="-142147"/>
                </a:lnTo>
                <a:lnTo>
                  <a:pt x="152433" y="-147804"/>
                </a:lnTo>
                <a:lnTo>
                  <a:pt x="138232" y="-152266"/>
                </a:lnTo>
                <a:lnTo>
                  <a:pt x="122912" y="-155498"/>
                </a:lnTo>
                <a:lnTo>
                  <a:pt x="106505" y="-157463"/>
                </a:lnTo>
                <a:lnTo>
                  <a:pt x="89039" y="-158126"/>
                </a:lnTo>
                <a:lnTo>
                  <a:pt x="0" y="-158126"/>
                </a:lnTo>
                <a:lnTo>
                  <a:pt x="0" y="88418"/>
                </a:lnTo>
                <a:lnTo>
                  <a:pt x="83070" y="88418"/>
                </a:lnTo>
                <a:lnTo>
                  <a:pt x="99251" y="87803"/>
                </a:lnTo>
                <a:lnTo>
                  <a:pt x="84518" y="40132"/>
                </a:lnTo>
                <a:lnTo>
                  <a:pt x="57289" y="4013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6" name="object 29"/>
          <p:cNvSpPr/>
          <p:nvPr/>
        </p:nvSpPr>
        <p:spPr>
          <a:xfrm>
            <a:off x="10504169" y="1033055"/>
            <a:ext cx="112889" cy="185978"/>
          </a:xfrm>
          <a:custGeom>
            <a:avLst/>
            <a:gdLst/>
            <a:ahLst/>
            <a:cxnLst/>
            <a:rect l="l" t="t" r="r" b="b"/>
            <a:pathLst>
              <a:path w="160553" h="264502">
                <a:moveTo>
                  <a:pt x="61404" y="51790"/>
                </a:moveTo>
                <a:lnTo>
                  <a:pt x="160553" y="51790"/>
                </a:lnTo>
                <a:lnTo>
                  <a:pt x="160553" y="0"/>
                </a:lnTo>
                <a:lnTo>
                  <a:pt x="0" y="0"/>
                </a:lnTo>
                <a:lnTo>
                  <a:pt x="0" y="264502"/>
                </a:lnTo>
                <a:lnTo>
                  <a:pt x="61404" y="264502"/>
                </a:lnTo>
                <a:lnTo>
                  <a:pt x="61404" y="156972"/>
                </a:lnTo>
                <a:lnTo>
                  <a:pt x="137655" y="156972"/>
                </a:lnTo>
                <a:lnTo>
                  <a:pt x="137655" y="105155"/>
                </a:lnTo>
                <a:lnTo>
                  <a:pt x="61404" y="105155"/>
                </a:lnTo>
                <a:lnTo>
                  <a:pt x="61404" y="5179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7" name="object 30"/>
          <p:cNvSpPr/>
          <p:nvPr/>
        </p:nvSpPr>
        <p:spPr>
          <a:xfrm>
            <a:off x="10645741" y="1032188"/>
            <a:ext cx="185666" cy="186844"/>
          </a:xfrm>
          <a:custGeom>
            <a:avLst/>
            <a:gdLst/>
            <a:ahLst/>
            <a:cxnLst/>
            <a:rect l="l" t="t" r="r" b="b"/>
            <a:pathLst>
              <a:path w="264058" h="265734">
                <a:moveTo>
                  <a:pt x="154482" y="0"/>
                </a:moveTo>
                <a:lnTo>
                  <a:pt x="103936" y="0"/>
                </a:lnTo>
                <a:lnTo>
                  <a:pt x="104317" y="153733"/>
                </a:lnTo>
                <a:lnTo>
                  <a:pt x="117589" y="117627"/>
                </a:lnTo>
                <a:lnTo>
                  <a:pt x="118575" y="114993"/>
                </a:lnTo>
                <a:lnTo>
                  <a:pt x="123850" y="100303"/>
                </a:lnTo>
                <a:lnTo>
                  <a:pt x="127568" y="88754"/>
                </a:lnTo>
                <a:lnTo>
                  <a:pt x="130047" y="79527"/>
                </a:lnTo>
                <a:lnTo>
                  <a:pt x="130975" y="80314"/>
                </a:lnTo>
                <a:lnTo>
                  <a:pt x="133455" y="89694"/>
                </a:lnTo>
                <a:lnTo>
                  <a:pt x="137041" y="101713"/>
                </a:lnTo>
                <a:lnTo>
                  <a:pt x="142074" y="117182"/>
                </a:lnTo>
                <a:lnTo>
                  <a:pt x="154482" y="153733"/>
                </a:lnTo>
                <a:lnTo>
                  <a:pt x="172973" y="202730"/>
                </a:lnTo>
                <a:lnTo>
                  <a:pt x="198246" y="265734"/>
                </a:lnTo>
                <a:lnTo>
                  <a:pt x="264058" y="265734"/>
                </a:lnTo>
                <a:lnTo>
                  <a:pt x="154482" y="0"/>
                </a:lnTo>
                <a:close/>
              </a:path>
              <a:path w="264058" h="265734">
                <a:moveTo>
                  <a:pt x="0" y="265734"/>
                </a:moveTo>
                <a:lnTo>
                  <a:pt x="62979" y="265734"/>
                </a:lnTo>
                <a:lnTo>
                  <a:pt x="87058" y="202730"/>
                </a:lnTo>
                <a:lnTo>
                  <a:pt x="172973" y="202730"/>
                </a:lnTo>
                <a:lnTo>
                  <a:pt x="154482" y="153733"/>
                </a:lnTo>
                <a:lnTo>
                  <a:pt x="104317" y="153733"/>
                </a:lnTo>
                <a:lnTo>
                  <a:pt x="103936" y="0"/>
                </a:lnTo>
                <a:lnTo>
                  <a:pt x="0" y="26573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8" name="object 28"/>
          <p:cNvSpPr/>
          <p:nvPr/>
        </p:nvSpPr>
        <p:spPr>
          <a:xfrm>
            <a:off x="10870962" y="1033055"/>
            <a:ext cx="195006" cy="185978"/>
          </a:xfrm>
          <a:custGeom>
            <a:avLst/>
            <a:gdLst/>
            <a:ahLst/>
            <a:cxnLst/>
            <a:rect l="l" t="t" r="r" b="b"/>
            <a:pathLst>
              <a:path w="277342" h="264502">
                <a:moveTo>
                  <a:pt x="155359" y="194246"/>
                </a:moveTo>
                <a:lnTo>
                  <a:pt x="198285" y="129222"/>
                </a:lnTo>
                <a:lnTo>
                  <a:pt x="202264" y="123236"/>
                </a:lnTo>
                <a:lnTo>
                  <a:pt x="210308" y="110974"/>
                </a:lnTo>
                <a:lnTo>
                  <a:pt x="215963" y="101168"/>
                </a:lnTo>
                <a:lnTo>
                  <a:pt x="216331" y="101168"/>
                </a:lnTo>
                <a:lnTo>
                  <a:pt x="216224" y="103857"/>
                </a:lnTo>
                <a:lnTo>
                  <a:pt x="215996" y="116382"/>
                </a:lnTo>
                <a:lnTo>
                  <a:pt x="215963" y="264502"/>
                </a:lnTo>
                <a:lnTo>
                  <a:pt x="277342" y="264502"/>
                </a:lnTo>
                <a:lnTo>
                  <a:pt x="277342" y="0"/>
                </a:lnTo>
                <a:lnTo>
                  <a:pt x="221564" y="0"/>
                </a:lnTo>
                <a:lnTo>
                  <a:pt x="162191" y="90297"/>
                </a:lnTo>
                <a:lnTo>
                  <a:pt x="154553" y="102532"/>
                </a:lnTo>
                <a:lnTo>
                  <a:pt x="148220" y="113555"/>
                </a:lnTo>
                <a:lnTo>
                  <a:pt x="142951" y="123596"/>
                </a:lnTo>
                <a:lnTo>
                  <a:pt x="142138" y="123596"/>
                </a:lnTo>
                <a:lnTo>
                  <a:pt x="136147" y="113731"/>
                </a:lnTo>
                <a:lnTo>
                  <a:pt x="129296" y="103292"/>
                </a:lnTo>
                <a:lnTo>
                  <a:pt x="121615" y="92303"/>
                </a:lnTo>
                <a:lnTo>
                  <a:pt x="55448" y="0"/>
                </a:lnTo>
                <a:lnTo>
                  <a:pt x="0" y="0"/>
                </a:lnTo>
                <a:lnTo>
                  <a:pt x="0" y="264502"/>
                </a:lnTo>
                <a:lnTo>
                  <a:pt x="61493" y="264502"/>
                </a:lnTo>
                <a:lnTo>
                  <a:pt x="61439" y="114442"/>
                </a:lnTo>
                <a:lnTo>
                  <a:pt x="61112" y="101168"/>
                </a:lnTo>
                <a:lnTo>
                  <a:pt x="61836" y="101168"/>
                </a:lnTo>
                <a:lnTo>
                  <a:pt x="65004" y="106502"/>
                </a:lnTo>
                <a:lnTo>
                  <a:pt x="72324" y="117196"/>
                </a:lnTo>
                <a:lnTo>
                  <a:pt x="79463" y="126822"/>
                </a:lnTo>
                <a:lnTo>
                  <a:pt x="128447" y="194246"/>
                </a:lnTo>
                <a:lnTo>
                  <a:pt x="155359" y="194246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9" name="object 27"/>
          <p:cNvSpPr/>
          <p:nvPr/>
        </p:nvSpPr>
        <p:spPr>
          <a:xfrm>
            <a:off x="11128510" y="1033056"/>
            <a:ext cx="43201" cy="185978"/>
          </a:xfrm>
          <a:custGeom>
            <a:avLst/>
            <a:gdLst/>
            <a:ahLst/>
            <a:cxnLst/>
            <a:rect l="l" t="t" r="r" b="b"/>
            <a:pathLst>
              <a:path w="61442" h="264502">
                <a:moveTo>
                  <a:pt x="0" y="0"/>
                </a:moveTo>
                <a:lnTo>
                  <a:pt x="0" y="264502"/>
                </a:lnTo>
                <a:lnTo>
                  <a:pt x="61442" y="264502"/>
                </a:lnTo>
                <a:lnTo>
                  <a:pt x="6144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0" name="object 25"/>
          <p:cNvSpPr/>
          <p:nvPr/>
        </p:nvSpPr>
        <p:spPr>
          <a:xfrm>
            <a:off x="11237804" y="1033055"/>
            <a:ext cx="112826" cy="185978"/>
          </a:xfrm>
          <a:custGeom>
            <a:avLst/>
            <a:gdLst/>
            <a:ahLst/>
            <a:cxnLst/>
            <a:rect l="l" t="t" r="r" b="b"/>
            <a:pathLst>
              <a:path w="160464" h="264502">
                <a:moveTo>
                  <a:pt x="61353" y="212712"/>
                </a:moveTo>
                <a:lnTo>
                  <a:pt x="61353" y="0"/>
                </a:lnTo>
                <a:lnTo>
                  <a:pt x="0" y="0"/>
                </a:lnTo>
                <a:lnTo>
                  <a:pt x="0" y="264502"/>
                </a:lnTo>
                <a:lnTo>
                  <a:pt x="160464" y="264502"/>
                </a:lnTo>
                <a:lnTo>
                  <a:pt x="160464" y="212712"/>
                </a:lnTo>
                <a:lnTo>
                  <a:pt x="61353" y="21271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1" name="object 26"/>
          <p:cNvSpPr/>
          <p:nvPr/>
        </p:nvSpPr>
        <p:spPr>
          <a:xfrm>
            <a:off x="11351899" y="1033054"/>
            <a:ext cx="173816" cy="185978"/>
          </a:xfrm>
          <a:custGeom>
            <a:avLst/>
            <a:gdLst/>
            <a:ahLst/>
            <a:cxnLst/>
            <a:rect l="l" t="t" r="r" b="b"/>
            <a:pathLst>
              <a:path w="247205" h="264502">
                <a:moveTo>
                  <a:pt x="247205" y="0"/>
                </a:moveTo>
                <a:lnTo>
                  <a:pt x="181406" y="0"/>
                </a:lnTo>
                <a:lnTo>
                  <a:pt x="124015" y="107924"/>
                </a:lnTo>
                <a:lnTo>
                  <a:pt x="123164" y="107924"/>
                </a:lnTo>
                <a:lnTo>
                  <a:pt x="66179" y="0"/>
                </a:lnTo>
                <a:lnTo>
                  <a:pt x="0" y="0"/>
                </a:lnTo>
                <a:lnTo>
                  <a:pt x="92265" y="160159"/>
                </a:lnTo>
                <a:lnTo>
                  <a:pt x="92265" y="264502"/>
                </a:lnTo>
                <a:lnTo>
                  <a:pt x="153682" y="264502"/>
                </a:lnTo>
                <a:lnTo>
                  <a:pt x="153682" y="160959"/>
                </a:lnTo>
                <a:lnTo>
                  <a:pt x="247205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2" name="object 11"/>
          <p:cNvSpPr txBox="1"/>
          <p:nvPr/>
        </p:nvSpPr>
        <p:spPr>
          <a:xfrm>
            <a:off x="10257409" y="347224"/>
            <a:ext cx="234239" cy="511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93" name="object 10"/>
          <p:cNvSpPr txBox="1"/>
          <p:nvPr/>
        </p:nvSpPr>
        <p:spPr>
          <a:xfrm>
            <a:off x="10503574" y="368465"/>
            <a:ext cx="278717" cy="51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387"/>
              </a:lnSpc>
              <a:spcBef>
                <a:spcPts val="18"/>
              </a:spcBef>
            </a:pPr>
            <a:endParaRPr sz="387"/>
          </a:p>
        </p:txBody>
      </p:sp>
      <p:sp>
        <p:nvSpPr>
          <p:cNvPr id="94" name="object 9"/>
          <p:cNvSpPr txBox="1"/>
          <p:nvPr/>
        </p:nvSpPr>
        <p:spPr>
          <a:xfrm>
            <a:off x="10782292" y="368467"/>
            <a:ext cx="223737" cy="5113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95" name="object 8"/>
          <p:cNvSpPr txBox="1"/>
          <p:nvPr/>
        </p:nvSpPr>
        <p:spPr>
          <a:xfrm>
            <a:off x="11017770" y="368473"/>
            <a:ext cx="278628" cy="706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527"/>
              </a:lnSpc>
              <a:spcBef>
                <a:spcPts val="29"/>
              </a:spcBef>
            </a:pPr>
            <a:endParaRPr sz="527"/>
          </a:p>
        </p:txBody>
      </p:sp>
      <p:sp>
        <p:nvSpPr>
          <p:cNvPr id="96" name="object 7"/>
          <p:cNvSpPr txBox="1"/>
          <p:nvPr/>
        </p:nvSpPr>
        <p:spPr>
          <a:xfrm>
            <a:off x="11296398" y="368476"/>
            <a:ext cx="245820" cy="4446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97" name="object 6"/>
          <p:cNvSpPr txBox="1"/>
          <p:nvPr/>
        </p:nvSpPr>
        <p:spPr>
          <a:xfrm>
            <a:off x="10491649" y="419973"/>
            <a:ext cx="290643" cy="511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98" name="object 5"/>
          <p:cNvSpPr txBox="1"/>
          <p:nvPr/>
        </p:nvSpPr>
        <p:spPr>
          <a:xfrm>
            <a:off x="11006030" y="439154"/>
            <a:ext cx="290371" cy="511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99" name="object 4"/>
          <p:cNvSpPr txBox="1"/>
          <p:nvPr/>
        </p:nvSpPr>
        <p:spPr>
          <a:xfrm>
            <a:off x="11542219" y="419973"/>
            <a:ext cx="233930" cy="511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100" name="object 3"/>
          <p:cNvSpPr txBox="1"/>
          <p:nvPr/>
        </p:nvSpPr>
        <p:spPr>
          <a:xfrm>
            <a:off x="11296398" y="813100"/>
            <a:ext cx="245820" cy="1373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101" name="object 2"/>
          <p:cNvSpPr txBox="1"/>
          <p:nvPr/>
        </p:nvSpPr>
        <p:spPr>
          <a:xfrm>
            <a:off x="10782292" y="879815"/>
            <a:ext cx="223737" cy="515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387"/>
              </a:lnSpc>
              <a:spcBef>
                <a:spcPts val="19"/>
              </a:spcBef>
            </a:pPr>
            <a:endParaRPr sz="387"/>
          </a:p>
        </p:txBody>
      </p:sp>
    </p:spTree>
    <p:extLst>
      <p:ext uri="{BB962C8B-B14F-4D97-AF65-F5344CB8AC3E}">
        <p14:creationId xmlns:p14="http://schemas.microsoft.com/office/powerpoint/2010/main" val="353208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8890" y="664454"/>
            <a:ext cx="4580728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 marR="3081">
              <a:lnSpc>
                <a:spcPts val="3250"/>
              </a:lnSpc>
            </a:pPr>
            <a:r>
              <a:rPr lang="en-US" sz="2729" b="1" spc="85" dirty="0">
                <a:latin typeface="Calibri"/>
                <a:cs typeface="Calibri"/>
              </a:rPr>
              <a:t>Townhouses are more competitive on the market</a:t>
            </a:r>
            <a:endParaRPr sz="2729" b="1" spc="85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7424" y="2360480"/>
            <a:ext cx="3239163" cy="1212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 marR="3081" algn="just">
              <a:lnSpc>
                <a:spcPct val="114399"/>
              </a:lnSpc>
            </a:pPr>
            <a:r>
              <a:rPr lang="en-US" sz="1728" spc="-18" dirty="0">
                <a:solidFill>
                  <a:srgbClr val="3F3F3F"/>
                </a:solidFill>
                <a:latin typeface="Calibri"/>
                <a:cs typeface="Calibri"/>
              </a:rPr>
              <a:t>In comparison with apartments in hi-rise building and cottages, townhouses can meet all the clients’</a:t>
            </a:r>
            <a:r>
              <a:rPr lang="ru-RU" sz="1728" spc="-18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lang="en-US" sz="1728" spc="-18" dirty="0">
                <a:solidFill>
                  <a:srgbClr val="3F3F3F"/>
                </a:solidFill>
                <a:latin typeface="Calibri"/>
                <a:cs typeface="Calibri"/>
              </a:rPr>
              <a:t>requirements.</a:t>
            </a:r>
            <a:endParaRPr sz="1728" spc="-18" dirty="0">
              <a:solidFill>
                <a:srgbClr val="3F3F3F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3333" y="4048537"/>
            <a:ext cx="3368160" cy="909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 marR="3081" algn="just">
              <a:lnSpc>
                <a:spcPct val="114399"/>
              </a:lnSpc>
            </a:pPr>
            <a:r>
              <a:rPr lang="en-US" sz="1728" spc="-6" dirty="0">
                <a:solidFill>
                  <a:srgbClr val="3F3F3F"/>
                </a:solidFill>
                <a:latin typeface="Calibri"/>
                <a:cs typeface="Calibri"/>
              </a:rPr>
              <a:t>That is why we assure that the demand on townhouses will increase in Moscow region.</a:t>
            </a:r>
            <a:endParaRPr sz="1728" spc="-6" dirty="0">
              <a:solidFill>
                <a:srgbClr val="3F3F3F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29894" y="6235769"/>
            <a:ext cx="6546" cy="11167"/>
          </a:xfrm>
          <a:custGeom>
            <a:avLst/>
            <a:gdLst/>
            <a:ahLst/>
            <a:cxnLst/>
            <a:rect l="l" t="t" r="r" b="b"/>
            <a:pathLst>
              <a:path w="10794" h="18415">
                <a:moveTo>
                  <a:pt x="1892" y="0"/>
                </a:moveTo>
                <a:lnTo>
                  <a:pt x="0" y="8605"/>
                </a:lnTo>
                <a:lnTo>
                  <a:pt x="3580" y="15719"/>
                </a:lnTo>
                <a:lnTo>
                  <a:pt x="6853" y="18411"/>
                </a:lnTo>
                <a:lnTo>
                  <a:pt x="10695" y="15295"/>
                </a:lnTo>
                <a:lnTo>
                  <a:pt x="10087" y="7474"/>
                </a:lnTo>
                <a:lnTo>
                  <a:pt x="1892" y="0"/>
                </a:lnTo>
                <a:close/>
              </a:path>
            </a:pathLst>
          </a:custGeom>
          <a:solidFill>
            <a:srgbClr val="28295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" name="object 6"/>
          <p:cNvSpPr txBox="1"/>
          <p:nvPr/>
        </p:nvSpPr>
        <p:spPr>
          <a:xfrm>
            <a:off x="8157060" y="1767190"/>
            <a:ext cx="543326" cy="168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/>
            <a:r>
              <a:rPr lang="en-US" sz="1092" dirty="0">
                <a:latin typeface="Calibri"/>
                <a:cs typeface="Calibri"/>
              </a:rPr>
              <a:t>Comfort</a:t>
            </a:r>
            <a:endParaRPr sz="1092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256565" y="799311"/>
            <a:ext cx="543326" cy="168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/>
            <a:r>
              <a:rPr lang="en-US" sz="1092" dirty="0">
                <a:latin typeface="Calibri"/>
                <a:cs typeface="Calibri"/>
              </a:rPr>
              <a:t>Comfort</a:t>
            </a:r>
            <a:endParaRPr sz="1092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653746" y="2621279"/>
            <a:ext cx="301891" cy="301891"/>
          </a:xfrm>
          <a:custGeom>
            <a:avLst/>
            <a:gdLst/>
            <a:ahLst/>
            <a:cxnLst/>
            <a:rect l="l" t="t" r="r" b="b"/>
            <a:pathLst>
              <a:path w="497840" h="497839">
                <a:moveTo>
                  <a:pt x="248756" y="0"/>
                </a:moveTo>
                <a:lnTo>
                  <a:pt x="208408" y="3255"/>
                </a:lnTo>
                <a:lnTo>
                  <a:pt x="170132" y="12681"/>
                </a:lnTo>
                <a:lnTo>
                  <a:pt x="134441" y="27765"/>
                </a:lnTo>
                <a:lnTo>
                  <a:pt x="101847" y="47995"/>
                </a:lnTo>
                <a:lnTo>
                  <a:pt x="72861" y="72859"/>
                </a:lnTo>
                <a:lnTo>
                  <a:pt x="47997" y="101844"/>
                </a:lnTo>
                <a:lnTo>
                  <a:pt x="27767" y="134440"/>
                </a:lnTo>
                <a:lnTo>
                  <a:pt x="12682" y="170134"/>
                </a:lnTo>
                <a:lnTo>
                  <a:pt x="3255" y="208413"/>
                </a:lnTo>
                <a:lnTo>
                  <a:pt x="0" y="248767"/>
                </a:lnTo>
                <a:lnTo>
                  <a:pt x="824" y="269168"/>
                </a:lnTo>
                <a:lnTo>
                  <a:pt x="7229" y="308544"/>
                </a:lnTo>
                <a:lnTo>
                  <a:pt x="19549" y="345591"/>
                </a:lnTo>
                <a:lnTo>
                  <a:pt x="37271" y="379798"/>
                </a:lnTo>
                <a:lnTo>
                  <a:pt x="59882" y="410652"/>
                </a:lnTo>
                <a:lnTo>
                  <a:pt x="86871" y="437641"/>
                </a:lnTo>
                <a:lnTo>
                  <a:pt x="117725" y="460253"/>
                </a:lnTo>
                <a:lnTo>
                  <a:pt x="151932" y="477974"/>
                </a:lnTo>
                <a:lnTo>
                  <a:pt x="188979" y="490294"/>
                </a:lnTo>
                <a:lnTo>
                  <a:pt x="228355" y="496699"/>
                </a:lnTo>
                <a:lnTo>
                  <a:pt x="248756" y="497524"/>
                </a:lnTo>
                <a:lnTo>
                  <a:pt x="269159" y="496699"/>
                </a:lnTo>
                <a:lnTo>
                  <a:pt x="308537" y="490294"/>
                </a:lnTo>
                <a:lnTo>
                  <a:pt x="345585" y="477974"/>
                </a:lnTo>
                <a:lnTo>
                  <a:pt x="379793" y="460253"/>
                </a:lnTo>
                <a:lnTo>
                  <a:pt x="410646" y="437641"/>
                </a:lnTo>
                <a:lnTo>
                  <a:pt x="437634" y="410652"/>
                </a:lnTo>
                <a:lnTo>
                  <a:pt x="460245" y="379798"/>
                </a:lnTo>
                <a:lnTo>
                  <a:pt x="477965" y="345591"/>
                </a:lnTo>
                <a:lnTo>
                  <a:pt x="490284" y="308544"/>
                </a:lnTo>
                <a:lnTo>
                  <a:pt x="496689" y="269168"/>
                </a:lnTo>
                <a:lnTo>
                  <a:pt x="497513" y="248767"/>
                </a:lnTo>
                <a:lnTo>
                  <a:pt x="496689" y="228363"/>
                </a:lnTo>
                <a:lnTo>
                  <a:pt x="490284" y="188982"/>
                </a:lnTo>
                <a:lnTo>
                  <a:pt x="477965" y="151932"/>
                </a:lnTo>
                <a:lnTo>
                  <a:pt x="460245" y="117723"/>
                </a:lnTo>
                <a:lnTo>
                  <a:pt x="437634" y="86868"/>
                </a:lnTo>
                <a:lnTo>
                  <a:pt x="410646" y="59879"/>
                </a:lnTo>
                <a:lnTo>
                  <a:pt x="379793" y="37269"/>
                </a:lnTo>
                <a:lnTo>
                  <a:pt x="345585" y="19548"/>
                </a:lnTo>
                <a:lnTo>
                  <a:pt x="308537" y="7229"/>
                </a:lnTo>
                <a:lnTo>
                  <a:pt x="269159" y="824"/>
                </a:lnTo>
                <a:lnTo>
                  <a:pt x="248756" y="0"/>
                </a:lnTo>
                <a:close/>
              </a:path>
            </a:pathLst>
          </a:custGeom>
          <a:solidFill>
            <a:srgbClr val="1D71B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" name="object 9"/>
          <p:cNvSpPr/>
          <p:nvPr/>
        </p:nvSpPr>
        <p:spPr>
          <a:xfrm>
            <a:off x="5785308" y="2789104"/>
            <a:ext cx="38506" cy="52369"/>
          </a:xfrm>
          <a:custGeom>
            <a:avLst/>
            <a:gdLst/>
            <a:ahLst/>
            <a:cxnLst/>
            <a:rect l="l" t="t" r="r" b="b"/>
            <a:pathLst>
              <a:path w="63500" h="86360">
                <a:moveTo>
                  <a:pt x="63128" y="0"/>
                </a:moveTo>
                <a:lnTo>
                  <a:pt x="0" y="0"/>
                </a:lnTo>
                <a:lnTo>
                  <a:pt x="0" y="86039"/>
                </a:lnTo>
                <a:lnTo>
                  <a:pt x="63128" y="86039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" name="object 10"/>
          <p:cNvSpPr/>
          <p:nvPr/>
        </p:nvSpPr>
        <p:spPr>
          <a:xfrm>
            <a:off x="5740468" y="2754315"/>
            <a:ext cx="128226" cy="35041"/>
          </a:xfrm>
          <a:custGeom>
            <a:avLst/>
            <a:gdLst/>
            <a:ahLst/>
            <a:cxnLst/>
            <a:rect l="l" t="t" r="r" b="b"/>
            <a:pathLst>
              <a:path w="211454" h="57785">
                <a:moveTo>
                  <a:pt x="211459" y="0"/>
                </a:moveTo>
                <a:lnTo>
                  <a:pt x="0" y="0"/>
                </a:lnTo>
                <a:lnTo>
                  <a:pt x="0" y="57369"/>
                </a:lnTo>
                <a:lnTo>
                  <a:pt x="211459" y="57369"/>
                </a:lnTo>
                <a:lnTo>
                  <a:pt x="2114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" name="object 11"/>
          <p:cNvSpPr/>
          <p:nvPr/>
        </p:nvSpPr>
        <p:spPr>
          <a:xfrm>
            <a:off x="5785308" y="2702985"/>
            <a:ext cx="38506" cy="51599"/>
          </a:xfrm>
          <a:custGeom>
            <a:avLst/>
            <a:gdLst/>
            <a:ahLst/>
            <a:cxnLst/>
            <a:rect l="l" t="t" r="r" b="b"/>
            <a:pathLst>
              <a:path w="63500" h="85089">
                <a:moveTo>
                  <a:pt x="63128" y="0"/>
                </a:moveTo>
                <a:lnTo>
                  <a:pt x="0" y="0"/>
                </a:lnTo>
                <a:lnTo>
                  <a:pt x="0" y="84646"/>
                </a:lnTo>
                <a:lnTo>
                  <a:pt x="63128" y="84646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" name="object 12"/>
          <p:cNvSpPr/>
          <p:nvPr/>
        </p:nvSpPr>
        <p:spPr>
          <a:xfrm>
            <a:off x="7739238" y="1682649"/>
            <a:ext cx="301891" cy="301891"/>
          </a:xfrm>
          <a:custGeom>
            <a:avLst/>
            <a:gdLst/>
            <a:ahLst/>
            <a:cxnLst/>
            <a:rect l="l" t="t" r="r" b="b"/>
            <a:pathLst>
              <a:path w="497840" h="497839">
                <a:moveTo>
                  <a:pt x="248767" y="0"/>
                </a:moveTo>
                <a:lnTo>
                  <a:pt x="208421" y="3255"/>
                </a:lnTo>
                <a:lnTo>
                  <a:pt x="170146" y="12681"/>
                </a:lnTo>
                <a:lnTo>
                  <a:pt x="134454" y="27765"/>
                </a:lnTo>
                <a:lnTo>
                  <a:pt x="101858" y="47994"/>
                </a:lnTo>
                <a:lnTo>
                  <a:pt x="72870" y="72857"/>
                </a:lnTo>
                <a:lnTo>
                  <a:pt x="48004" y="101842"/>
                </a:lnTo>
                <a:lnTo>
                  <a:pt x="27771" y="134437"/>
                </a:lnTo>
                <a:lnTo>
                  <a:pt x="12684" y="170128"/>
                </a:lnTo>
                <a:lnTo>
                  <a:pt x="3256" y="208406"/>
                </a:lnTo>
                <a:lnTo>
                  <a:pt x="0" y="248756"/>
                </a:lnTo>
                <a:lnTo>
                  <a:pt x="824" y="269156"/>
                </a:lnTo>
                <a:lnTo>
                  <a:pt x="7231" y="308531"/>
                </a:lnTo>
                <a:lnTo>
                  <a:pt x="19552" y="345578"/>
                </a:lnTo>
                <a:lnTo>
                  <a:pt x="37276" y="379786"/>
                </a:lnTo>
                <a:lnTo>
                  <a:pt x="59890" y="410642"/>
                </a:lnTo>
                <a:lnTo>
                  <a:pt x="86881" y="437633"/>
                </a:lnTo>
                <a:lnTo>
                  <a:pt x="117737" y="460247"/>
                </a:lnTo>
                <a:lnTo>
                  <a:pt x="151945" y="477971"/>
                </a:lnTo>
                <a:lnTo>
                  <a:pt x="188993" y="490292"/>
                </a:lnTo>
                <a:lnTo>
                  <a:pt x="228367" y="496699"/>
                </a:lnTo>
                <a:lnTo>
                  <a:pt x="248767" y="497524"/>
                </a:lnTo>
                <a:lnTo>
                  <a:pt x="269171" y="496699"/>
                </a:lnTo>
                <a:lnTo>
                  <a:pt x="308551" y="490292"/>
                </a:lnTo>
                <a:lnTo>
                  <a:pt x="345602" y="477971"/>
                </a:lnTo>
                <a:lnTo>
                  <a:pt x="379811" y="460247"/>
                </a:lnTo>
                <a:lnTo>
                  <a:pt x="410665" y="437633"/>
                </a:lnTo>
                <a:lnTo>
                  <a:pt x="437654" y="410642"/>
                </a:lnTo>
                <a:lnTo>
                  <a:pt x="460265" y="379786"/>
                </a:lnTo>
                <a:lnTo>
                  <a:pt x="477986" y="345578"/>
                </a:lnTo>
                <a:lnTo>
                  <a:pt x="490305" y="308531"/>
                </a:lnTo>
                <a:lnTo>
                  <a:pt x="496709" y="269156"/>
                </a:lnTo>
                <a:lnTo>
                  <a:pt x="497534" y="248756"/>
                </a:lnTo>
                <a:lnTo>
                  <a:pt x="496709" y="228354"/>
                </a:lnTo>
                <a:lnTo>
                  <a:pt x="490305" y="188976"/>
                </a:lnTo>
                <a:lnTo>
                  <a:pt x="477986" y="151927"/>
                </a:lnTo>
                <a:lnTo>
                  <a:pt x="460265" y="117720"/>
                </a:lnTo>
                <a:lnTo>
                  <a:pt x="437654" y="86866"/>
                </a:lnTo>
                <a:lnTo>
                  <a:pt x="410665" y="59878"/>
                </a:lnTo>
                <a:lnTo>
                  <a:pt x="379811" y="37268"/>
                </a:lnTo>
                <a:lnTo>
                  <a:pt x="345602" y="19547"/>
                </a:lnTo>
                <a:lnTo>
                  <a:pt x="308551" y="7229"/>
                </a:lnTo>
                <a:lnTo>
                  <a:pt x="269171" y="824"/>
                </a:lnTo>
                <a:lnTo>
                  <a:pt x="248767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" name="object 13"/>
          <p:cNvSpPr/>
          <p:nvPr/>
        </p:nvSpPr>
        <p:spPr>
          <a:xfrm>
            <a:off x="7870821" y="1850467"/>
            <a:ext cx="38506" cy="52369"/>
          </a:xfrm>
          <a:custGeom>
            <a:avLst/>
            <a:gdLst/>
            <a:ahLst/>
            <a:cxnLst/>
            <a:rect l="l" t="t" r="r" b="b"/>
            <a:pathLst>
              <a:path w="63500" h="86360">
                <a:moveTo>
                  <a:pt x="63128" y="0"/>
                </a:moveTo>
                <a:lnTo>
                  <a:pt x="0" y="0"/>
                </a:lnTo>
                <a:lnTo>
                  <a:pt x="0" y="86049"/>
                </a:lnTo>
                <a:lnTo>
                  <a:pt x="63128" y="86049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" name="object 14"/>
          <p:cNvSpPr/>
          <p:nvPr/>
        </p:nvSpPr>
        <p:spPr>
          <a:xfrm>
            <a:off x="7825980" y="1815678"/>
            <a:ext cx="128612" cy="35041"/>
          </a:xfrm>
          <a:custGeom>
            <a:avLst/>
            <a:gdLst/>
            <a:ahLst/>
            <a:cxnLst/>
            <a:rect l="l" t="t" r="r" b="b"/>
            <a:pathLst>
              <a:path w="212090" h="57785">
                <a:moveTo>
                  <a:pt x="211470" y="0"/>
                </a:moveTo>
                <a:lnTo>
                  <a:pt x="0" y="0"/>
                </a:lnTo>
                <a:lnTo>
                  <a:pt x="0" y="57369"/>
                </a:lnTo>
                <a:lnTo>
                  <a:pt x="211470" y="57369"/>
                </a:lnTo>
                <a:lnTo>
                  <a:pt x="21147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" name="object 15"/>
          <p:cNvSpPr/>
          <p:nvPr/>
        </p:nvSpPr>
        <p:spPr>
          <a:xfrm>
            <a:off x="7870821" y="1764341"/>
            <a:ext cx="38506" cy="51599"/>
          </a:xfrm>
          <a:custGeom>
            <a:avLst/>
            <a:gdLst/>
            <a:ahLst/>
            <a:cxnLst/>
            <a:rect l="l" t="t" r="r" b="b"/>
            <a:pathLst>
              <a:path w="63500" h="85089">
                <a:moveTo>
                  <a:pt x="63128" y="0"/>
                </a:moveTo>
                <a:lnTo>
                  <a:pt x="0" y="0"/>
                </a:lnTo>
                <a:lnTo>
                  <a:pt x="0" y="84657"/>
                </a:lnTo>
                <a:lnTo>
                  <a:pt x="63128" y="84657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" name="object 16"/>
          <p:cNvSpPr/>
          <p:nvPr/>
        </p:nvSpPr>
        <p:spPr>
          <a:xfrm>
            <a:off x="8113792" y="2326887"/>
            <a:ext cx="301891" cy="301891"/>
          </a:xfrm>
          <a:custGeom>
            <a:avLst/>
            <a:gdLst/>
            <a:ahLst/>
            <a:cxnLst/>
            <a:rect l="l" t="t" r="r" b="b"/>
            <a:pathLst>
              <a:path w="497840" h="497839">
                <a:moveTo>
                  <a:pt x="248767" y="0"/>
                </a:moveTo>
                <a:lnTo>
                  <a:pt x="208421" y="3255"/>
                </a:lnTo>
                <a:lnTo>
                  <a:pt x="170146" y="12681"/>
                </a:lnTo>
                <a:lnTo>
                  <a:pt x="134454" y="27765"/>
                </a:lnTo>
                <a:lnTo>
                  <a:pt x="101858" y="47994"/>
                </a:lnTo>
                <a:lnTo>
                  <a:pt x="72870" y="72857"/>
                </a:lnTo>
                <a:lnTo>
                  <a:pt x="48004" y="101842"/>
                </a:lnTo>
                <a:lnTo>
                  <a:pt x="27771" y="134437"/>
                </a:lnTo>
                <a:lnTo>
                  <a:pt x="12684" y="170128"/>
                </a:lnTo>
                <a:lnTo>
                  <a:pt x="3256" y="208406"/>
                </a:lnTo>
                <a:lnTo>
                  <a:pt x="0" y="248756"/>
                </a:lnTo>
                <a:lnTo>
                  <a:pt x="824" y="269159"/>
                </a:lnTo>
                <a:lnTo>
                  <a:pt x="7231" y="308537"/>
                </a:lnTo>
                <a:lnTo>
                  <a:pt x="19552" y="345587"/>
                </a:lnTo>
                <a:lnTo>
                  <a:pt x="37276" y="379795"/>
                </a:lnTo>
                <a:lnTo>
                  <a:pt x="59890" y="410651"/>
                </a:lnTo>
                <a:lnTo>
                  <a:pt x="86881" y="437640"/>
                </a:lnTo>
                <a:lnTo>
                  <a:pt x="117737" y="460252"/>
                </a:lnTo>
                <a:lnTo>
                  <a:pt x="151945" y="477974"/>
                </a:lnTo>
                <a:lnTo>
                  <a:pt x="188993" y="490294"/>
                </a:lnTo>
                <a:lnTo>
                  <a:pt x="228367" y="496699"/>
                </a:lnTo>
                <a:lnTo>
                  <a:pt x="248767" y="497524"/>
                </a:lnTo>
                <a:lnTo>
                  <a:pt x="269169" y="496699"/>
                </a:lnTo>
                <a:lnTo>
                  <a:pt x="308548" y="490294"/>
                </a:lnTo>
                <a:lnTo>
                  <a:pt x="345597" y="477974"/>
                </a:lnTo>
                <a:lnTo>
                  <a:pt x="379806" y="460252"/>
                </a:lnTo>
                <a:lnTo>
                  <a:pt x="410661" y="437640"/>
                </a:lnTo>
                <a:lnTo>
                  <a:pt x="437651" y="410651"/>
                </a:lnTo>
                <a:lnTo>
                  <a:pt x="460263" y="379795"/>
                </a:lnTo>
                <a:lnTo>
                  <a:pt x="477984" y="345587"/>
                </a:lnTo>
                <a:lnTo>
                  <a:pt x="490304" y="308537"/>
                </a:lnTo>
                <a:lnTo>
                  <a:pt x="496709" y="269159"/>
                </a:lnTo>
                <a:lnTo>
                  <a:pt x="497534" y="248756"/>
                </a:lnTo>
                <a:lnTo>
                  <a:pt x="496709" y="228354"/>
                </a:lnTo>
                <a:lnTo>
                  <a:pt x="490304" y="188976"/>
                </a:lnTo>
                <a:lnTo>
                  <a:pt x="477984" y="151927"/>
                </a:lnTo>
                <a:lnTo>
                  <a:pt x="460263" y="117720"/>
                </a:lnTo>
                <a:lnTo>
                  <a:pt x="437651" y="86866"/>
                </a:lnTo>
                <a:lnTo>
                  <a:pt x="410661" y="59878"/>
                </a:lnTo>
                <a:lnTo>
                  <a:pt x="379806" y="37268"/>
                </a:lnTo>
                <a:lnTo>
                  <a:pt x="345597" y="19547"/>
                </a:lnTo>
                <a:lnTo>
                  <a:pt x="308548" y="7229"/>
                </a:lnTo>
                <a:lnTo>
                  <a:pt x="269169" y="824"/>
                </a:lnTo>
                <a:lnTo>
                  <a:pt x="248767" y="0"/>
                </a:lnTo>
                <a:close/>
              </a:path>
            </a:pathLst>
          </a:custGeom>
          <a:solidFill>
            <a:srgbClr val="F7B034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" name="object 17"/>
          <p:cNvSpPr/>
          <p:nvPr/>
        </p:nvSpPr>
        <p:spPr>
          <a:xfrm>
            <a:off x="8245356" y="2494711"/>
            <a:ext cx="38506" cy="52369"/>
          </a:xfrm>
          <a:custGeom>
            <a:avLst/>
            <a:gdLst/>
            <a:ahLst/>
            <a:cxnLst/>
            <a:rect l="l" t="t" r="r" b="b"/>
            <a:pathLst>
              <a:path w="63500" h="86360">
                <a:moveTo>
                  <a:pt x="63149" y="0"/>
                </a:moveTo>
                <a:lnTo>
                  <a:pt x="0" y="0"/>
                </a:lnTo>
                <a:lnTo>
                  <a:pt x="0" y="86039"/>
                </a:lnTo>
                <a:lnTo>
                  <a:pt x="63149" y="86039"/>
                </a:lnTo>
                <a:lnTo>
                  <a:pt x="631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" name="object 18"/>
          <p:cNvSpPr/>
          <p:nvPr/>
        </p:nvSpPr>
        <p:spPr>
          <a:xfrm>
            <a:off x="8200521" y="2459922"/>
            <a:ext cx="128612" cy="35041"/>
          </a:xfrm>
          <a:custGeom>
            <a:avLst/>
            <a:gdLst/>
            <a:ahLst/>
            <a:cxnLst/>
            <a:rect l="l" t="t" r="r" b="b"/>
            <a:pathLst>
              <a:path w="212090" h="57785">
                <a:moveTo>
                  <a:pt x="211480" y="0"/>
                </a:moveTo>
                <a:lnTo>
                  <a:pt x="0" y="0"/>
                </a:lnTo>
                <a:lnTo>
                  <a:pt x="0" y="57369"/>
                </a:lnTo>
                <a:lnTo>
                  <a:pt x="211480" y="57369"/>
                </a:lnTo>
                <a:lnTo>
                  <a:pt x="2114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" name="object 19"/>
          <p:cNvSpPr/>
          <p:nvPr/>
        </p:nvSpPr>
        <p:spPr>
          <a:xfrm>
            <a:off x="8245356" y="2408592"/>
            <a:ext cx="38506" cy="51599"/>
          </a:xfrm>
          <a:custGeom>
            <a:avLst/>
            <a:gdLst/>
            <a:ahLst/>
            <a:cxnLst/>
            <a:rect l="l" t="t" r="r" b="b"/>
            <a:pathLst>
              <a:path w="63500" h="85089">
                <a:moveTo>
                  <a:pt x="63149" y="0"/>
                </a:moveTo>
                <a:lnTo>
                  <a:pt x="0" y="0"/>
                </a:lnTo>
                <a:lnTo>
                  <a:pt x="0" y="84646"/>
                </a:lnTo>
                <a:lnTo>
                  <a:pt x="63149" y="84646"/>
                </a:lnTo>
                <a:lnTo>
                  <a:pt x="631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" name="object 20"/>
          <p:cNvSpPr/>
          <p:nvPr/>
        </p:nvSpPr>
        <p:spPr>
          <a:xfrm>
            <a:off x="9826604" y="719954"/>
            <a:ext cx="301891" cy="301891"/>
          </a:xfrm>
          <a:custGeom>
            <a:avLst/>
            <a:gdLst/>
            <a:ahLst/>
            <a:cxnLst/>
            <a:rect l="l" t="t" r="r" b="b"/>
            <a:pathLst>
              <a:path w="497840" h="497839">
                <a:moveTo>
                  <a:pt x="248767" y="0"/>
                </a:moveTo>
                <a:lnTo>
                  <a:pt x="208416" y="3255"/>
                </a:lnTo>
                <a:lnTo>
                  <a:pt x="170138" y="12681"/>
                </a:lnTo>
                <a:lnTo>
                  <a:pt x="134445" y="27765"/>
                </a:lnTo>
                <a:lnTo>
                  <a:pt x="101849" y="47995"/>
                </a:lnTo>
                <a:lnTo>
                  <a:pt x="72862" y="72859"/>
                </a:lnTo>
                <a:lnTo>
                  <a:pt x="47998" y="101844"/>
                </a:lnTo>
                <a:lnTo>
                  <a:pt x="27767" y="134440"/>
                </a:lnTo>
                <a:lnTo>
                  <a:pt x="12682" y="170134"/>
                </a:lnTo>
                <a:lnTo>
                  <a:pt x="3255" y="208413"/>
                </a:lnTo>
                <a:lnTo>
                  <a:pt x="0" y="248767"/>
                </a:lnTo>
                <a:lnTo>
                  <a:pt x="824" y="269168"/>
                </a:lnTo>
                <a:lnTo>
                  <a:pt x="7229" y="308544"/>
                </a:lnTo>
                <a:lnTo>
                  <a:pt x="19549" y="345591"/>
                </a:lnTo>
                <a:lnTo>
                  <a:pt x="37271" y="379798"/>
                </a:lnTo>
                <a:lnTo>
                  <a:pt x="59883" y="410652"/>
                </a:lnTo>
                <a:lnTo>
                  <a:pt x="86872" y="437641"/>
                </a:lnTo>
                <a:lnTo>
                  <a:pt x="117728" y="460253"/>
                </a:lnTo>
                <a:lnTo>
                  <a:pt x="151936" y="477974"/>
                </a:lnTo>
                <a:lnTo>
                  <a:pt x="188986" y="490294"/>
                </a:lnTo>
                <a:lnTo>
                  <a:pt x="228364" y="496699"/>
                </a:lnTo>
                <a:lnTo>
                  <a:pt x="248767" y="497524"/>
                </a:lnTo>
                <a:lnTo>
                  <a:pt x="269166" y="496699"/>
                </a:lnTo>
                <a:lnTo>
                  <a:pt x="308540" y="490294"/>
                </a:lnTo>
                <a:lnTo>
                  <a:pt x="345587" y="477974"/>
                </a:lnTo>
                <a:lnTo>
                  <a:pt x="379794" y="460253"/>
                </a:lnTo>
                <a:lnTo>
                  <a:pt x="410648" y="437641"/>
                </a:lnTo>
                <a:lnTo>
                  <a:pt x="437638" y="410652"/>
                </a:lnTo>
                <a:lnTo>
                  <a:pt x="460250" y="379798"/>
                </a:lnTo>
                <a:lnTo>
                  <a:pt x="477973" y="345591"/>
                </a:lnTo>
                <a:lnTo>
                  <a:pt x="490293" y="308544"/>
                </a:lnTo>
                <a:lnTo>
                  <a:pt x="496699" y="269168"/>
                </a:lnTo>
                <a:lnTo>
                  <a:pt x="497524" y="248767"/>
                </a:lnTo>
                <a:lnTo>
                  <a:pt x="496699" y="228363"/>
                </a:lnTo>
                <a:lnTo>
                  <a:pt x="490293" y="188982"/>
                </a:lnTo>
                <a:lnTo>
                  <a:pt x="477973" y="151932"/>
                </a:lnTo>
                <a:lnTo>
                  <a:pt x="460250" y="117723"/>
                </a:lnTo>
                <a:lnTo>
                  <a:pt x="437638" y="86868"/>
                </a:lnTo>
                <a:lnTo>
                  <a:pt x="410648" y="59879"/>
                </a:lnTo>
                <a:lnTo>
                  <a:pt x="379794" y="37269"/>
                </a:lnTo>
                <a:lnTo>
                  <a:pt x="345587" y="19548"/>
                </a:lnTo>
                <a:lnTo>
                  <a:pt x="308540" y="7229"/>
                </a:lnTo>
                <a:lnTo>
                  <a:pt x="269166" y="824"/>
                </a:lnTo>
                <a:lnTo>
                  <a:pt x="248767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1" name="object 21"/>
          <p:cNvSpPr/>
          <p:nvPr/>
        </p:nvSpPr>
        <p:spPr>
          <a:xfrm>
            <a:off x="9958168" y="887777"/>
            <a:ext cx="38506" cy="52369"/>
          </a:xfrm>
          <a:custGeom>
            <a:avLst/>
            <a:gdLst/>
            <a:ahLst/>
            <a:cxnLst/>
            <a:rect l="l" t="t" r="r" b="b"/>
            <a:pathLst>
              <a:path w="63500" h="86359">
                <a:moveTo>
                  <a:pt x="63128" y="0"/>
                </a:moveTo>
                <a:lnTo>
                  <a:pt x="0" y="0"/>
                </a:lnTo>
                <a:lnTo>
                  <a:pt x="0" y="86039"/>
                </a:lnTo>
                <a:lnTo>
                  <a:pt x="63128" y="86039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2" name="object 22"/>
          <p:cNvSpPr/>
          <p:nvPr/>
        </p:nvSpPr>
        <p:spPr>
          <a:xfrm>
            <a:off x="9913333" y="852989"/>
            <a:ext cx="128226" cy="35041"/>
          </a:xfrm>
          <a:custGeom>
            <a:avLst/>
            <a:gdLst/>
            <a:ahLst/>
            <a:cxnLst/>
            <a:rect l="l" t="t" r="r" b="b"/>
            <a:pathLst>
              <a:path w="211455" h="57784">
                <a:moveTo>
                  <a:pt x="211459" y="0"/>
                </a:moveTo>
                <a:lnTo>
                  <a:pt x="0" y="0"/>
                </a:lnTo>
                <a:lnTo>
                  <a:pt x="0" y="57369"/>
                </a:lnTo>
                <a:lnTo>
                  <a:pt x="211459" y="57369"/>
                </a:lnTo>
                <a:lnTo>
                  <a:pt x="2114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3" name="object 23"/>
          <p:cNvSpPr/>
          <p:nvPr/>
        </p:nvSpPr>
        <p:spPr>
          <a:xfrm>
            <a:off x="9958168" y="801659"/>
            <a:ext cx="38506" cy="51599"/>
          </a:xfrm>
          <a:custGeom>
            <a:avLst/>
            <a:gdLst/>
            <a:ahLst/>
            <a:cxnLst/>
            <a:rect l="l" t="t" r="r" b="b"/>
            <a:pathLst>
              <a:path w="63500" h="85090">
                <a:moveTo>
                  <a:pt x="63128" y="0"/>
                </a:moveTo>
                <a:lnTo>
                  <a:pt x="0" y="0"/>
                </a:lnTo>
                <a:lnTo>
                  <a:pt x="0" y="84646"/>
                </a:lnTo>
                <a:lnTo>
                  <a:pt x="63128" y="84646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4" name="object 24"/>
          <p:cNvSpPr/>
          <p:nvPr/>
        </p:nvSpPr>
        <p:spPr>
          <a:xfrm>
            <a:off x="10211121" y="1290707"/>
            <a:ext cx="301891" cy="301891"/>
          </a:xfrm>
          <a:custGeom>
            <a:avLst/>
            <a:gdLst/>
            <a:ahLst/>
            <a:cxnLst/>
            <a:rect l="l" t="t" r="r" b="b"/>
            <a:pathLst>
              <a:path w="497840" h="497839">
                <a:moveTo>
                  <a:pt x="248767" y="0"/>
                </a:moveTo>
                <a:lnTo>
                  <a:pt x="208413" y="3255"/>
                </a:lnTo>
                <a:lnTo>
                  <a:pt x="170134" y="12681"/>
                </a:lnTo>
                <a:lnTo>
                  <a:pt x="134440" y="27765"/>
                </a:lnTo>
                <a:lnTo>
                  <a:pt x="101844" y="47995"/>
                </a:lnTo>
                <a:lnTo>
                  <a:pt x="72859" y="72859"/>
                </a:lnTo>
                <a:lnTo>
                  <a:pt x="47995" y="101844"/>
                </a:lnTo>
                <a:lnTo>
                  <a:pt x="27765" y="134440"/>
                </a:lnTo>
                <a:lnTo>
                  <a:pt x="12681" y="170134"/>
                </a:lnTo>
                <a:lnTo>
                  <a:pt x="3255" y="208413"/>
                </a:lnTo>
                <a:lnTo>
                  <a:pt x="0" y="248767"/>
                </a:lnTo>
                <a:lnTo>
                  <a:pt x="824" y="269168"/>
                </a:lnTo>
                <a:lnTo>
                  <a:pt x="7229" y="308544"/>
                </a:lnTo>
                <a:lnTo>
                  <a:pt x="19548" y="345591"/>
                </a:lnTo>
                <a:lnTo>
                  <a:pt x="37269" y="379798"/>
                </a:lnTo>
                <a:lnTo>
                  <a:pt x="59879" y="410652"/>
                </a:lnTo>
                <a:lnTo>
                  <a:pt x="86868" y="437641"/>
                </a:lnTo>
                <a:lnTo>
                  <a:pt x="117723" y="460253"/>
                </a:lnTo>
                <a:lnTo>
                  <a:pt x="151932" y="477974"/>
                </a:lnTo>
                <a:lnTo>
                  <a:pt x="188982" y="490294"/>
                </a:lnTo>
                <a:lnTo>
                  <a:pt x="228363" y="496699"/>
                </a:lnTo>
                <a:lnTo>
                  <a:pt x="248767" y="497524"/>
                </a:lnTo>
                <a:lnTo>
                  <a:pt x="269166" y="496699"/>
                </a:lnTo>
                <a:lnTo>
                  <a:pt x="308539" y="490294"/>
                </a:lnTo>
                <a:lnTo>
                  <a:pt x="345584" y="477974"/>
                </a:lnTo>
                <a:lnTo>
                  <a:pt x="379788" y="460253"/>
                </a:lnTo>
                <a:lnTo>
                  <a:pt x="410639" y="437641"/>
                </a:lnTo>
                <a:lnTo>
                  <a:pt x="437626" y="410652"/>
                </a:lnTo>
                <a:lnTo>
                  <a:pt x="460235" y="379798"/>
                </a:lnTo>
                <a:lnTo>
                  <a:pt x="477955" y="345591"/>
                </a:lnTo>
                <a:lnTo>
                  <a:pt x="490273" y="308544"/>
                </a:lnTo>
                <a:lnTo>
                  <a:pt x="496678" y="269168"/>
                </a:lnTo>
                <a:lnTo>
                  <a:pt x="497503" y="248767"/>
                </a:lnTo>
                <a:lnTo>
                  <a:pt x="496678" y="228363"/>
                </a:lnTo>
                <a:lnTo>
                  <a:pt x="490273" y="188982"/>
                </a:lnTo>
                <a:lnTo>
                  <a:pt x="477955" y="151932"/>
                </a:lnTo>
                <a:lnTo>
                  <a:pt x="460235" y="117723"/>
                </a:lnTo>
                <a:lnTo>
                  <a:pt x="437626" y="86868"/>
                </a:lnTo>
                <a:lnTo>
                  <a:pt x="410639" y="59879"/>
                </a:lnTo>
                <a:lnTo>
                  <a:pt x="379788" y="37269"/>
                </a:lnTo>
                <a:lnTo>
                  <a:pt x="345584" y="19548"/>
                </a:lnTo>
                <a:lnTo>
                  <a:pt x="308539" y="7229"/>
                </a:lnTo>
                <a:lnTo>
                  <a:pt x="269166" y="824"/>
                </a:lnTo>
                <a:lnTo>
                  <a:pt x="248767" y="0"/>
                </a:lnTo>
                <a:close/>
              </a:path>
            </a:pathLst>
          </a:custGeom>
          <a:solidFill>
            <a:srgbClr val="F7B034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5" name="object 25"/>
          <p:cNvSpPr/>
          <p:nvPr/>
        </p:nvSpPr>
        <p:spPr>
          <a:xfrm>
            <a:off x="10342683" y="1458531"/>
            <a:ext cx="38506" cy="52369"/>
          </a:xfrm>
          <a:custGeom>
            <a:avLst/>
            <a:gdLst/>
            <a:ahLst/>
            <a:cxnLst/>
            <a:rect l="l" t="t" r="r" b="b"/>
            <a:pathLst>
              <a:path w="63500" h="86360">
                <a:moveTo>
                  <a:pt x="63128" y="0"/>
                </a:moveTo>
                <a:lnTo>
                  <a:pt x="0" y="0"/>
                </a:lnTo>
                <a:lnTo>
                  <a:pt x="0" y="86039"/>
                </a:lnTo>
                <a:lnTo>
                  <a:pt x="63128" y="86039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6" name="object 26"/>
          <p:cNvSpPr/>
          <p:nvPr/>
        </p:nvSpPr>
        <p:spPr>
          <a:xfrm>
            <a:off x="10297843" y="1423742"/>
            <a:ext cx="128612" cy="35041"/>
          </a:xfrm>
          <a:custGeom>
            <a:avLst/>
            <a:gdLst/>
            <a:ahLst/>
            <a:cxnLst/>
            <a:rect l="l" t="t" r="r" b="b"/>
            <a:pathLst>
              <a:path w="212090" h="57785">
                <a:moveTo>
                  <a:pt x="211470" y="0"/>
                </a:moveTo>
                <a:lnTo>
                  <a:pt x="0" y="0"/>
                </a:lnTo>
                <a:lnTo>
                  <a:pt x="0" y="57369"/>
                </a:lnTo>
                <a:lnTo>
                  <a:pt x="211470" y="57369"/>
                </a:lnTo>
                <a:lnTo>
                  <a:pt x="21147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7" name="object 27"/>
          <p:cNvSpPr/>
          <p:nvPr/>
        </p:nvSpPr>
        <p:spPr>
          <a:xfrm>
            <a:off x="10342683" y="1372412"/>
            <a:ext cx="38506" cy="51599"/>
          </a:xfrm>
          <a:custGeom>
            <a:avLst/>
            <a:gdLst/>
            <a:ahLst/>
            <a:cxnLst/>
            <a:rect l="l" t="t" r="r" b="b"/>
            <a:pathLst>
              <a:path w="63500" h="85089">
                <a:moveTo>
                  <a:pt x="63128" y="0"/>
                </a:moveTo>
                <a:lnTo>
                  <a:pt x="0" y="0"/>
                </a:lnTo>
                <a:lnTo>
                  <a:pt x="0" y="84646"/>
                </a:lnTo>
                <a:lnTo>
                  <a:pt x="63128" y="84646"/>
                </a:lnTo>
                <a:lnTo>
                  <a:pt x="63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8" name="object 28"/>
          <p:cNvSpPr/>
          <p:nvPr/>
        </p:nvSpPr>
        <p:spPr>
          <a:xfrm>
            <a:off x="10595630" y="1841711"/>
            <a:ext cx="301891" cy="301891"/>
          </a:xfrm>
          <a:custGeom>
            <a:avLst/>
            <a:gdLst/>
            <a:ahLst/>
            <a:cxnLst/>
            <a:rect l="l" t="t" r="r" b="b"/>
            <a:pathLst>
              <a:path w="497840" h="497839">
                <a:moveTo>
                  <a:pt x="248756" y="0"/>
                </a:moveTo>
                <a:lnTo>
                  <a:pt x="208411" y="3255"/>
                </a:lnTo>
                <a:lnTo>
                  <a:pt x="170136" y="12681"/>
                </a:lnTo>
                <a:lnTo>
                  <a:pt x="134446" y="27764"/>
                </a:lnTo>
                <a:lnTo>
                  <a:pt x="101851" y="47993"/>
                </a:lnTo>
                <a:lnTo>
                  <a:pt x="72865" y="72856"/>
                </a:lnTo>
                <a:lnTo>
                  <a:pt x="48000" y="101840"/>
                </a:lnTo>
                <a:lnTo>
                  <a:pt x="27769" y="134433"/>
                </a:lnTo>
                <a:lnTo>
                  <a:pt x="12683" y="170123"/>
                </a:lnTo>
                <a:lnTo>
                  <a:pt x="3256" y="208398"/>
                </a:lnTo>
                <a:lnTo>
                  <a:pt x="0" y="248746"/>
                </a:lnTo>
                <a:lnTo>
                  <a:pt x="824" y="269147"/>
                </a:lnTo>
                <a:lnTo>
                  <a:pt x="7230" y="308523"/>
                </a:lnTo>
                <a:lnTo>
                  <a:pt x="19550" y="345572"/>
                </a:lnTo>
                <a:lnTo>
                  <a:pt x="37273" y="379780"/>
                </a:lnTo>
                <a:lnTo>
                  <a:pt x="59885" y="410636"/>
                </a:lnTo>
                <a:lnTo>
                  <a:pt x="86875" y="437626"/>
                </a:lnTo>
                <a:lnTo>
                  <a:pt x="117729" y="460239"/>
                </a:lnTo>
                <a:lnTo>
                  <a:pt x="151936" y="477962"/>
                </a:lnTo>
                <a:lnTo>
                  <a:pt x="188983" y="490283"/>
                </a:lnTo>
                <a:lnTo>
                  <a:pt x="228357" y="496688"/>
                </a:lnTo>
                <a:lnTo>
                  <a:pt x="248756" y="497513"/>
                </a:lnTo>
                <a:lnTo>
                  <a:pt x="269159" y="496688"/>
                </a:lnTo>
                <a:lnTo>
                  <a:pt x="308537" y="490283"/>
                </a:lnTo>
                <a:lnTo>
                  <a:pt x="345587" y="477962"/>
                </a:lnTo>
                <a:lnTo>
                  <a:pt x="379795" y="460239"/>
                </a:lnTo>
                <a:lnTo>
                  <a:pt x="410651" y="437626"/>
                </a:lnTo>
                <a:lnTo>
                  <a:pt x="437640" y="410636"/>
                </a:lnTo>
                <a:lnTo>
                  <a:pt x="460252" y="379780"/>
                </a:lnTo>
                <a:lnTo>
                  <a:pt x="477974" y="345572"/>
                </a:lnTo>
                <a:lnTo>
                  <a:pt x="490294" y="308523"/>
                </a:lnTo>
                <a:lnTo>
                  <a:pt x="496699" y="269147"/>
                </a:lnTo>
                <a:lnTo>
                  <a:pt x="497524" y="248746"/>
                </a:lnTo>
                <a:lnTo>
                  <a:pt x="496699" y="228345"/>
                </a:lnTo>
                <a:lnTo>
                  <a:pt x="490294" y="188969"/>
                </a:lnTo>
                <a:lnTo>
                  <a:pt x="477974" y="151923"/>
                </a:lnTo>
                <a:lnTo>
                  <a:pt x="460252" y="117717"/>
                </a:lnTo>
                <a:lnTo>
                  <a:pt x="437640" y="86865"/>
                </a:lnTo>
                <a:lnTo>
                  <a:pt x="410651" y="59877"/>
                </a:lnTo>
                <a:lnTo>
                  <a:pt x="379795" y="37268"/>
                </a:lnTo>
                <a:lnTo>
                  <a:pt x="345587" y="19547"/>
                </a:lnTo>
                <a:lnTo>
                  <a:pt x="308537" y="7229"/>
                </a:lnTo>
                <a:lnTo>
                  <a:pt x="269159" y="824"/>
                </a:lnTo>
                <a:lnTo>
                  <a:pt x="248756" y="0"/>
                </a:lnTo>
                <a:close/>
              </a:path>
            </a:pathLst>
          </a:custGeom>
          <a:solidFill>
            <a:srgbClr val="1D71B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9" name="object 29"/>
          <p:cNvSpPr/>
          <p:nvPr/>
        </p:nvSpPr>
        <p:spPr>
          <a:xfrm>
            <a:off x="10727193" y="2009528"/>
            <a:ext cx="38506" cy="52369"/>
          </a:xfrm>
          <a:custGeom>
            <a:avLst/>
            <a:gdLst/>
            <a:ahLst/>
            <a:cxnLst/>
            <a:rect l="l" t="t" r="r" b="b"/>
            <a:pathLst>
              <a:path w="63500" h="86360">
                <a:moveTo>
                  <a:pt x="63149" y="0"/>
                </a:moveTo>
                <a:lnTo>
                  <a:pt x="0" y="0"/>
                </a:lnTo>
                <a:lnTo>
                  <a:pt x="0" y="86049"/>
                </a:lnTo>
                <a:lnTo>
                  <a:pt x="63149" y="86049"/>
                </a:lnTo>
                <a:lnTo>
                  <a:pt x="631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0" name="object 30"/>
          <p:cNvSpPr/>
          <p:nvPr/>
        </p:nvSpPr>
        <p:spPr>
          <a:xfrm>
            <a:off x="10682359" y="1974739"/>
            <a:ext cx="128612" cy="35041"/>
          </a:xfrm>
          <a:custGeom>
            <a:avLst/>
            <a:gdLst/>
            <a:ahLst/>
            <a:cxnLst/>
            <a:rect l="l" t="t" r="r" b="b"/>
            <a:pathLst>
              <a:path w="212090" h="57785">
                <a:moveTo>
                  <a:pt x="211480" y="0"/>
                </a:moveTo>
                <a:lnTo>
                  <a:pt x="0" y="0"/>
                </a:lnTo>
                <a:lnTo>
                  <a:pt x="0" y="57369"/>
                </a:lnTo>
                <a:lnTo>
                  <a:pt x="211480" y="57369"/>
                </a:lnTo>
                <a:lnTo>
                  <a:pt x="2114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1" name="object 31"/>
          <p:cNvSpPr/>
          <p:nvPr/>
        </p:nvSpPr>
        <p:spPr>
          <a:xfrm>
            <a:off x="10727193" y="1923403"/>
            <a:ext cx="38506" cy="51599"/>
          </a:xfrm>
          <a:custGeom>
            <a:avLst/>
            <a:gdLst/>
            <a:ahLst/>
            <a:cxnLst/>
            <a:rect l="l" t="t" r="r" b="b"/>
            <a:pathLst>
              <a:path w="63500" h="85089">
                <a:moveTo>
                  <a:pt x="63149" y="0"/>
                </a:moveTo>
                <a:lnTo>
                  <a:pt x="0" y="0"/>
                </a:lnTo>
                <a:lnTo>
                  <a:pt x="0" y="84657"/>
                </a:lnTo>
                <a:lnTo>
                  <a:pt x="63149" y="84657"/>
                </a:lnTo>
                <a:lnTo>
                  <a:pt x="631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2" name="object 32"/>
          <p:cNvSpPr txBox="1"/>
          <p:nvPr/>
        </p:nvSpPr>
        <p:spPr>
          <a:xfrm>
            <a:off x="10651602" y="1358549"/>
            <a:ext cx="769744" cy="168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/>
            <a:r>
              <a:rPr lang="en-US" sz="1092" dirty="0">
                <a:latin typeface="Calibri"/>
                <a:cs typeface="Calibri"/>
              </a:rPr>
              <a:t>Privacy</a:t>
            </a:r>
            <a:endParaRPr sz="1092" dirty="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537201" y="2427270"/>
            <a:ext cx="769744" cy="168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/>
            <a:r>
              <a:rPr lang="en-US" sz="1092" dirty="0">
                <a:latin typeface="Calibri"/>
                <a:cs typeface="Calibri"/>
              </a:rPr>
              <a:t>Privacy</a:t>
            </a:r>
            <a:endParaRPr sz="1092" dirty="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1033115" y="1917874"/>
            <a:ext cx="763968" cy="168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/>
            <a:r>
              <a:rPr lang="en-US" sz="1092" dirty="0"/>
              <a:t>Affordability</a:t>
            </a:r>
            <a:endParaRPr lang="en-US" sz="1092" dirty="0"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088034" y="2701182"/>
            <a:ext cx="763968" cy="168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/>
            <a:r>
              <a:rPr lang="en-US" sz="1092" dirty="0" smtClean="0"/>
              <a:t>Affordability</a:t>
            </a:r>
            <a:endParaRPr sz="1092" dirty="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5464247" y="5127857"/>
            <a:ext cx="611483" cy="1087037"/>
          </a:xfrm>
          <a:custGeom>
            <a:avLst/>
            <a:gdLst/>
            <a:ahLst/>
            <a:cxnLst/>
            <a:rect l="l" t="t" r="r" b="b"/>
            <a:pathLst>
              <a:path w="1008379" h="1792604">
                <a:moveTo>
                  <a:pt x="1008042" y="0"/>
                </a:moveTo>
                <a:lnTo>
                  <a:pt x="0" y="366889"/>
                </a:lnTo>
                <a:lnTo>
                  <a:pt x="0" y="1792018"/>
                </a:lnTo>
                <a:lnTo>
                  <a:pt x="1008042" y="1425139"/>
                </a:lnTo>
                <a:lnTo>
                  <a:pt x="1008042" y="0"/>
                </a:lnTo>
                <a:close/>
              </a:path>
            </a:pathLst>
          </a:custGeom>
          <a:solidFill>
            <a:srgbClr val="1D71B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7" name="object 37"/>
          <p:cNvSpPr/>
          <p:nvPr/>
        </p:nvSpPr>
        <p:spPr>
          <a:xfrm>
            <a:off x="6075522" y="4171862"/>
            <a:ext cx="611483" cy="1820200"/>
          </a:xfrm>
          <a:custGeom>
            <a:avLst/>
            <a:gdLst/>
            <a:ahLst/>
            <a:cxnLst/>
            <a:rect l="l" t="t" r="r" b="b"/>
            <a:pathLst>
              <a:path w="1008379" h="3001645">
                <a:moveTo>
                  <a:pt x="1008011" y="0"/>
                </a:moveTo>
                <a:lnTo>
                  <a:pt x="0" y="366910"/>
                </a:lnTo>
                <a:lnTo>
                  <a:pt x="0" y="3001646"/>
                </a:lnTo>
                <a:lnTo>
                  <a:pt x="1008011" y="2634736"/>
                </a:lnTo>
                <a:lnTo>
                  <a:pt x="1008011" y="0"/>
                </a:lnTo>
                <a:close/>
              </a:path>
            </a:pathLst>
          </a:custGeom>
          <a:solidFill>
            <a:srgbClr val="1D71B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8" name="object 38"/>
          <p:cNvSpPr/>
          <p:nvPr/>
        </p:nvSpPr>
        <p:spPr>
          <a:xfrm>
            <a:off x="5464245" y="5769565"/>
            <a:ext cx="1222580" cy="550642"/>
          </a:xfrm>
          <a:custGeom>
            <a:avLst/>
            <a:gdLst/>
            <a:ahLst/>
            <a:cxnLst/>
            <a:rect l="l" t="t" r="r" b="b"/>
            <a:pathLst>
              <a:path w="2016125" h="908050">
                <a:moveTo>
                  <a:pt x="2016053" y="0"/>
                </a:moveTo>
                <a:lnTo>
                  <a:pt x="0" y="733799"/>
                </a:lnTo>
                <a:lnTo>
                  <a:pt x="0" y="907626"/>
                </a:lnTo>
                <a:lnTo>
                  <a:pt x="2016053" y="173837"/>
                </a:lnTo>
                <a:lnTo>
                  <a:pt x="2016053" y="0"/>
                </a:lnTo>
                <a:close/>
              </a:path>
            </a:pathLst>
          </a:custGeom>
          <a:solidFill>
            <a:srgbClr val="1D71B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9" name="object 39"/>
          <p:cNvSpPr/>
          <p:nvPr/>
        </p:nvSpPr>
        <p:spPr>
          <a:xfrm>
            <a:off x="5464247" y="5064977"/>
            <a:ext cx="611483" cy="295730"/>
          </a:xfrm>
          <a:custGeom>
            <a:avLst/>
            <a:gdLst/>
            <a:ahLst/>
            <a:cxnLst/>
            <a:rect l="l" t="t" r="r" b="b"/>
            <a:pathLst>
              <a:path w="1008379" h="487679">
                <a:moveTo>
                  <a:pt x="1008042" y="0"/>
                </a:moveTo>
                <a:lnTo>
                  <a:pt x="0" y="366868"/>
                </a:lnTo>
                <a:lnTo>
                  <a:pt x="0" y="487367"/>
                </a:lnTo>
                <a:lnTo>
                  <a:pt x="1008042" y="120457"/>
                </a:lnTo>
                <a:lnTo>
                  <a:pt x="1008042" y="0"/>
                </a:lnTo>
                <a:close/>
              </a:path>
            </a:pathLst>
          </a:custGeom>
          <a:solidFill>
            <a:srgbClr val="1D71B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0" name="object 40"/>
          <p:cNvSpPr/>
          <p:nvPr/>
        </p:nvSpPr>
        <p:spPr>
          <a:xfrm>
            <a:off x="6191687" y="4452707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53"/>
                </a:lnTo>
                <a:lnTo>
                  <a:pt x="0" y="244160"/>
                </a:lnTo>
                <a:lnTo>
                  <a:pt x="111473" y="203606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1" name="object 41"/>
          <p:cNvSpPr/>
          <p:nvPr/>
        </p:nvSpPr>
        <p:spPr>
          <a:xfrm>
            <a:off x="6347369" y="4396027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9" y="0"/>
                </a:moveTo>
                <a:lnTo>
                  <a:pt x="0" y="40595"/>
                </a:lnTo>
                <a:lnTo>
                  <a:pt x="0" y="244191"/>
                </a:lnTo>
                <a:lnTo>
                  <a:pt x="111479" y="203616"/>
                </a:lnTo>
                <a:lnTo>
                  <a:pt x="1114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2" name="object 42"/>
          <p:cNvSpPr/>
          <p:nvPr/>
        </p:nvSpPr>
        <p:spPr>
          <a:xfrm>
            <a:off x="6503057" y="4339370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64"/>
                </a:lnTo>
                <a:lnTo>
                  <a:pt x="0" y="244170"/>
                </a:lnTo>
                <a:lnTo>
                  <a:pt x="111452" y="203606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3" name="object 43"/>
          <p:cNvSpPr/>
          <p:nvPr/>
        </p:nvSpPr>
        <p:spPr>
          <a:xfrm>
            <a:off x="6191687" y="4673764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64"/>
                </a:lnTo>
                <a:lnTo>
                  <a:pt x="0" y="244149"/>
                </a:lnTo>
                <a:lnTo>
                  <a:pt x="111473" y="203585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4" name="object 44"/>
          <p:cNvSpPr/>
          <p:nvPr/>
        </p:nvSpPr>
        <p:spPr>
          <a:xfrm>
            <a:off x="6347369" y="4617089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9" y="0"/>
                </a:moveTo>
                <a:lnTo>
                  <a:pt x="0" y="40574"/>
                </a:lnTo>
                <a:lnTo>
                  <a:pt x="0" y="244170"/>
                </a:lnTo>
                <a:lnTo>
                  <a:pt x="111479" y="203606"/>
                </a:lnTo>
                <a:lnTo>
                  <a:pt x="1114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5" name="object 45"/>
          <p:cNvSpPr/>
          <p:nvPr/>
        </p:nvSpPr>
        <p:spPr>
          <a:xfrm>
            <a:off x="6503057" y="4560427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64"/>
                </a:lnTo>
                <a:lnTo>
                  <a:pt x="0" y="244160"/>
                </a:lnTo>
                <a:lnTo>
                  <a:pt x="111452" y="203585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6" name="object 46"/>
          <p:cNvSpPr/>
          <p:nvPr/>
        </p:nvSpPr>
        <p:spPr>
          <a:xfrm>
            <a:off x="6191687" y="4894845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64"/>
                </a:lnTo>
                <a:lnTo>
                  <a:pt x="0" y="244181"/>
                </a:lnTo>
                <a:lnTo>
                  <a:pt x="111473" y="203585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7" name="object 47"/>
          <p:cNvSpPr/>
          <p:nvPr/>
        </p:nvSpPr>
        <p:spPr>
          <a:xfrm>
            <a:off x="6347369" y="4838163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9" y="0"/>
                </a:moveTo>
                <a:lnTo>
                  <a:pt x="0" y="40585"/>
                </a:lnTo>
                <a:lnTo>
                  <a:pt x="0" y="244212"/>
                </a:lnTo>
                <a:lnTo>
                  <a:pt x="111479" y="203616"/>
                </a:lnTo>
                <a:lnTo>
                  <a:pt x="1114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8" name="object 48"/>
          <p:cNvSpPr/>
          <p:nvPr/>
        </p:nvSpPr>
        <p:spPr>
          <a:xfrm>
            <a:off x="6503057" y="4781508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64"/>
                </a:lnTo>
                <a:lnTo>
                  <a:pt x="0" y="244160"/>
                </a:lnTo>
                <a:lnTo>
                  <a:pt x="111452" y="203606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9" name="object 49"/>
          <p:cNvSpPr/>
          <p:nvPr/>
        </p:nvSpPr>
        <p:spPr>
          <a:xfrm>
            <a:off x="6191687" y="5115926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64"/>
                </a:lnTo>
                <a:lnTo>
                  <a:pt x="0" y="244181"/>
                </a:lnTo>
                <a:lnTo>
                  <a:pt x="111473" y="203585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0" name="object 50"/>
          <p:cNvSpPr/>
          <p:nvPr/>
        </p:nvSpPr>
        <p:spPr>
          <a:xfrm>
            <a:off x="6347369" y="5059245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9" y="0"/>
                </a:moveTo>
                <a:lnTo>
                  <a:pt x="0" y="40585"/>
                </a:lnTo>
                <a:lnTo>
                  <a:pt x="0" y="244212"/>
                </a:lnTo>
                <a:lnTo>
                  <a:pt x="111479" y="203616"/>
                </a:lnTo>
                <a:lnTo>
                  <a:pt x="1114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1" name="object 51"/>
          <p:cNvSpPr/>
          <p:nvPr/>
        </p:nvSpPr>
        <p:spPr>
          <a:xfrm>
            <a:off x="6503057" y="5002589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64"/>
                </a:lnTo>
                <a:lnTo>
                  <a:pt x="0" y="244170"/>
                </a:lnTo>
                <a:lnTo>
                  <a:pt x="111452" y="203616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2" name="object 52"/>
          <p:cNvSpPr/>
          <p:nvPr/>
        </p:nvSpPr>
        <p:spPr>
          <a:xfrm>
            <a:off x="6191687" y="5336981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74"/>
                </a:lnTo>
                <a:lnTo>
                  <a:pt x="0" y="244222"/>
                </a:lnTo>
                <a:lnTo>
                  <a:pt x="111473" y="203648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3" name="object 53"/>
          <p:cNvSpPr/>
          <p:nvPr/>
        </p:nvSpPr>
        <p:spPr>
          <a:xfrm>
            <a:off x="6347369" y="5280307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9" y="0"/>
                </a:moveTo>
                <a:lnTo>
                  <a:pt x="0" y="40574"/>
                </a:lnTo>
                <a:lnTo>
                  <a:pt x="0" y="244222"/>
                </a:lnTo>
                <a:lnTo>
                  <a:pt x="111479" y="203648"/>
                </a:lnTo>
                <a:lnTo>
                  <a:pt x="1114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4" name="object 54"/>
          <p:cNvSpPr/>
          <p:nvPr/>
        </p:nvSpPr>
        <p:spPr>
          <a:xfrm>
            <a:off x="6503057" y="5223657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74"/>
                </a:lnTo>
                <a:lnTo>
                  <a:pt x="0" y="244191"/>
                </a:lnTo>
                <a:lnTo>
                  <a:pt x="111452" y="203627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5" name="object 55"/>
          <p:cNvSpPr/>
          <p:nvPr/>
        </p:nvSpPr>
        <p:spPr>
          <a:xfrm>
            <a:off x="6191687" y="5558044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85"/>
                </a:lnTo>
                <a:lnTo>
                  <a:pt x="0" y="244170"/>
                </a:lnTo>
                <a:lnTo>
                  <a:pt x="111473" y="203616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6" name="object 56"/>
          <p:cNvSpPr/>
          <p:nvPr/>
        </p:nvSpPr>
        <p:spPr>
          <a:xfrm>
            <a:off x="6347369" y="5501389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9" y="0"/>
                </a:moveTo>
                <a:lnTo>
                  <a:pt x="0" y="40564"/>
                </a:lnTo>
                <a:lnTo>
                  <a:pt x="0" y="244181"/>
                </a:lnTo>
                <a:lnTo>
                  <a:pt x="111479" y="203585"/>
                </a:lnTo>
                <a:lnTo>
                  <a:pt x="1114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7" name="object 57"/>
          <p:cNvSpPr/>
          <p:nvPr/>
        </p:nvSpPr>
        <p:spPr>
          <a:xfrm>
            <a:off x="6503057" y="5444727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64"/>
                </a:lnTo>
                <a:lnTo>
                  <a:pt x="0" y="244139"/>
                </a:lnTo>
                <a:lnTo>
                  <a:pt x="111452" y="203585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8" name="object 58"/>
          <p:cNvSpPr/>
          <p:nvPr/>
        </p:nvSpPr>
        <p:spPr>
          <a:xfrm>
            <a:off x="6191687" y="5779125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85"/>
                </a:lnTo>
                <a:lnTo>
                  <a:pt x="0" y="244191"/>
                </a:lnTo>
                <a:lnTo>
                  <a:pt x="111473" y="203616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9" name="object 59"/>
          <p:cNvSpPr/>
          <p:nvPr/>
        </p:nvSpPr>
        <p:spPr>
          <a:xfrm>
            <a:off x="6347369" y="5722456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9" y="0"/>
                </a:moveTo>
                <a:lnTo>
                  <a:pt x="0" y="40585"/>
                </a:lnTo>
                <a:lnTo>
                  <a:pt x="0" y="244201"/>
                </a:lnTo>
                <a:lnTo>
                  <a:pt x="111479" y="203648"/>
                </a:lnTo>
                <a:lnTo>
                  <a:pt x="1114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0" name="object 60"/>
          <p:cNvSpPr/>
          <p:nvPr/>
        </p:nvSpPr>
        <p:spPr>
          <a:xfrm>
            <a:off x="6503057" y="5665794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53"/>
                </a:lnTo>
                <a:lnTo>
                  <a:pt x="0" y="244201"/>
                </a:lnTo>
                <a:lnTo>
                  <a:pt x="111452" y="203648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1" name="object 61"/>
          <p:cNvSpPr/>
          <p:nvPr/>
        </p:nvSpPr>
        <p:spPr>
          <a:xfrm>
            <a:off x="5580375" y="5338421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74"/>
                </a:lnTo>
                <a:lnTo>
                  <a:pt x="0" y="244160"/>
                </a:lnTo>
                <a:lnTo>
                  <a:pt x="111473" y="203585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2" name="object 62"/>
          <p:cNvSpPr/>
          <p:nvPr/>
        </p:nvSpPr>
        <p:spPr>
          <a:xfrm>
            <a:off x="5736082" y="5281746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64"/>
                </a:lnTo>
                <a:lnTo>
                  <a:pt x="0" y="244170"/>
                </a:lnTo>
                <a:lnTo>
                  <a:pt x="111452" y="203616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3" name="object 63"/>
          <p:cNvSpPr/>
          <p:nvPr/>
        </p:nvSpPr>
        <p:spPr>
          <a:xfrm>
            <a:off x="5891750" y="5225084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83" y="0"/>
                </a:moveTo>
                <a:lnTo>
                  <a:pt x="0" y="40574"/>
                </a:lnTo>
                <a:lnTo>
                  <a:pt x="0" y="244181"/>
                </a:lnTo>
                <a:lnTo>
                  <a:pt x="111483" y="203606"/>
                </a:lnTo>
                <a:lnTo>
                  <a:pt x="111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4" name="object 64"/>
          <p:cNvSpPr/>
          <p:nvPr/>
        </p:nvSpPr>
        <p:spPr>
          <a:xfrm>
            <a:off x="5580375" y="5559477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74"/>
                </a:lnTo>
                <a:lnTo>
                  <a:pt x="0" y="244201"/>
                </a:lnTo>
                <a:lnTo>
                  <a:pt x="111473" y="203648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5" name="object 65"/>
          <p:cNvSpPr/>
          <p:nvPr/>
        </p:nvSpPr>
        <p:spPr>
          <a:xfrm>
            <a:off x="5736082" y="5502815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74"/>
                </a:lnTo>
                <a:lnTo>
                  <a:pt x="0" y="244191"/>
                </a:lnTo>
                <a:lnTo>
                  <a:pt x="111452" y="203627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6" name="object 66"/>
          <p:cNvSpPr/>
          <p:nvPr/>
        </p:nvSpPr>
        <p:spPr>
          <a:xfrm>
            <a:off x="5891750" y="5446146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83" y="0"/>
                </a:moveTo>
                <a:lnTo>
                  <a:pt x="0" y="40585"/>
                </a:lnTo>
                <a:lnTo>
                  <a:pt x="0" y="244212"/>
                </a:lnTo>
                <a:lnTo>
                  <a:pt x="111483" y="203637"/>
                </a:lnTo>
                <a:lnTo>
                  <a:pt x="111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7" name="object 67"/>
          <p:cNvSpPr/>
          <p:nvPr/>
        </p:nvSpPr>
        <p:spPr>
          <a:xfrm>
            <a:off x="5580375" y="5780546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95"/>
                </a:lnTo>
                <a:lnTo>
                  <a:pt x="0" y="244170"/>
                </a:lnTo>
                <a:lnTo>
                  <a:pt x="111473" y="203585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8" name="object 68"/>
          <p:cNvSpPr/>
          <p:nvPr/>
        </p:nvSpPr>
        <p:spPr>
          <a:xfrm>
            <a:off x="5736082" y="5723883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64"/>
                </a:lnTo>
                <a:lnTo>
                  <a:pt x="0" y="244160"/>
                </a:lnTo>
                <a:lnTo>
                  <a:pt x="111452" y="203606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9" name="object 69"/>
          <p:cNvSpPr/>
          <p:nvPr/>
        </p:nvSpPr>
        <p:spPr>
          <a:xfrm>
            <a:off x="5891750" y="5667208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83" y="0"/>
                </a:moveTo>
                <a:lnTo>
                  <a:pt x="0" y="40585"/>
                </a:lnTo>
                <a:lnTo>
                  <a:pt x="0" y="244181"/>
                </a:lnTo>
                <a:lnTo>
                  <a:pt x="111483" y="203606"/>
                </a:lnTo>
                <a:lnTo>
                  <a:pt x="111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0" name="object 70"/>
          <p:cNvSpPr/>
          <p:nvPr/>
        </p:nvSpPr>
        <p:spPr>
          <a:xfrm>
            <a:off x="5580375" y="6001626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73" y="0"/>
                </a:moveTo>
                <a:lnTo>
                  <a:pt x="0" y="40574"/>
                </a:lnTo>
                <a:lnTo>
                  <a:pt x="0" y="244201"/>
                </a:lnTo>
                <a:lnTo>
                  <a:pt x="111473" y="203648"/>
                </a:lnTo>
                <a:lnTo>
                  <a:pt x="1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1" name="object 71"/>
          <p:cNvSpPr/>
          <p:nvPr/>
        </p:nvSpPr>
        <p:spPr>
          <a:xfrm>
            <a:off x="5736082" y="5944951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52" y="0"/>
                </a:moveTo>
                <a:lnTo>
                  <a:pt x="0" y="40553"/>
                </a:lnTo>
                <a:lnTo>
                  <a:pt x="0" y="244222"/>
                </a:lnTo>
                <a:lnTo>
                  <a:pt x="111452" y="203637"/>
                </a:lnTo>
                <a:lnTo>
                  <a:pt x="1114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2" name="object 72"/>
          <p:cNvSpPr/>
          <p:nvPr/>
        </p:nvSpPr>
        <p:spPr>
          <a:xfrm>
            <a:off x="5891750" y="5888289"/>
            <a:ext cx="67771" cy="148250"/>
          </a:xfrm>
          <a:custGeom>
            <a:avLst/>
            <a:gdLst/>
            <a:ahLst/>
            <a:cxnLst/>
            <a:rect l="l" t="t" r="r" b="b"/>
            <a:pathLst>
              <a:path w="111759" h="244475">
                <a:moveTo>
                  <a:pt x="111483" y="0"/>
                </a:moveTo>
                <a:lnTo>
                  <a:pt x="0" y="40574"/>
                </a:lnTo>
                <a:lnTo>
                  <a:pt x="0" y="244222"/>
                </a:lnTo>
                <a:lnTo>
                  <a:pt x="111483" y="203637"/>
                </a:lnTo>
                <a:lnTo>
                  <a:pt x="111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3" name="object 73"/>
          <p:cNvSpPr/>
          <p:nvPr/>
        </p:nvSpPr>
        <p:spPr>
          <a:xfrm>
            <a:off x="8041021" y="4366581"/>
            <a:ext cx="1072019" cy="900666"/>
          </a:xfrm>
          <a:custGeom>
            <a:avLst/>
            <a:gdLst/>
            <a:ahLst/>
            <a:cxnLst/>
            <a:rect l="l" t="t" r="r" b="b"/>
            <a:pathLst>
              <a:path w="1767840" h="1485265">
                <a:moveTo>
                  <a:pt x="1767778" y="0"/>
                </a:moveTo>
                <a:lnTo>
                  <a:pt x="0" y="643425"/>
                </a:lnTo>
                <a:lnTo>
                  <a:pt x="0" y="1484761"/>
                </a:lnTo>
                <a:lnTo>
                  <a:pt x="1767778" y="841356"/>
                </a:lnTo>
                <a:lnTo>
                  <a:pt x="1767778" y="0"/>
                </a:lnTo>
                <a:close/>
              </a:path>
            </a:pathLst>
          </a:custGeom>
          <a:solidFill>
            <a:srgbClr val="F7B034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4" name="object 74"/>
          <p:cNvSpPr/>
          <p:nvPr/>
        </p:nvSpPr>
        <p:spPr>
          <a:xfrm>
            <a:off x="7969740" y="4850842"/>
            <a:ext cx="1214879" cy="545251"/>
          </a:xfrm>
          <a:custGeom>
            <a:avLst/>
            <a:gdLst/>
            <a:ahLst/>
            <a:cxnLst/>
            <a:rect l="l" t="t" r="r" b="b"/>
            <a:pathLst>
              <a:path w="2003425" h="899159">
                <a:moveTo>
                  <a:pt x="2002850" y="0"/>
                </a:moveTo>
                <a:lnTo>
                  <a:pt x="0" y="728972"/>
                </a:lnTo>
                <a:lnTo>
                  <a:pt x="0" y="899155"/>
                </a:lnTo>
                <a:lnTo>
                  <a:pt x="2002850" y="170172"/>
                </a:lnTo>
                <a:lnTo>
                  <a:pt x="2002850" y="0"/>
                </a:lnTo>
                <a:close/>
              </a:path>
            </a:pathLst>
          </a:custGeom>
          <a:solidFill>
            <a:srgbClr val="F7B034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5" name="object 75"/>
          <p:cNvSpPr/>
          <p:nvPr/>
        </p:nvSpPr>
        <p:spPr>
          <a:xfrm>
            <a:off x="7998250" y="4024602"/>
            <a:ext cx="1157504" cy="747795"/>
          </a:xfrm>
          <a:custGeom>
            <a:avLst/>
            <a:gdLst/>
            <a:ahLst/>
            <a:cxnLst/>
            <a:rect l="l" t="t" r="r" b="b"/>
            <a:pathLst>
              <a:path w="1908809" h="1233170">
                <a:moveTo>
                  <a:pt x="1673676" y="0"/>
                </a:moveTo>
                <a:lnTo>
                  <a:pt x="235134" y="523586"/>
                </a:lnTo>
                <a:lnTo>
                  <a:pt x="0" y="1233061"/>
                </a:lnTo>
                <a:lnTo>
                  <a:pt x="1908800" y="538308"/>
                </a:lnTo>
                <a:lnTo>
                  <a:pt x="1673676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6" name="object 76"/>
          <p:cNvSpPr/>
          <p:nvPr/>
        </p:nvSpPr>
        <p:spPr>
          <a:xfrm>
            <a:off x="8691659" y="4921636"/>
            <a:ext cx="298425" cy="211786"/>
          </a:xfrm>
          <a:custGeom>
            <a:avLst/>
            <a:gdLst/>
            <a:ahLst/>
            <a:cxnLst/>
            <a:rect l="l" t="t" r="r" b="b"/>
            <a:pathLst>
              <a:path w="492125" h="349250">
                <a:moveTo>
                  <a:pt x="491555" y="0"/>
                </a:moveTo>
                <a:lnTo>
                  <a:pt x="0" y="178926"/>
                </a:lnTo>
                <a:lnTo>
                  <a:pt x="0" y="349078"/>
                </a:lnTo>
                <a:lnTo>
                  <a:pt x="491555" y="170172"/>
                </a:lnTo>
                <a:lnTo>
                  <a:pt x="491555" y="0"/>
                </a:lnTo>
                <a:close/>
              </a:path>
            </a:pathLst>
          </a:custGeom>
          <a:solidFill>
            <a:srgbClr val="F7B034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7" name="object 77"/>
          <p:cNvSpPr/>
          <p:nvPr/>
        </p:nvSpPr>
        <p:spPr>
          <a:xfrm>
            <a:off x="8186070" y="4806023"/>
            <a:ext cx="129382" cy="176360"/>
          </a:xfrm>
          <a:custGeom>
            <a:avLst/>
            <a:gdLst/>
            <a:ahLst/>
            <a:cxnLst/>
            <a:rect l="l" t="t" r="r" b="b"/>
            <a:pathLst>
              <a:path w="213359" h="290829">
                <a:moveTo>
                  <a:pt x="212862" y="0"/>
                </a:moveTo>
                <a:lnTo>
                  <a:pt x="0" y="77474"/>
                </a:lnTo>
                <a:lnTo>
                  <a:pt x="0" y="290347"/>
                </a:lnTo>
                <a:lnTo>
                  <a:pt x="212862" y="212873"/>
                </a:lnTo>
                <a:lnTo>
                  <a:pt x="212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8" name="object 78"/>
          <p:cNvSpPr/>
          <p:nvPr/>
        </p:nvSpPr>
        <p:spPr>
          <a:xfrm>
            <a:off x="8338999" y="4750372"/>
            <a:ext cx="129382" cy="176360"/>
          </a:xfrm>
          <a:custGeom>
            <a:avLst/>
            <a:gdLst/>
            <a:ahLst/>
            <a:cxnLst/>
            <a:rect l="l" t="t" r="r" b="b"/>
            <a:pathLst>
              <a:path w="213359" h="290829">
                <a:moveTo>
                  <a:pt x="212820" y="0"/>
                </a:moveTo>
                <a:lnTo>
                  <a:pt x="0" y="77463"/>
                </a:lnTo>
                <a:lnTo>
                  <a:pt x="0" y="290336"/>
                </a:lnTo>
                <a:lnTo>
                  <a:pt x="212820" y="212894"/>
                </a:lnTo>
                <a:lnTo>
                  <a:pt x="212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9" name="object 79"/>
          <p:cNvSpPr/>
          <p:nvPr/>
        </p:nvSpPr>
        <p:spPr>
          <a:xfrm>
            <a:off x="8491890" y="4694727"/>
            <a:ext cx="129382" cy="176360"/>
          </a:xfrm>
          <a:custGeom>
            <a:avLst/>
            <a:gdLst/>
            <a:ahLst/>
            <a:cxnLst/>
            <a:rect l="l" t="t" r="r" b="b"/>
            <a:pathLst>
              <a:path w="213359" h="290829">
                <a:moveTo>
                  <a:pt x="212852" y="0"/>
                </a:moveTo>
                <a:lnTo>
                  <a:pt x="0" y="77453"/>
                </a:lnTo>
                <a:lnTo>
                  <a:pt x="0" y="290326"/>
                </a:lnTo>
                <a:lnTo>
                  <a:pt x="212852" y="212862"/>
                </a:lnTo>
                <a:lnTo>
                  <a:pt x="2128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0" name="object 80"/>
          <p:cNvSpPr/>
          <p:nvPr/>
        </p:nvSpPr>
        <p:spPr>
          <a:xfrm>
            <a:off x="8186070" y="4961557"/>
            <a:ext cx="129382" cy="176360"/>
          </a:xfrm>
          <a:custGeom>
            <a:avLst/>
            <a:gdLst/>
            <a:ahLst/>
            <a:cxnLst/>
            <a:rect l="l" t="t" r="r" b="b"/>
            <a:pathLst>
              <a:path w="213359" h="290829">
                <a:moveTo>
                  <a:pt x="212862" y="0"/>
                </a:moveTo>
                <a:lnTo>
                  <a:pt x="0" y="77474"/>
                </a:lnTo>
                <a:lnTo>
                  <a:pt x="0" y="290294"/>
                </a:lnTo>
                <a:lnTo>
                  <a:pt x="212862" y="212831"/>
                </a:lnTo>
                <a:lnTo>
                  <a:pt x="212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1" name="object 81"/>
          <p:cNvSpPr/>
          <p:nvPr/>
        </p:nvSpPr>
        <p:spPr>
          <a:xfrm>
            <a:off x="8338999" y="4905912"/>
            <a:ext cx="129382" cy="176360"/>
          </a:xfrm>
          <a:custGeom>
            <a:avLst/>
            <a:gdLst/>
            <a:ahLst/>
            <a:cxnLst/>
            <a:rect l="l" t="t" r="r" b="b"/>
            <a:pathLst>
              <a:path w="213359" h="290829">
                <a:moveTo>
                  <a:pt x="212820" y="0"/>
                </a:moveTo>
                <a:lnTo>
                  <a:pt x="0" y="77463"/>
                </a:lnTo>
                <a:lnTo>
                  <a:pt x="0" y="290273"/>
                </a:lnTo>
                <a:lnTo>
                  <a:pt x="212820" y="212810"/>
                </a:lnTo>
                <a:lnTo>
                  <a:pt x="212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2" name="object 82"/>
          <p:cNvSpPr/>
          <p:nvPr/>
        </p:nvSpPr>
        <p:spPr>
          <a:xfrm>
            <a:off x="8491890" y="4850247"/>
            <a:ext cx="129382" cy="176360"/>
          </a:xfrm>
          <a:custGeom>
            <a:avLst/>
            <a:gdLst/>
            <a:ahLst/>
            <a:cxnLst/>
            <a:rect l="l" t="t" r="r" b="b"/>
            <a:pathLst>
              <a:path w="213359" h="290829">
                <a:moveTo>
                  <a:pt x="212852" y="0"/>
                </a:moveTo>
                <a:lnTo>
                  <a:pt x="0" y="77474"/>
                </a:lnTo>
                <a:lnTo>
                  <a:pt x="0" y="290305"/>
                </a:lnTo>
                <a:lnTo>
                  <a:pt x="212852" y="212841"/>
                </a:lnTo>
                <a:lnTo>
                  <a:pt x="2128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3" name="object 83"/>
          <p:cNvSpPr/>
          <p:nvPr/>
        </p:nvSpPr>
        <p:spPr>
          <a:xfrm>
            <a:off x="8250608" y="4249092"/>
            <a:ext cx="306126" cy="350409"/>
          </a:xfrm>
          <a:custGeom>
            <a:avLst/>
            <a:gdLst/>
            <a:ahLst/>
            <a:cxnLst/>
            <a:rect l="l" t="t" r="r" b="b"/>
            <a:pathLst>
              <a:path w="504825" h="577850">
                <a:moveTo>
                  <a:pt x="240390" y="0"/>
                </a:moveTo>
                <a:lnTo>
                  <a:pt x="0" y="236757"/>
                </a:lnTo>
                <a:lnTo>
                  <a:pt x="0" y="577710"/>
                </a:lnTo>
                <a:lnTo>
                  <a:pt x="504319" y="394155"/>
                </a:lnTo>
                <a:lnTo>
                  <a:pt x="504319" y="53213"/>
                </a:lnTo>
                <a:lnTo>
                  <a:pt x="240390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4" name="object 84"/>
          <p:cNvSpPr/>
          <p:nvPr/>
        </p:nvSpPr>
        <p:spPr>
          <a:xfrm>
            <a:off x="8315124" y="4349166"/>
            <a:ext cx="81249" cy="110514"/>
          </a:xfrm>
          <a:custGeom>
            <a:avLst/>
            <a:gdLst/>
            <a:ahLst/>
            <a:cxnLst/>
            <a:rect l="l" t="t" r="r" b="b"/>
            <a:pathLst>
              <a:path w="133984" h="182245">
                <a:moveTo>
                  <a:pt x="133451" y="0"/>
                </a:moveTo>
                <a:lnTo>
                  <a:pt x="0" y="48563"/>
                </a:lnTo>
                <a:lnTo>
                  <a:pt x="0" y="182015"/>
                </a:lnTo>
                <a:lnTo>
                  <a:pt x="133451" y="133430"/>
                </a:lnTo>
                <a:lnTo>
                  <a:pt x="13345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5" name="object 85"/>
          <p:cNvSpPr/>
          <p:nvPr/>
        </p:nvSpPr>
        <p:spPr>
          <a:xfrm>
            <a:off x="8410990" y="4314287"/>
            <a:ext cx="81249" cy="110514"/>
          </a:xfrm>
          <a:custGeom>
            <a:avLst/>
            <a:gdLst/>
            <a:ahLst/>
            <a:cxnLst/>
            <a:rect l="l" t="t" r="r" b="b"/>
            <a:pathLst>
              <a:path w="133984" h="182245">
                <a:moveTo>
                  <a:pt x="133409" y="0"/>
                </a:moveTo>
                <a:lnTo>
                  <a:pt x="0" y="48553"/>
                </a:lnTo>
                <a:lnTo>
                  <a:pt x="0" y="181983"/>
                </a:lnTo>
                <a:lnTo>
                  <a:pt x="133409" y="133440"/>
                </a:lnTo>
                <a:lnTo>
                  <a:pt x="13340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6" name="object 86"/>
          <p:cNvSpPr/>
          <p:nvPr/>
        </p:nvSpPr>
        <p:spPr>
          <a:xfrm>
            <a:off x="8315124" y="4446661"/>
            <a:ext cx="81249" cy="110514"/>
          </a:xfrm>
          <a:custGeom>
            <a:avLst/>
            <a:gdLst/>
            <a:ahLst/>
            <a:cxnLst/>
            <a:rect l="l" t="t" r="r" b="b"/>
            <a:pathLst>
              <a:path w="133984" h="182245">
                <a:moveTo>
                  <a:pt x="133451" y="0"/>
                </a:moveTo>
                <a:lnTo>
                  <a:pt x="0" y="48584"/>
                </a:lnTo>
                <a:lnTo>
                  <a:pt x="0" y="182015"/>
                </a:lnTo>
                <a:lnTo>
                  <a:pt x="133451" y="133440"/>
                </a:lnTo>
                <a:lnTo>
                  <a:pt x="13345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7" name="object 87"/>
          <p:cNvSpPr/>
          <p:nvPr/>
        </p:nvSpPr>
        <p:spPr>
          <a:xfrm>
            <a:off x="8410990" y="4411781"/>
            <a:ext cx="81249" cy="110514"/>
          </a:xfrm>
          <a:custGeom>
            <a:avLst/>
            <a:gdLst/>
            <a:ahLst/>
            <a:cxnLst/>
            <a:rect l="l" t="t" r="r" b="b"/>
            <a:pathLst>
              <a:path w="133984" h="182245">
                <a:moveTo>
                  <a:pt x="133409" y="0"/>
                </a:moveTo>
                <a:lnTo>
                  <a:pt x="0" y="48574"/>
                </a:lnTo>
                <a:lnTo>
                  <a:pt x="0" y="182015"/>
                </a:lnTo>
                <a:lnTo>
                  <a:pt x="133409" y="133430"/>
                </a:lnTo>
                <a:lnTo>
                  <a:pt x="13340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8" name="object 88"/>
          <p:cNvSpPr/>
          <p:nvPr/>
        </p:nvSpPr>
        <p:spPr>
          <a:xfrm>
            <a:off x="8250608" y="4488106"/>
            <a:ext cx="306126" cy="126686"/>
          </a:xfrm>
          <a:custGeom>
            <a:avLst/>
            <a:gdLst/>
            <a:ahLst/>
            <a:cxnLst/>
            <a:rect l="l" t="t" r="r" b="b"/>
            <a:pathLst>
              <a:path w="504825" h="208915">
                <a:moveTo>
                  <a:pt x="504319" y="0"/>
                </a:moveTo>
                <a:lnTo>
                  <a:pt x="0" y="183554"/>
                </a:lnTo>
                <a:lnTo>
                  <a:pt x="0" y="208883"/>
                </a:lnTo>
                <a:lnTo>
                  <a:pt x="504319" y="25339"/>
                </a:lnTo>
                <a:lnTo>
                  <a:pt x="504319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9" name="object 89"/>
          <p:cNvSpPr/>
          <p:nvPr/>
        </p:nvSpPr>
        <p:spPr>
          <a:xfrm>
            <a:off x="8620900" y="3909716"/>
            <a:ext cx="135158" cy="128226"/>
          </a:xfrm>
          <a:custGeom>
            <a:avLst/>
            <a:gdLst/>
            <a:ahLst/>
            <a:cxnLst/>
            <a:rect l="l" t="t" r="r" b="b"/>
            <a:pathLst>
              <a:path w="222884" h="211454">
                <a:moveTo>
                  <a:pt x="222694" y="0"/>
                </a:moveTo>
                <a:lnTo>
                  <a:pt x="0" y="81044"/>
                </a:lnTo>
                <a:lnTo>
                  <a:pt x="0" y="210873"/>
                </a:lnTo>
                <a:lnTo>
                  <a:pt x="222694" y="129818"/>
                </a:lnTo>
                <a:lnTo>
                  <a:pt x="222694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0" name="object 90"/>
          <p:cNvSpPr/>
          <p:nvPr/>
        </p:nvSpPr>
        <p:spPr>
          <a:xfrm>
            <a:off x="8603947" y="3880059"/>
            <a:ext cx="167118" cy="85099"/>
          </a:xfrm>
          <a:custGeom>
            <a:avLst/>
            <a:gdLst/>
            <a:ahLst/>
            <a:cxnLst/>
            <a:rect l="l" t="t" r="r" b="b"/>
            <a:pathLst>
              <a:path w="275590" h="140334">
                <a:moveTo>
                  <a:pt x="275436" y="0"/>
                </a:moveTo>
                <a:lnTo>
                  <a:pt x="0" y="100258"/>
                </a:lnTo>
                <a:lnTo>
                  <a:pt x="0" y="140131"/>
                </a:lnTo>
                <a:lnTo>
                  <a:pt x="275436" y="39873"/>
                </a:lnTo>
                <a:lnTo>
                  <a:pt x="275436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1" name="object 91"/>
          <p:cNvSpPr/>
          <p:nvPr/>
        </p:nvSpPr>
        <p:spPr>
          <a:xfrm>
            <a:off x="8746133" y="4580310"/>
            <a:ext cx="189452" cy="533314"/>
          </a:xfrm>
          <a:custGeom>
            <a:avLst/>
            <a:gdLst/>
            <a:ahLst/>
            <a:cxnLst/>
            <a:rect l="l" t="t" r="r" b="b"/>
            <a:pathLst>
              <a:path w="312419" h="879475">
                <a:moveTo>
                  <a:pt x="311959" y="0"/>
                </a:moveTo>
                <a:lnTo>
                  <a:pt x="0" y="113546"/>
                </a:lnTo>
                <a:lnTo>
                  <a:pt x="0" y="879282"/>
                </a:lnTo>
                <a:lnTo>
                  <a:pt x="311959" y="765746"/>
                </a:lnTo>
                <a:lnTo>
                  <a:pt x="3119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2" name="object 92"/>
          <p:cNvSpPr/>
          <p:nvPr/>
        </p:nvSpPr>
        <p:spPr>
          <a:xfrm>
            <a:off x="10344087" y="2818457"/>
            <a:ext cx="812871" cy="882568"/>
          </a:xfrm>
          <a:custGeom>
            <a:avLst/>
            <a:gdLst/>
            <a:ahLst/>
            <a:cxnLst/>
            <a:rect l="l" t="t" r="r" b="b"/>
            <a:pathLst>
              <a:path w="1340484" h="1455420">
                <a:moveTo>
                  <a:pt x="669937" y="0"/>
                </a:moveTo>
                <a:lnTo>
                  <a:pt x="0" y="797054"/>
                </a:lnTo>
                <a:lnTo>
                  <a:pt x="0" y="1455233"/>
                </a:lnTo>
                <a:lnTo>
                  <a:pt x="1339885" y="967541"/>
                </a:lnTo>
                <a:lnTo>
                  <a:pt x="1339885" y="309362"/>
                </a:lnTo>
                <a:lnTo>
                  <a:pt x="669937" y="0"/>
                </a:lnTo>
                <a:close/>
              </a:path>
            </a:pathLst>
          </a:custGeom>
          <a:solidFill>
            <a:srgbClr val="E533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3" name="object 93"/>
          <p:cNvSpPr/>
          <p:nvPr/>
        </p:nvSpPr>
        <p:spPr>
          <a:xfrm>
            <a:off x="10344087" y="3405178"/>
            <a:ext cx="812871" cy="705438"/>
          </a:xfrm>
          <a:custGeom>
            <a:avLst/>
            <a:gdLst/>
            <a:ahLst/>
            <a:cxnLst/>
            <a:rect l="l" t="t" r="r" b="b"/>
            <a:pathLst>
              <a:path w="1340484" h="1163320">
                <a:moveTo>
                  <a:pt x="1339885" y="0"/>
                </a:moveTo>
                <a:lnTo>
                  <a:pt x="0" y="487681"/>
                </a:lnTo>
                <a:lnTo>
                  <a:pt x="0" y="1162708"/>
                </a:lnTo>
                <a:lnTo>
                  <a:pt x="1339885" y="675037"/>
                </a:lnTo>
                <a:lnTo>
                  <a:pt x="1339885" y="0"/>
                </a:lnTo>
                <a:close/>
              </a:path>
            </a:pathLst>
          </a:custGeom>
          <a:solidFill>
            <a:srgbClr val="F7B034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4" name="object 94"/>
          <p:cNvSpPr/>
          <p:nvPr/>
        </p:nvSpPr>
        <p:spPr>
          <a:xfrm>
            <a:off x="10344087" y="3814521"/>
            <a:ext cx="812871" cy="712369"/>
          </a:xfrm>
          <a:custGeom>
            <a:avLst/>
            <a:gdLst/>
            <a:ahLst/>
            <a:cxnLst/>
            <a:rect l="l" t="t" r="r" b="b"/>
            <a:pathLst>
              <a:path w="1340484" h="1174750">
                <a:moveTo>
                  <a:pt x="1339885" y="0"/>
                </a:moveTo>
                <a:lnTo>
                  <a:pt x="0" y="487671"/>
                </a:lnTo>
                <a:lnTo>
                  <a:pt x="0" y="1174309"/>
                </a:lnTo>
                <a:lnTo>
                  <a:pt x="1339885" y="686628"/>
                </a:lnTo>
                <a:lnTo>
                  <a:pt x="1339885" y="0"/>
                </a:lnTo>
                <a:close/>
              </a:path>
            </a:pathLst>
          </a:custGeom>
          <a:solidFill>
            <a:srgbClr val="1D71B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5" name="object 95"/>
          <p:cNvSpPr/>
          <p:nvPr/>
        </p:nvSpPr>
        <p:spPr>
          <a:xfrm>
            <a:off x="10613745" y="3023874"/>
            <a:ext cx="273396" cy="515987"/>
          </a:xfrm>
          <a:custGeom>
            <a:avLst/>
            <a:gdLst/>
            <a:ahLst/>
            <a:cxnLst/>
            <a:rect l="l" t="t" r="r" b="b"/>
            <a:pathLst>
              <a:path w="450850" h="850900">
                <a:moveTo>
                  <a:pt x="296453" y="0"/>
                </a:moveTo>
                <a:lnTo>
                  <a:pt x="243725" y="8453"/>
                </a:lnTo>
                <a:lnTo>
                  <a:pt x="206776" y="21901"/>
                </a:lnTo>
                <a:lnTo>
                  <a:pt x="171122" y="40679"/>
                </a:lnTo>
                <a:lnTo>
                  <a:pt x="137575" y="64045"/>
                </a:lnTo>
                <a:lnTo>
                  <a:pt x="106601" y="91367"/>
                </a:lnTo>
                <a:lnTo>
                  <a:pt x="78662" y="122012"/>
                </a:lnTo>
                <a:lnTo>
                  <a:pt x="54224" y="155347"/>
                </a:lnTo>
                <a:lnTo>
                  <a:pt x="33749" y="190740"/>
                </a:lnTo>
                <a:lnTo>
                  <a:pt x="17702" y="227559"/>
                </a:lnTo>
                <a:lnTo>
                  <a:pt x="6546" y="265170"/>
                </a:lnTo>
                <a:lnTo>
                  <a:pt x="746" y="302941"/>
                </a:lnTo>
                <a:lnTo>
                  <a:pt x="0" y="321689"/>
                </a:lnTo>
                <a:lnTo>
                  <a:pt x="0" y="850898"/>
                </a:lnTo>
                <a:lnTo>
                  <a:pt x="450520" y="686924"/>
                </a:lnTo>
                <a:lnTo>
                  <a:pt x="450423" y="155347"/>
                </a:lnTo>
                <a:lnTo>
                  <a:pt x="443973" y="105965"/>
                </a:lnTo>
                <a:lnTo>
                  <a:pt x="425376" y="63344"/>
                </a:lnTo>
                <a:lnTo>
                  <a:pt x="396294" y="30848"/>
                </a:lnTo>
                <a:lnTo>
                  <a:pt x="358292" y="9474"/>
                </a:lnTo>
                <a:lnTo>
                  <a:pt x="312935" y="219"/>
                </a:lnTo>
                <a:lnTo>
                  <a:pt x="2964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6" name="object 96"/>
          <p:cNvSpPr/>
          <p:nvPr/>
        </p:nvSpPr>
        <p:spPr>
          <a:xfrm>
            <a:off x="10613745" y="3440424"/>
            <a:ext cx="273396" cy="99732"/>
          </a:xfrm>
          <a:custGeom>
            <a:avLst/>
            <a:gdLst/>
            <a:ahLst/>
            <a:cxnLst/>
            <a:rect l="l" t="t" r="r" b="b"/>
            <a:pathLst>
              <a:path w="450850" h="164464">
                <a:moveTo>
                  <a:pt x="0" y="163974"/>
                </a:moveTo>
                <a:lnTo>
                  <a:pt x="450509" y="0"/>
                </a:lnTo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7" name="object 97"/>
          <p:cNvSpPr/>
          <p:nvPr/>
        </p:nvSpPr>
        <p:spPr>
          <a:xfrm>
            <a:off x="10712170" y="3126379"/>
            <a:ext cx="82404" cy="377748"/>
          </a:xfrm>
          <a:custGeom>
            <a:avLst/>
            <a:gdLst/>
            <a:ahLst/>
            <a:cxnLst/>
            <a:rect l="l" t="t" r="r" b="b"/>
            <a:pathLst>
              <a:path w="135890" h="622935">
                <a:moveTo>
                  <a:pt x="67736" y="4379"/>
                </a:moveTo>
                <a:lnTo>
                  <a:pt x="33621" y="26002"/>
                </a:lnTo>
                <a:lnTo>
                  <a:pt x="9334" y="59041"/>
                </a:lnTo>
                <a:lnTo>
                  <a:pt x="0" y="96519"/>
                </a:lnTo>
                <a:lnTo>
                  <a:pt x="0" y="622789"/>
                </a:lnTo>
                <a:lnTo>
                  <a:pt x="135535" y="573461"/>
                </a:lnTo>
                <a:lnTo>
                  <a:pt x="135535" y="47466"/>
                </a:lnTo>
                <a:lnTo>
                  <a:pt x="134048" y="33823"/>
                </a:lnTo>
                <a:lnTo>
                  <a:pt x="103470" y="1528"/>
                </a:lnTo>
                <a:lnTo>
                  <a:pt x="91198" y="0"/>
                </a:lnTo>
                <a:lnTo>
                  <a:pt x="77687" y="1478"/>
                </a:lnTo>
                <a:lnTo>
                  <a:pt x="67736" y="4379"/>
                </a:lnTo>
                <a:close/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8" name="object 98"/>
          <p:cNvSpPr/>
          <p:nvPr/>
        </p:nvSpPr>
        <p:spPr>
          <a:xfrm>
            <a:off x="10613745" y="3119511"/>
            <a:ext cx="273396" cy="99732"/>
          </a:xfrm>
          <a:custGeom>
            <a:avLst/>
            <a:gdLst/>
            <a:ahLst/>
            <a:cxnLst/>
            <a:rect l="l" t="t" r="r" b="b"/>
            <a:pathLst>
              <a:path w="450850" h="164464">
                <a:moveTo>
                  <a:pt x="0" y="163974"/>
                </a:moveTo>
                <a:lnTo>
                  <a:pt x="450509" y="0"/>
                </a:lnTo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9" name="object 99"/>
          <p:cNvSpPr/>
          <p:nvPr/>
        </p:nvSpPr>
        <p:spPr>
          <a:xfrm>
            <a:off x="10613745" y="3326231"/>
            <a:ext cx="273396" cy="99732"/>
          </a:xfrm>
          <a:custGeom>
            <a:avLst/>
            <a:gdLst/>
            <a:ahLst/>
            <a:cxnLst/>
            <a:rect l="l" t="t" r="r" b="b"/>
            <a:pathLst>
              <a:path w="450850" h="164464">
                <a:moveTo>
                  <a:pt x="0" y="163953"/>
                </a:moveTo>
                <a:lnTo>
                  <a:pt x="450509" y="0"/>
                </a:lnTo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0" name="object 100"/>
          <p:cNvSpPr/>
          <p:nvPr/>
        </p:nvSpPr>
        <p:spPr>
          <a:xfrm>
            <a:off x="10613745" y="3223709"/>
            <a:ext cx="273396" cy="99732"/>
          </a:xfrm>
          <a:custGeom>
            <a:avLst/>
            <a:gdLst/>
            <a:ahLst/>
            <a:cxnLst/>
            <a:rect l="l" t="t" r="r" b="b"/>
            <a:pathLst>
              <a:path w="450850" h="164464">
                <a:moveTo>
                  <a:pt x="0" y="163953"/>
                </a:moveTo>
                <a:lnTo>
                  <a:pt x="450509" y="0"/>
                </a:lnTo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1" name="object 101"/>
          <p:cNvSpPr/>
          <p:nvPr/>
        </p:nvSpPr>
        <p:spPr>
          <a:xfrm>
            <a:off x="10753271" y="3031558"/>
            <a:ext cx="0" cy="136698"/>
          </a:xfrm>
          <a:custGeom>
            <a:avLst/>
            <a:gdLst/>
            <a:ahLst/>
            <a:cxnLst/>
            <a:rect l="l" t="t" r="r" b="b"/>
            <a:pathLst>
              <a:path h="225425">
                <a:moveTo>
                  <a:pt x="0" y="0"/>
                </a:moveTo>
                <a:lnTo>
                  <a:pt x="0" y="225270"/>
                </a:lnTo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2" name="object 102"/>
          <p:cNvSpPr/>
          <p:nvPr/>
        </p:nvSpPr>
        <p:spPr>
          <a:xfrm>
            <a:off x="10753246" y="3038405"/>
            <a:ext cx="95496" cy="129767"/>
          </a:xfrm>
          <a:custGeom>
            <a:avLst/>
            <a:gdLst/>
            <a:ahLst/>
            <a:cxnLst/>
            <a:rect l="l" t="t" r="r" b="b"/>
            <a:pathLst>
              <a:path w="157480" h="213995">
                <a:moveTo>
                  <a:pt x="156895" y="0"/>
                </a:moveTo>
                <a:lnTo>
                  <a:pt x="0" y="213993"/>
                </a:lnTo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3" name="object 103"/>
          <p:cNvSpPr/>
          <p:nvPr/>
        </p:nvSpPr>
        <p:spPr>
          <a:xfrm>
            <a:off x="10653736" y="3107784"/>
            <a:ext cx="96651" cy="61610"/>
          </a:xfrm>
          <a:custGeom>
            <a:avLst/>
            <a:gdLst/>
            <a:ahLst/>
            <a:cxnLst/>
            <a:rect l="l" t="t" r="r" b="b"/>
            <a:pathLst>
              <a:path w="159384" h="101600">
                <a:moveTo>
                  <a:pt x="0" y="0"/>
                </a:moveTo>
                <a:lnTo>
                  <a:pt x="159304" y="101316"/>
                </a:lnTo>
              </a:path>
            </a:pathLst>
          </a:custGeom>
          <a:ln w="10470">
            <a:solidFill>
              <a:srgbClr val="E5332A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4" name="object 104"/>
          <p:cNvSpPr/>
          <p:nvPr/>
        </p:nvSpPr>
        <p:spPr>
          <a:xfrm>
            <a:off x="10613745" y="3548879"/>
            <a:ext cx="273396" cy="405473"/>
          </a:xfrm>
          <a:custGeom>
            <a:avLst/>
            <a:gdLst/>
            <a:ahLst/>
            <a:cxnLst/>
            <a:rect l="l" t="t" r="r" b="b"/>
            <a:pathLst>
              <a:path w="450850" h="668654">
                <a:moveTo>
                  <a:pt x="450509" y="0"/>
                </a:moveTo>
                <a:lnTo>
                  <a:pt x="0" y="163963"/>
                </a:lnTo>
                <a:lnTo>
                  <a:pt x="0" y="668388"/>
                </a:lnTo>
                <a:lnTo>
                  <a:pt x="450509" y="504403"/>
                </a:lnTo>
                <a:lnTo>
                  <a:pt x="45050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5" name="object 105"/>
          <p:cNvSpPr/>
          <p:nvPr/>
        </p:nvSpPr>
        <p:spPr>
          <a:xfrm>
            <a:off x="10613745" y="3940921"/>
            <a:ext cx="273396" cy="405473"/>
          </a:xfrm>
          <a:custGeom>
            <a:avLst/>
            <a:gdLst/>
            <a:ahLst/>
            <a:cxnLst/>
            <a:rect l="l" t="t" r="r" b="b"/>
            <a:pathLst>
              <a:path w="450850" h="668654">
                <a:moveTo>
                  <a:pt x="450509" y="0"/>
                </a:moveTo>
                <a:lnTo>
                  <a:pt x="0" y="163974"/>
                </a:lnTo>
                <a:lnTo>
                  <a:pt x="0" y="668388"/>
                </a:lnTo>
                <a:lnTo>
                  <a:pt x="450509" y="504424"/>
                </a:lnTo>
                <a:lnTo>
                  <a:pt x="45050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6" name="object 106"/>
          <p:cNvSpPr/>
          <p:nvPr/>
        </p:nvSpPr>
        <p:spPr>
          <a:xfrm>
            <a:off x="10984712" y="3158736"/>
            <a:ext cx="80864" cy="246441"/>
          </a:xfrm>
          <a:custGeom>
            <a:avLst/>
            <a:gdLst/>
            <a:ahLst/>
            <a:cxnLst/>
            <a:rect l="l" t="t" r="r" b="b"/>
            <a:pathLst>
              <a:path w="133350" h="406400">
                <a:moveTo>
                  <a:pt x="133147" y="0"/>
                </a:moveTo>
                <a:lnTo>
                  <a:pt x="0" y="48438"/>
                </a:lnTo>
                <a:lnTo>
                  <a:pt x="0" y="405830"/>
                </a:lnTo>
                <a:lnTo>
                  <a:pt x="133147" y="357381"/>
                </a:lnTo>
                <a:lnTo>
                  <a:pt x="1331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7" name="object 107"/>
          <p:cNvSpPr/>
          <p:nvPr/>
        </p:nvSpPr>
        <p:spPr>
          <a:xfrm>
            <a:off x="10448245" y="3353984"/>
            <a:ext cx="80864" cy="246441"/>
          </a:xfrm>
          <a:custGeom>
            <a:avLst/>
            <a:gdLst/>
            <a:ahLst/>
            <a:cxnLst/>
            <a:rect l="l" t="t" r="r" b="b"/>
            <a:pathLst>
              <a:path w="133350" h="406400">
                <a:moveTo>
                  <a:pt x="133126" y="0"/>
                </a:moveTo>
                <a:lnTo>
                  <a:pt x="0" y="48459"/>
                </a:lnTo>
                <a:lnTo>
                  <a:pt x="0" y="405851"/>
                </a:lnTo>
                <a:lnTo>
                  <a:pt x="133126" y="357392"/>
                </a:lnTo>
                <a:lnTo>
                  <a:pt x="13312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8" name="object 108"/>
          <p:cNvSpPr/>
          <p:nvPr/>
        </p:nvSpPr>
        <p:spPr>
          <a:xfrm>
            <a:off x="10984712" y="3528492"/>
            <a:ext cx="80864" cy="246441"/>
          </a:xfrm>
          <a:custGeom>
            <a:avLst/>
            <a:gdLst/>
            <a:ahLst/>
            <a:cxnLst/>
            <a:rect l="l" t="t" r="r" b="b"/>
            <a:pathLst>
              <a:path w="133350" h="406400">
                <a:moveTo>
                  <a:pt x="133147" y="0"/>
                </a:moveTo>
                <a:lnTo>
                  <a:pt x="0" y="48448"/>
                </a:lnTo>
                <a:lnTo>
                  <a:pt x="0" y="405830"/>
                </a:lnTo>
                <a:lnTo>
                  <a:pt x="133147" y="357371"/>
                </a:lnTo>
                <a:lnTo>
                  <a:pt x="1331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9" name="object 109"/>
          <p:cNvSpPr/>
          <p:nvPr/>
        </p:nvSpPr>
        <p:spPr>
          <a:xfrm>
            <a:off x="10448245" y="3723753"/>
            <a:ext cx="80864" cy="246441"/>
          </a:xfrm>
          <a:custGeom>
            <a:avLst/>
            <a:gdLst/>
            <a:ahLst/>
            <a:cxnLst/>
            <a:rect l="l" t="t" r="r" b="b"/>
            <a:pathLst>
              <a:path w="133350" h="406400">
                <a:moveTo>
                  <a:pt x="133126" y="0"/>
                </a:moveTo>
                <a:lnTo>
                  <a:pt x="0" y="48448"/>
                </a:lnTo>
                <a:lnTo>
                  <a:pt x="0" y="405820"/>
                </a:lnTo>
                <a:lnTo>
                  <a:pt x="133126" y="357371"/>
                </a:lnTo>
                <a:lnTo>
                  <a:pt x="13312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0" name="object 110"/>
          <p:cNvSpPr/>
          <p:nvPr/>
        </p:nvSpPr>
        <p:spPr>
          <a:xfrm>
            <a:off x="10984712" y="3920540"/>
            <a:ext cx="80864" cy="246441"/>
          </a:xfrm>
          <a:custGeom>
            <a:avLst/>
            <a:gdLst/>
            <a:ahLst/>
            <a:cxnLst/>
            <a:rect l="l" t="t" r="r" b="b"/>
            <a:pathLst>
              <a:path w="133350" h="406400">
                <a:moveTo>
                  <a:pt x="133147" y="0"/>
                </a:moveTo>
                <a:lnTo>
                  <a:pt x="0" y="48459"/>
                </a:lnTo>
                <a:lnTo>
                  <a:pt x="0" y="405830"/>
                </a:lnTo>
                <a:lnTo>
                  <a:pt x="133147" y="357381"/>
                </a:lnTo>
                <a:lnTo>
                  <a:pt x="1331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1" name="object 111"/>
          <p:cNvSpPr/>
          <p:nvPr/>
        </p:nvSpPr>
        <p:spPr>
          <a:xfrm>
            <a:off x="10448245" y="4115795"/>
            <a:ext cx="80864" cy="246441"/>
          </a:xfrm>
          <a:custGeom>
            <a:avLst/>
            <a:gdLst/>
            <a:ahLst/>
            <a:cxnLst/>
            <a:rect l="l" t="t" r="r" b="b"/>
            <a:pathLst>
              <a:path w="133350" h="406400">
                <a:moveTo>
                  <a:pt x="133126" y="0"/>
                </a:moveTo>
                <a:lnTo>
                  <a:pt x="0" y="48459"/>
                </a:lnTo>
                <a:lnTo>
                  <a:pt x="0" y="405830"/>
                </a:lnTo>
                <a:lnTo>
                  <a:pt x="133126" y="357381"/>
                </a:lnTo>
                <a:lnTo>
                  <a:pt x="13312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2" name="object 112"/>
          <p:cNvSpPr/>
          <p:nvPr/>
        </p:nvSpPr>
        <p:spPr>
          <a:xfrm>
            <a:off x="10750337" y="3595330"/>
            <a:ext cx="0" cy="308822"/>
          </a:xfrm>
          <a:custGeom>
            <a:avLst/>
            <a:gdLst/>
            <a:ahLst/>
            <a:cxnLst/>
            <a:rect l="l" t="t" r="r" b="b"/>
            <a:pathLst>
              <a:path h="509270">
                <a:moveTo>
                  <a:pt x="0" y="0"/>
                </a:moveTo>
                <a:lnTo>
                  <a:pt x="0" y="508822"/>
                </a:lnTo>
              </a:path>
            </a:pathLst>
          </a:custGeom>
          <a:ln w="10470">
            <a:solidFill>
              <a:srgbClr val="F7B034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3" name="object 113"/>
          <p:cNvSpPr/>
          <p:nvPr/>
        </p:nvSpPr>
        <p:spPr>
          <a:xfrm>
            <a:off x="10600234" y="3753986"/>
            <a:ext cx="292649" cy="106663"/>
          </a:xfrm>
          <a:custGeom>
            <a:avLst/>
            <a:gdLst/>
            <a:ahLst/>
            <a:cxnLst/>
            <a:rect l="l" t="t" r="r" b="b"/>
            <a:pathLst>
              <a:path w="482600" h="175895">
                <a:moveTo>
                  <a:pt x="0" y="175565"/>
                </a:moveTo>
                <a:lnTo>
                  <a:pt x="482362" y="0"/>
                </a:lnTo>
              </a:path>
            </a:pathLst>
          </a:custGeom>
          <a:ln w="10470">
            <a:solidFill>
              <a:srgbClr val="F7B034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4" name="object 114"/>
          <p:cNvSpPr/>
          <p:nvPr/>
        </p:nvSpPr>
        <p:spPr>
          <a:xfrm>
            <a:off x="10600234" y="3650545"/>
            <a:ext cx="292649" cy="106663"/>
          </a:xfrm>
          <a:custGeom>
            <a:avLst/>
            <a:gdLst/>
            <a:ahLst/>
            <a:cxnLst/>
            <a:rect l="l" t="t" r="r" b="b"/>
            <a:pathLst>
              <a:path w="482600" h="175895">
                <a:moveTo>
                  <a:pt x="0" y="175565"/>
                </a:moveTo>
                <a:lnTo>
                  <a:pt x="482362" y="0"/>
                </a:lnTo>
              </a:path>
            </a:pathLst>
          </a:custGeom>
          <a:ln w="10470">
            <a:solidFill>
              <a:srgbClr val="F7B034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5" name="object 115"/>
          <p:cNvSpPr/>
          <p:nvPr/>
        </p:nvSpPr>
        <p:spPr>
          <a:xfrm>
            <a:off x="10753500" y="3990632"/>
            <a:ext cx="0" cy="308822"/>
          </a:xfrm>
          <a:custGeom>
            <a:avLst/>
            <a:gdLst/>
            <a:ahLst/>
            <a:cxnLst/>
            <a:rect l="l" t="t" r="r" b="b"/>
            <a:pathLst>
              <a:path h="509270">
                <a:moveTo>
                  <a:pt x="0" y="0"/>
                </a:moveTo>
                <a:lnTo>
                  <a:pt x="0" y="508832"/>
                </a:lnTo>
              </a:path>
            </a:pathLst>
          </a:custGeom>
          <a:ln w="10470">
            <a:solidFill>
              <a:srgbClr val="1D71B6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6" name="object 116"/>
          <p:cNvSpPr/>
          <p:nvPr/>
        </p:nvSpPr>
        <p:spPr>
          <a:xfrm>
            <a:off x="10611809" y="4151972"/>
            <a:ext cx="276861" cy="100887"/>
          </a:xfrm>
          <a:custGeom>
            <a:avLst/>
            <a:gdLst/>
            <a:ahLst/>
            <a:cxnLst/>
            <a:rect l="l" t="t" r="r" b="b"/>
            <a:pathLst>
              <a:path w="456565" h="166370">
                <a:moveTo>
                  <a:pt x="0" y="166099"/>
                </a:moveTo>
                <a:lnTo>
                  <a:pt x="456321" y="0"/>
                </a:lnTo>
              </a:path>
            </a:pathLst>
          </a:custGeom>
          <a:ln w="10470">
            <a:solidFill>
              <a:srgbClr val="1D71B6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7" name="object 117"/>
          <p:cNvSpPr/>
          <p:nvPr/>
        </p:nvSpPr>
        <p:spPr>
          <a:xfrm>
            <a:off x="10611809" y="4048537"/>
            <a:ext cx="276861" cy="100887"/>
          </a:xfrm>
          <a:custGeom>
            <a:avLst/>
            <a:gdLst/>
            <a:ahLst/>
            <a:cxnLst/>
            <a:rect l="l" t="t" r="r" b="b"/>
            <a:pathLst>
              <a:path w="456565" h="166370">
                <a:moveTo>
                  <a:pt x="0" y="166099"/>
                </a:moveTo>
                <a:lnTo>
                  <a:pt x="456321" y="0"/>
                </a:lnTo>
              </a:path>
            </a:pathLst>
          </a:custGeom>
          <a:ln w="10470">
            <a:solidFill>
              <a:srgbClr val="1D71B6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8" name="object 118"/>
          <p:cNvSpPr/>
          <p:nvPr/>
        </p:nvSpPr>
        <p:spPr>
          <a:xfrm>
            <a:off x="9565937" y="3027104"/>
            <a:ext cx="778215" cy="676173"/>
          </a:xfrm>
          <a:custGeom>
            <a:avLst/>
            <a:gdLst/>
            <a:ahLst/>
            <a:cxnLst/>
            <a:rect l="l" t="t" r="r" b="b"/>
            <a:pathLst>
              <a:path w="1283334" h="1115060">
                <a:moveTo>
                  <a:pt x="0" y="0"/>
                </a:moveTo>
                <a:lnTo>
                  <a:pt x="0" y="661990"/>
                </a:lnTo>
                <a:lnTo>
                  <a:pt x="1283227" y="1114960"/>
                </a:lnTo>
                <a:lnTo>
                  <a:pt x="1283227" y="452980"/>
                </a:lnTo>
                <a:lnTo>
                  <a:pt x="0" y="0"/>
                </a:lnTo>
                <a:close/>
              </a:path>
            </a:pathLst>
          </a:custGeom>
          <a:solidFill>
            <a:srgbClr val="B720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9" name="object 119"/>
          <p:cNvSpPr/>
          <p:nvPr/>
        </p:nvSpPr>
        <p:spPr>
          <a:xfrm>
            <a:off x="7250393" y="4054983"/>
            <a:ext cx="890654" cy="717375"/>
          </a:xfrm>
          <a:custGeom>
            <a:avLst/>
            <a:gdLst/>
            <a:ahLst/>
            <a:cxnLst/>
            <a:rect l="l" t="t" r="r" b="b"/>
            <a:pathLst>
              <a:path w="1468755" h="1183004">
                <a:moveTo>
                  <a:pt x="235144" y="0"/>
                </a:moveTo>
                <a:lnTo>
                  <a:pt x="0" y="709454"/>
                </a:lnTo>
                <a:lnTo>
                  <a:pt x="1233271" y="1182958"/>
                </a:lnTo>
                <a:lnTo>
                  <a:pt x="1468405" y="473482"/>
                </a:lnTo>
                <a:lnTo>
                  <a:pt x="235144" y="0"/>
                </a:lnTo>
                <a:close/>
              </a:path>
            </a:pathLst>
          </a:custGeom>
          <a:solidFill>
            <a:srgbClr val="B720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0" name="object 120"/>
          <p:cNvSpPr/>
          <p:nvPr/>
        </p:nvSpPr>
        <p:spPr>
          <a:xfrm>
            <a:off x="9565936" y="2543771"/>
            <a:ext cx="1184459" cy="758192"/>
          </a:xfrm>
          <a:custGeom>
            <a:avLst/>
            <a:gdLst/>
            <a:ahLst/>
            <a:cxnLst/>
            <a:rect l="l" t="t" r="r" b="b"/>
            <a:pathLst>
              <a:path w="1953259" h="1250314">
                <a:moveTo>
                  <a:pt x="669927" y="0"/>
                </a:moveTo>
                <a:lnTo>
                  <a:pt x="0" y="797117"/>
                </a:lnTo>
                <a:lnTo>
                  <a:pt x="1283227" y="1250077"/>
                </a:lnTo>
                <a:lnTo>
                  <a:pt x="1953155" y="452980"/>
                </a:lnTo>
                <a:lnTo>
                  <a:pt x="669927" y="0"/>
                </a:lnTo>
                <a:close/>
              </a:path>
            </a:pathLst>
          </a:custGeom>
          <a:solidFill>
            <a:srgbClr val="E55757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1" name="object 121"/>
          <p:cNvSpPr/>
          <p:nvPr/>
        </p:nvSpPr>
        <p:spPr>
          <a:xfrm>
            <a:off x="9565937" y="3427478"/>
            <a:ext cx="778215" cy="683105"/>
          </a:xfrm>
          <a:custGeom>
            <a:avLst/>
            <a:gdLst/>
            <a:ahLst/>
            <a:cxnLst/>
            <a:rect l="l" t="t" r="r" b="b"/>
            <a:pathLst>
              <a:path w="1283334" h="1126490">
                <a:moveTo>
                  <a:pt x="0" y="0"/>
                </a:moveTo>
                <a:lnTo>
                  <a:pt x="0" y="672974"/>
                </a:lnTo>
                <a:lnTo>
                  <a:pt x="1283227" y="1125934"/>
                </a:lnTo>
                <a:lnTo>
                  <a:pt x="1283227" y="452970"/>
                </a:lnTo>
                <a:lnTo>
                  <a:pt x="0" y="0"/>
                </a:lnTo>
                <a:close/>
              </a:path>
            </a:pathLst>
          </a:custGeom>
          <a:solidFill>
            <a:srgbClr val="E2951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2" name="object 122"/>
          <p:cNvSpPr/>
          <p:nvPr/>
        </p:nvSpPr>
        <p:spPr>
          <a:xfrm>
            <a:off x="9565937" y="3835598"/>
            <a:ext cx="778215" cy="691191"/>
          </a:xfrm>
          <a:custGeom>
            <a:avLst/>
            <a:gdLst/>
            <a:ahLst/>
            <a:cxnLst/>
            <a:rect l="l" t="t" r="r" b="b"/>
            <a:pathLst>
              <a:path w="1283334" h="1139825">
                <a:moveTo>
                  <a:pt x="0" y="0"/>
                </a:moveTo>
                <a:lnTo>
                  <a:pt x="0" y="686586"/>
                </a:lnTo>
                <a:lnTo>
                  <a:pt x="1283227" y="1139556"/>
                </a:lnTo>
                <a:lnTo>
                  <a:pt x="1283227" y="452960"/>
                </a:lnTo>
                <a:lnTo>
                  <a:pt x="0" y="0"/>
                </a:lnTo>
                <a:close/>
              </a:path>
            </a:pathLst>
          </a:custGeom>
          <a:solidFill>
            <a:srgbClr val="10639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85"/>
            <a:ext cx="12192000" cy="6868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" name="TextBox 124"/>
          <p:cNvSpPr txBox="1"/>
          <p:nvPr/>
        </p:nvSpPr>
        <p:spPr>
          <a:xfrm>
            <a:off x="613333" y="476243"/>
            <a:ext cx="7663007" cy="9323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729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Более чем за 10 лет требования потребителей к жилью заметно выросли</a:t>
            </a:r>
            <a:endParaRPr lang="ru-RU" sz="2729" b="1" spc="79" dirty="0">
              <a:solidFill>
                <a:schemeClr val="tx1">
                  <a:lumMod val="65000"/>
                  <a:lumOff val="35000"/>
                </a:schemeClr>
              </a:solidFill>
              <a:latin typeface="Raleway Black" panose="020B0A03030101060003" pitchFamily="34" charset="-52"/>
              <a:cs typeface="Calibri"/>
            </a:endParaRPr>
          </a:p>
        </p:txBody>
      </p:sp>
      <p:sp>
        <p:nvSpPr>
          <p:cNvPr id="2049" name="Прямоугольник 2048"/>
          <p:cNvSpPr/>
          <p:nvPr/>
        </p:nvSpPr>
        <p:spPr>
          <a:xfrm>
            <a:off x="527901" y="4299454"/>
            <a:ext cx="1035733" cy="483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Небольшая площадь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1835499" y="3811276"/>
            <a:ext cx="923827" cy="483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Прямоугольник 128"/>
          <p:cNvSpPr/>
          <p:nvPr/>
        </p:nvSpPr>
        <p:spPr>
          <a:xfrm>
            <a:off x="3120272" y="4396027"/>
            <a:ext cx="1021791" cy="5098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5464247" y="5632169"/>
            <a:ext cx="1021791" cy="5098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Прямоугольник 130"/>
          <p:cNvSpPr/>
          <p:nvPr/>
        </p:nvSpPr>
        <p:spPr>
          <a:xfrm>
            <a:off x="6026046" y="4436271"/>
            <a:ext cx="1021791" cy="5098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7092001" y="3718886"/>
            <a:ext cx="1021791" cy="5098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" name="Прямоугольник 132"/>
          <p:cNvSpPr/>
          <p:nvPr/>
        </p:nvSpPr>
        <p:spPr>
          <a:xfrm>
            <a:off x="8577179" y="3718885"/>
            <a:ext cx="1021791" cy="5098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9667569" y="4340958"/>
            <a:ext cx="1021791" cy="3677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5" name="Прямоугольник 134"/>
          <p:cNvSpPr/>
          <p:nvPr/>
        </p:nvSpPr>
        <p:spPr>
          <a:xfrm>
            <a:off x="10158165" y="5428557"/>
            <a:ext cx="1021791" cy="5098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1835499" y="3811275"/>
            <a:ext cx="1035733" cy="483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Доступная цена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37" name="Прямоугольник 136"/>
          <p:cNvSpPr/>
          <p:nvPr/>
        </p:nvSpPr>
        <p:spPr>
          <a:xfrm>
            <a:off x="2999254" y="4356538"/>
            <a:ext cx="1405798" cy="483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Базовая инфраструктура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5683499" y="5568480"/>
            <a:ext cx="1142809" cy="2847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Парковка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39" name="Прямоугольник 138"/>
          <p:cNvSpPr/>
          <p:nvPr/>
        </p:nvSpPr>
        <p:spPr>
          <a:xfrm>
            <a:off x="5769968" y="4396015"/>
            <a:ext cx="1445598" cy="483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Развитая инфраструктура 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9995354" y="5461498"/>
            <a:ext cx="1184602" cy="279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Безопасность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9651765" y="4349754"/>
            <a:ext cx="1142809" cy="279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Детские площадки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43" name="Прямоугольник 142"/>
          <p:cNvSpPr/>
          <p:nvPr/>
        </p:nvSpPr>
        <p:spPr>
          <a:xfrm>
            <a:off x="8283464" y="3651712"/>
            <a:ext cx="1571830" cy="483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Просторное жилье и продуманная планировка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6879233" y="3664237"/>
            <a:ext cx="1304494" cy="4834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3"/>
                </a:solidFill>
                <a:latin typeface="Raleway" panose="020B0503030101060003" pitchFamily="34" charset="-52"/>
              </a:rPr>
              <a:t>Зона отдыха и спортивные площадки</a:t>
            </a:r>
            <a:endParaRPr lang="ru-RU" sz="1200" dirty="0">
              <a:solidFill>
                <a:schemeClr val="accent3"/>
              </a:solidFill>
              <a:latin typeface="Raleway" panose="020B0503030101060003" pitchFamily="34" charset="-52"/>
            </a:endParaRPr>
          </a:p>
        </p:txBody>
      </p:sp>
      <p:pic>
        <p:nvPicPr>
          <p:cNvPr id="146" name="Рисунок 1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26" y="229114"/>
            <a:ext cx="1657350" cy="838200"/>
          </a:xfrm>
          <a:prstGeom prst="rect">
            <a:avLst/>
          </a:prstGeom>
        </p:spPr>
      </p:pic>
      <p:pic>
        <p:nvPicPr>
          <p:cNvPr id="2048" name="Рисунок 2047"/>
          <p:cNvPicPr>
            <a:picLocks noChangeAspect="1"/>
          </p:cNvPicPr>
          <p:nvPr/>
        </p:nvPicPr>
        <p:blipFill rotWithShape="1">
          <a:blip r:embed="rId5"/>
          <a:srcRect l="10218"/>
          <a:stretch/>
        </p:blipFill>
        <p:spPr>
          <a:xfrm>
            <a:off x="8537200" y="1850467"/>
            <a:ext cx="954479" cy="1054098"/>
          </a:xfrm>
          <a:prstGeom prst="rect">
            <a:avLst/>
          </a:prstGeom>
        </p:spPr>
      </p:pic>
      <p:sp>
        <p:nvSpPr>
          <p:cNvPr id="145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7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8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9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0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1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289632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4" name="object 164"/>
          <p:cNvSpPr txBox="1"/>
          <p:nvPr/>
        </p:nvSpPr>
        <p:spPr>
          <a:xfrm>
            <a:off x="566274" y="3953642"/>
            <a:ext cx="4959478" cy="7682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 marR="3081" algn="just">
              <a:lnSpc>
                <a:spcPct val="112100"/>
              </a:lnSpc>
            </a:pPr>
            <a:r>
              <a:rPr lang="ru-RU" sz="1486" spc="-3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" panose="020B0503030101060003" pitchFamily="34" charset="-52"/>
                <a:cs typeface="Calibri"/>
              </a:rPr>
              <a:t>В исследовании учувствовали города: Лондон, Сан-Франциско, Нью-Йорк, Берлин, Копенгаген , Дюссельдорф, Прага, Ванкувер</a:t>
            </a:r>
            <a:endParaRPr sz="1486" spc="-39" dirty="0">
              <a:solidFill>
                <a:schemeClr val="tx1">
                  <a:lumMod val="65000"/>
                  <a:lumOff val="35000"/>
                </a:schemeClr>
              </a:solidFill>
              <a:latin typeface="Raleway" panose="020B0503030101060003" pitchFamily="34" charset="-52"/>
              <a:cs typeface="Calibri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2555193" y="1845892"/>
            <a:ext cx="948583" cy="136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3" name="object 163"/>
          <p:cNvSpPr txBox="1"/>
          <p:nvPr/>
        </p:nvSpPr>
        <p:spPr>
          <a:xfrm>
            <a:off x="566274" y="267788"/>
            <a:ext cx="5201503" cy="16927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 marR="3081">
              <a:lnSpc>
                <a:spcPts val="3250"/>
              </a:lnSpc>
            </a:pPr>
            <a:r>
              <a:rPr lang="ru-RU" sz="2729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В пригородах современных мегаполисов большую часть застройки составляет малоэтажное жилье</a:t>
            </a:r>
          </a:p>
        </p:txBody>
      </p:sp>
      <p:sp>
        <p:nvSpPr>
          <p:cNvPr id="196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98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99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0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1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2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pic>
        <p:nvPicPr>
          <p:cNvPr id="203" name="Рисунок 20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26" y="229114"/>
            <a:ext cx="165735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89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28443" y="-16618"/>
            <a:ext cx="6766740" cy="6857615"/>
          </a:xfrm>
          <a:custGeom>
            <a:avLst/>
            <a:gdLst/>
            <a:ahLst/>
            <a:cxnLst/>
            <a:rect l="l" t="t" r="r" b="b"/>
            <a:pathLst>
              <a:path w="11158855" h="11308715">
                <a:moveTo>
                  <a:pt x="0" y="11308556"/>
                </a:moveTo>
                <a:lnTo>
                  <a:pt x="11158288" y="11308556"/>
                </a:lnTo>
                <a:lnTo>
                  <a:pt x="11158288" y="0"/>
                </a:lnTo>
                <a:lnTo>
                  <a:pt x="0" y="0"/>
                </a:lnTo>
                <a:lnTo>
                  <a:pt x="0" y="11308556"/>
                </a:lnTo>
                <a:close/>
              </a:path>
            </a:pathLst>
          </a:custGeom>
          <a:solidFill>
            <a:srgbClr val="DDEAF2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" name="object 5"/>
          <p:cNvSpPr/>
          <p:nvPr/>
        </p:nvSpPr>
        <p:spPr>
          <a:xfrm>
            <a:off x="3730" y="0"/>
            <a:ext cx="2837520" cy="68575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" name="object 6"/>
          <p:cNvSpPr/>
          <p:nvPr/>
        </p:nvSpPr>
        <p:spPr>
          <a:xfrm>
            <a:off x="545699" y="0"/>
            <a:ext cx="139008" cy="78938"/>
          </a:xfrm>
          <a:custGeom>
            <a:avLst/>
            <a:gdLst/>
            <a:ahLst/>
            <a:cxnLst/>
            <a:rect l="l" t="t" r="r" b="b"/>
            <a:pathLst>
              <a:path w="229234" h="130175">
                <a:moveTo>
                  <a:pt x="228600" y="0"/>
                </a:moveTo>
                <a:lnTo>
                  <a:pt x="0" y="0"/>
                </a:lnTo>
                <a:lnTo>
                  <a:pt x="229218" y="129723"/>
                </a:lnTo>
                <a:lnTo>
                  <a:pt x="22860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" name="object 7"/>
          <p:cNvSpPr/>
          <p:nvPr/>
        </p:nvSpPr>
        <p:spPr>
          <a:xfrm>
            <a:off x="283066" y="0"/>
            <a:ext cx="406243" cy="1044680"/>
          </a:xfrm>
          <a:custGeom>
            <a:avLst/>
            <a:gdLst/>
            <a:ahLst/>
            <a:cxnLst/>
            <a:rect l="l" t="t" r="r" b="b"/>
            <a:pathLst>
              <a:path w="669925" h="1722755">
                <a:moveTo>
                  <a:pt x="433096" y="0"/>
                </a:moveTo>
                <a:lnTo>
                  <a:pt x="0" y="0"/>
                </a:lnTo>
                <a:lnTo>
                  <a:pt x="0" y="1452343"/>
                </a:lnTo>
                <a:lnTo>
                  <a:pt x="669895" y="1722387"/>
                </a:lnTo>
                <a:lnTo>
                  <a:pt x="662314" y="129723"/>
                </a:lnTo>
                <a:lnTo>
                  <a:pt x="433096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" name="object 8"/>
          <p:cNvSpPr/>
          <p:nvPr/>
        </p:nvSpPr>
        <p:spPr>
          <a:xfrm>
            <a:off x="864181" y="180251"/>
            <a:ext cx="316137" cy="1062393"/>
          </a:xfrm>
          <a:custGeom>
            <a:avLst/>
            <a:gdLst/>
            <a:ahLst/>
            <a:cxnLst/>
            <a:rect l="l" t="t" r="r" b="b"/>
            <a:pathLst>
              <a:path w="521335" h="1751964">
                <a:moveTo>
                  <a:pt x="0" y="0"/>
                </a:moveTo>
                <a:lnTo>
                  <a:pt x="0" y="1538976"/>
                </a:lnTo>
                <a:lnTo>
                  <a:pt x="521313" y="1751556"/>
                </a:lnTo>
                <a:lnTo>
                  <a:pt x="518434" y="293415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" name="object 9"/>
          <p:cNvSpPr/>
          <p:nvPr/>
        </p:nvSpPr>
        <p:spPr>
          <a:xfrm>
            <a:off x="864182" y="48923"/>
            <a:ext cx="314598" cy="309592"/>
          </a:xfrm>
          <a:custGeom>
            <a:avLst/>
            <a:gdLst/>
            <a:ahLst/>
            <a:cxnLst/>
            <a:rect l="l" t="t" r="r" b="b"/>
            <a:pathLst>
              <a:path w="518794" h="510540">
                <a:moveTo>
                  <a:pt x="0" y="0"/>
                </a:moveTo>
                <a:lnTo>
                  <a:pt x="0" y="216569"/>
                </a:lnTo>
                <a:lnTo>
                  <a:pt x="518434" y="509984"/>
                </a:lnTo>
                <a:lnTo>
                  <a:pt x="518026" y="306974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" name="object 10"/>
          <p:cNvSpPr/>
          <p:nvPr/>
        </p:nvSpPr>
        <p:spPr>
          <a:xfrm>
            <a:off x="1326750" y="319166"/>
            <a:ext cx="167888" cy="100887"/>
          </a:xfrm>
          <a:custGeom>
            <a:avLst/>
            <a:gdLst/>
            <a:ahLst/>
            <a:cxnLst/>
            <a:rect l="l" t="t" r="r" b="b"/>
            <a:pathLst>
              <a:path w="276860" h="166370">
                <a:moveTo>
                  <a:pt x="0" y="0"/>
                </a:moveTo>
                <a:lnTo>
                  <a:pt x="0" y="3528"/>
                </a:lnTo>
                <a:lnTo>
                  <a:pt x="276410" y="166298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" name="object 11"/>
          <p:cNvSpPr/>
          <p:nvPr/>
        </p:nvSpPr>
        <p:spPr>
          <a:xfrm>
            <a:off x="1326750" y="442043"/>
            <a:ext cx="258378" cy="961891"/>
          </a:xfrm>
          <a:custGeom>
            <a:avLst/>
            <a:gdLst/>
            <a:ahLst/>
            <a:cxnLst/>
            <a:rect l="l" t="t" r="r" b="b"/>
            <a:pathLst>
              <a:path w="426085" h="1586230">
                <a:moveTo>
                  <a:pt x="0" y="0"/>
                </a:moveTo>
                <a:lnTo>
                  <a:pt x="0" y="1414772"/>
                </a:lnTo>
                <a:lnTo>
                  <a:pt x="425505" y="1585866"/>
                </a:lnTo>
                <a:lnTo>
                  <a:pt x="422720" y="239248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" name="object 12"/>
          <p:cNvSpPr/>
          <p:nvPr/>
        </p:nvSpPr>
        <p:spPr>
          <a:xfrm>
            <a:off x="1326751" y="321306"/>
            <a:ext cx="256452" cy="266079"/>
          </a:xfrm>
          <a:custGeom>
            <a:avLst/>
            <a:gdLst/>
            <a:ahLst/>
            <a:cxnLst/>
            <a:rect l="l" t="t" r="r" b="b"/>
            <a:pathLst>
              <a:path w="422910" h="438784">
                <a:moveTo>
                  <a:pt x="0" y="0"/>
                </a:moveTo>
                <a:lnTo>
                  <a:pt x="0" y="199103"/>
                </a:lnTo>
                <a:lnTo>
                  <a:pt x="422720" y="438351"/>
                </a:lnTo>
                <a:lnTo>
                  <a:pt x="422332" y="250547"/>
                </a:lnTo>
                <a:lnTo>
                  <a:pt x="276410" y="162769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" name="object 13"/>
          <p:cNvSpPr/>
          <p:nvPr/>
        </p:nvSpPr>
        <p:spPr>
          <a:xfrm>
            <a:off x="1698667" y="540304"/>
            <a:ext cx="216406" cy="234504"/>
          </a:xfrm>
          <a:custGeom>
            <a:avLst/>
            <a:gdLst/>
            <a:ahLst/>
            <a:cxnLst/>
            <a:rect l="l" t="t" r="r" b="b"/>
            <a:pathLst>
              <a:path w="356869" h="386715">
                <a:moveTo>
                  <a:pt x="0" y="0"/>
                </a:moveTo>
                <a:lnTo>
                  <a:pt x="0" y="185072"/>
                </a:lnTo>
                <a:lnTo>
                  <a:pt x="356031" y="386585"/>
                </a:lnTo>
                <a:lnTo>
                  <a:pt x="356502" y="209930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" name="object 14"/>
          <p:cNvSpPr/>
          <p:nvPr/>
        </p:nvSpPr>
        <p:spPr>
          <a:xfrm>
            <a:off x="1698664" y="652533"/>
            <a:ext cx="216021" cy="884493"/>
          </a:xfrm>
          <a:custGeom>
            <a:avLst/>
            <a:gdLst/>
            <a:ahLst/>
            <a:cxnLst/>
            <a:rect l="l" t="t" r="r" b="b"/>
            <a:pathLst>
              <a:path w="356235" h="1458595">
                <a:moveTo>
                  <a:pt x="0" y="0"/>
                </a:moveTo>
                <a:lnTo>
                  <a:pt x="0" y="1314891"/>
                </a:lnTo>
                <a:lnTo>
                  <a:pt x="352669" y="1458091"/>
                </a:lnTo>
                <a:lnTo>
                  <a:pt x="356031" y="201512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" name="object 15"/>
          <p:cNvSpPr/>
          <p:nvPr/>
        </p:nvSpPr>
        <p:spPr>
          <a:xfrm>
            <a:off x="2010145" y="828819"/>
            <a:ext cx="176745" cy="817877"/>
          </a:xfrm>
          <a:custGeom>
            <a:avLst/>
            <a:gdLst/>
            <a:ahLst/>
            <a:cxnLst/>
            <a:rect l="l" t="t" r="r" b="b"/>
            <a:pathLst>
              <a:path w="291464" h="1348739">
                <a:moveTo>
                  <a:pt x="0" y="0"/>
                </a:moveTo>
                <a:lnTo>
                  <a:pt x="0" y="1233669"/>
                </a:lnTo>
                <a:lnTo>
                  <a:pt x="291352" y="1348210"/>
                </a:lnTo>
                <a:lnTo>
                  <a:pt x="288200" y="163115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" name="object 16"/>
          <p:cNvSpPr/>
          <p:nvPr/>
        </p:nvSpPr>
        <p:spPr>
          <a:xfrm>
            <a:off x="2010145" y="723721"/>
            <a:ext cx="174819" cy="204084"/>
          </a:xfrm>
          <a:custGeom>
            <a:avLst/>
            <a:gdLst/>
            <a:ahLst/>
            <a:cxnLst/>
            <a:rect l="l" t="t" r="r" b="b"/>
            <a:pathLst>
              <a:path w="288289" h="336550">
                <a:moveTo>
                  <a:pt x="0" y="0"/>
                </a:moveTo>
                <a:lnTo>
                  <a:pt x="0" y="173314"/>
                </a:lnTo>
                <a:lnTo>
                  <a:pt x="288200" y="336429"/>
                </a:lnTo>
                <a:lnTo>
                  <a:pt x="287760" y="169712"/>
                </a:lnTo>
                <a:lnTo>
                  <a:pt x="267007" y="157220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" name="object 17"/>
          <p:cNvSpPr/>
          <p:nvPr/>
        </p:nvSpPr>
        <p:spPr>
          <a:xfrm>
            <a:off x="2010146" y="721571"/>
            <a:ext cx="162112" cy="97806"/>
          </a:xfrm>
          <a:custGeom>
            <a:avLst/>
            <a:gdLst/>
            <a:ahLst/>
            <a:cxnLst/>
            <a:rect l="l" t="t" r="r" b="b"/>
            <a:pathLst>
              <a:path w="267335" h="161290">
                <a:moveTo>
                  <a:pt x="0" y="0"/>
                </a:moveTo>
                <a:lnTo>
                  <a:pt x="0" y="3539"/>
                </a:lnTo>
                <a:lnTo>
                  <a:pt x="267007" y="160769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" name="object 18"/>
          <p:cNvSpPr/>
          <p:nvPr/>
        </p:nvSpPr>
        <p:spPr>
          <a:xfrm>
            <a:off x="2265843" y="872140"/>
            <a:ext cx="158262" cy="95496"/>
          </a:xfrm>
          <a:custGeom>
            <a:avLst/>
            <a:gdLst/>
            <a:ahLst/>
            <a:cxnLst/>
            <a:rect l="l" t="t" r="r" b="b"/>
            <a:pathLst>
              <a:path w="260985" h="157480">
                <a:moveTo>
                  <a:pt x="0" y="0"/>
                </a:moveTo>
                <a:lnTo>
                  <a:pt x="0" y="3539"/>
                </a:lnTo>
                <a:lnTo>
                  <a:pt x="260829" y="157126"/>
                </a:lnTo>
                <a:lnTo>
                  <a:pt x="260829" y="155031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" name="object 19"/>
          <p:cNvSpPr/>
          <p:nvPr/>
        </p:nvSpPr>
        <p:spPr>
          <a:xfrm>
            <a:off x="2265843" y="874285"/>
            <a:ext cx="158647" cy="189067"/>
          </a:xfrm>
          <a:custGeom>
            <a:avLst/>
            <a:gdLst/>
            <a:ahLst/>
            <a:cxnLst/>
            <a:rect l="l" t="t" r="r" b="b"/>
            <a:pathLst>
              <a:path w="261620" h="311785">
                <a:moveTo>
                  <a:pt x="0" y="0"/>
                </a:moveTo>
                <a:lnTo>
                  <a:pt x="0" y="163670"/>
                </a:lnTo>
                <a:lnTo>
                  <a:pt x="261290" y="311561"/>
                </a:lnTo>
                <a:lnTo>
                  <a:pt x="260840" y="153597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" name="object 20"/>
          <p:cNvSpPr/>
          <p:nvPr/>
        </p:nvSpPr>
        <p:spPr>
          <a:xfrm>
            <a:off x="2265842" y="973535"/>
            <a:ext cx="160572" cy="769359"/>
          </a:xfrm>
          <a:custGeom>
            <a:avLst/>
            <a:gdLst/>
            <a:ahLst/>
            <a:cxnLst/>
            <a:rect l="l" t="t" r="r" b="b"/>
            <a:pathLst>
              <a:path w="264795" h="1268730">
                <a:moveTo>
                  <a:pt x="0" y="0"/>
                </a:moveTo>
                <a:lnTo>
                  <a:pt x="0" y="1162582"/>
                </a:lnTo>
                <a:lnTo>
                  <a:pt x="264515" y="1268715"/>
                </a:lnTo>
                <a:lnTo>
                  <a:pt x="261290" y="147890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1" name="object 21"/>
          <p:cNvSpPr/>
          <p:nvPr/>
        </p:nvSpPr>
        <p:spPr>
          <a:xfrm>
            <a:off x="2491314" y="1101143"/>
            <a:ext cx="127841" cy="719686"/>
          </a:xfrm>
          <a:custGeom>
            <a:avLst/>
            <a:gdLst/>
            <a:ahLst/>
            <a:cxnLst/>
            <a:rect l="l" t="t" r="r" b="b"/>
            <a:pathLst>
              <a:path w="210820" h="1186814">
                <a:moveTo>
                  <a:pt x="0" y="0"/>
                </a:moveTo>
                <a:lnTo>
                  <a:pt x="0" y="1102029"/>
                </a:lnTo>
                <a:lnTo>
                  <a:pt x="210244" y="1186780"/>
                </a:lnTo>
                <a:lnTo>
                  <a:pt x="210244" y="118991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2" name="object 22"/>
          <p:cNvSpPr/>
          <p:nvPr/>
        </p:nvSpPr>
        <p:spPr>
          <a:xfrm>
            <a:off x="2491311" y="991152"/>
            <a:ext cx="127841" cy="91260"/>
          </a:xfrm>
          <a:custGeom>
            <a:avLst/>
            <a:gdLst/>
            <a:ahLst/>
            <a:cxnLst/>
            <a:rect l="l" t="t" r="r" b="b"/>
            <a:pathLst>
              <a:path w="210820" h="150494">
                <a:moveTo>
                  <a:pt x="0" y="0"/>
                </a:moveTo>
                <a:lnTo>
                  <a:pt x="0" y="26219"/>
                </a:lnTo>
                <a:lnTo>
                  <a:pt x="210244" y="150016"/>
                </a:lnTo>
                <a:lnTo>
                  <a:pt x="210244" y="146477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3" name="object 23"/>
          <p:cNvSpPr/>
          <p:nvPr/>
        </p:nvSpPr>
        <p:spPr>
          <a:xfrm>
            <a:off x="2491311" y="1007050"/>
            <a:ext cx="127841" cy="166348"/>
          </a:xfrm>
          <a:custGeom>
            <a:avLst/>
            <a:gdLst/>
            <a:ahLst/>
            <a:cxnLst/>
            <a:rect l="l" t="t" r="r" b="b"/>
            <a:pathLst>
              <a:path w="210820" h="274319">
                <a:moveTo>
                  <a:pt x="0" y="0"/>
                </a:moveTo>
                <a:lnTo>
                  <a:pt x="0" y="155168"/>
                </a:lnTo>
                <a:lnTo>
                  <a:pt x="210244" y="274159"/>
                </a:lnTo>
                <a:lnTo>
                  <a:pt x="210244" y="123797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4" name="object 24"/>
          <p:cNvSpPr/>
          <p:nvPr/>
        </p:nvSpPr>
        <p:spPr>
          <a:xfrm>
            <a:off x="279430" y="1972352"/>
            <a:ext cx="403163" cy="231424"/>
          </a:xfrm>
          <a:custGeom>
            <a:avLst/>
            <a:gdLst/>
            <a:ahLst/>
            <a:cxnLst/>
            <a:rect l="l" t="t" r="r" b="b"/>
            <a:pathLst>
              <a:path w="664844" h="381635">
                <a:moveTo>
                  <a:pt x="0" y="0"/>
                </a:moveTo>
                <a:lnTo>
                  <a:pt x="0" y="243908"/>
                </a:lnTo>
                <a:lnTo>
                  <a:pt x="664377" y="381360"/>
                </a:lnTo>
                <a:lnTo>
                  <a:pt x="664000" y="153346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5" name="object 25"/>
          <p:cNvSpPr/>
          <p:nvPr/>
        </p:nvSpPr>
        <p:spPr>
          <a:xfrm>
            <a:off x="860533" y="2106164"/>
            <a:ext cx="314983" cy="199463"/>
          </a:xfrm>
          <a:custGeom>
            <a:avLst/>
            <a:gdLst/>
            <a:ahLst/>
            <a:cxnLst/>
            <a:rect l="l" t="t" r="r" b="b"/>
            <a:pathLst>
              <a:path w="519430" h="328929">
                <a:moveTo>
                  <a:pt x="0" y="0"/>
                </a:moveTo>
                <a:lnTo>
                  <a:pt x="0" y="221501"/>
                </a:lnTo>
                <a:lnTo>
                  <a:pt x="519261" y="328932"/>
                </a:lnTo>
                <a:lnTo>
                  <a:pt x="519125" y="119797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6" name="object 26"/>
          <p:cNvSpPr/>
          <p:nvPr/>
        </p:nvSpPr>
        <p:spPr>
          <a:xfrm>
            <a:off x="1323118" y="2212692"/>
            <a:ext cx="256838" cy="176745"/>
          </a:xfrm>
          <a:custGeom>
            <a:avLst/>
            <a:gdLst/>
            <a:ahLst/>
            <a:cxnLst/>
            <a:rect l="l" t="t" r="r" b="b"/>
            <a:pathLst>
              <a:path w="423544" h="291464">
                <a:moveTo>
                  <a:pt x="0" y="0"/>
                </a:moveTo>
                <a:lnTo>
                  <a:pt x="0" y="203658"/>
                </a:lnTo>
                <a:lnTo>
                  <a:pt x="423515" y="291279"/>
                </a:lnTo>
                <a:lnTo>
                  <a:pt x="423390" y="97735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7" name="object 27"/>
          <p:cNvSpPr/>
          <p:nvPr/>
        </p:nvSpPr>
        <p:spPr>
          <a:xfrm>
            <a:off x="1695021" y="3214338"/>
            <a:ext cx="214866" cy="0"/>
          </a:xfrm>
          <a:custGeom>
            <a:avLst/>
            <a:gdLst/>
            <a:ahLst/>
            <a:cxnLst/>
            <a:rect l="l" t="t" r="r" b="b"/>
            <a:pathLst>
              <a:path w="354330">
                <a:moveTo>
                  <a:pt x="0" y="0"/>
                </a:moveTo>
                <a:lnTo>
                  <a:pt x="353957" y="0"/>
                </a:lnTo>
              </a:path>
            </a:pathLst>
          </a:custGeom>
          <a:ln w="1713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8" name="object 28"/>
          <p:cNvSpPr/>
          <p:nvPr/>
        </p:nvSpPr>
        <p:spPr>
          <a:xfrm>
            <a:off x="1695021" y="2298334"/>
            <a:ext cx="215636" cy="159417"/>
          </a:xfrm>
          <a:custGeom>
            <a:avLst/>
            <a:gdLst/>
            <a:ahLst/>
            <a:cxnLst/>
            <a:rect l="l" t="t" r="r" b="b"/>
            <a:pathLst>
              <a:path w="355600" h="262889">
                <a:moveTo>
                  <a:pt x="0" y="0"/>
                </a:moveTo>
                <a:lnTo>
                  <a:pt x="0" y="189313"/>
                </a:lnTo>
                <a:lnTo>
                  <a:pt x="355067" y="262777"/>
                </a:lnTo>
                <a:lnTo>
                  <a:pt x="355235" y="81798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9" name="object 29"/>
          <p:cNvSpPr/>
          <p:nvPr/>
        </p:nvSpPr>
        <p:spPr>
          <a:xfrm>
            <a:off x="2006498" y="2370055"/>
            <a:ext cx="175589" cy="144014"/>
          </a:xfrm>
          <a:custGeom>
            <a:avLst/>
            <a:gdLst/>
            <a:ahLst/>
            <a:cxnLst/>
            <a:rect l="l" t="t" r="r" b="b"/>
            <a:pathLst>
              <a:path w="289560" h="237489">
                <a:moveTo>
                  <a:pt x="0" y="0"/>
                </a:moveTo>
                <a:lnTo>
                  <a:pt x="0" y="177313"/>
                </a:lnTo>
                <a:lnTo>
                  <a:pt x="289111" y="237123"/>
                </a:lnTo>
                <a:lnTo>
                  <a:pt x="288965" y="69526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0" name="object 30"/>
          <p:cNvSpPr/>
          <p:nvPr/>
        </p:nvSpPr>
        <p:spPr>
          <a:xfrm>
            <a:off x="2262205" y="2428943"/>
            <a:ext cx="159032" cy="134773"/>
          </a:xfrm>
          <a:custGeom>
            <a:avLst/>
            <a:gdLst/>
            <a:ahLst/>
            <a:cxnLst/>
            <a:rect l="l" t="t" r="r" b="b"/>
            <a:pathLst>
              <a:path w="262254" h="222250">
                <a:moveTo>
                  <a:pt x="0" y="0"/>
                </a:moveTo>
                <a:lnTo>
                  <a:pt x="0" y="167439"/>
                </a:lnTo>
                <a:lnTo>
                  <a:pt x="262211" y="221689"/>
                </a:lnTo>
                <a:lnTo>
                  <a:pt x="262054" y="60626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1" name="object 31"/>
          <p:cNvSpPr/>
          <p:nvPr/>
        </p:nvSpPr>
        <p:spPr>
          <a:xfrm>
            <a:off x="279431" y="2120258"/>
            <a:ext cx="404703" cy="1034669"/>
          </a:xfrm>
          <a:custGeom>
            <a:avLst/>
            <a:gdLst/>
            <a:ahLst/>
            <a:cxnLst/>
            <a:rect l="l" t="t" r="r" b="b"/>
            <a:pathLst>
              <a:path w="667385" h="1706245">
                <a:moveTo>
                  <a:pt x="0" y="0"/>
                </a:moveTo>
                <a:lnTo>
                  <a:pt x="0" y="1692032"/>
                </a:lnTo>
                <a:lnTo>
                  <a:pt x="666963" y="1705644"/>
                </a:lnTo>
                <a:lnTo>
                  <a:pt x="664377" y="137451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2" name="object 32"/>
          <p:cNvSpPr/>
          <p:nvPr/>
        </p:nvSpPr>
        <p:spPr>
          <a:xfrm>
            <a:off x="860535" y="2240484"/>
            <a:ext cx="315753" cy="946104"/>
          </a:xfrm>
          <a:custGeom>
            <a:avLst/>
            <a:gdLst/>
            <a:ahLst/>
            <a:cxnLst/>
            <a:rect l="l" t="t" r="r" b="b"/>
            <a:pathLst>
              <a:path w="520700" h="1560195">
                <a:moveTo>
                  <a:pt x="0" y="0"/>
                </a:moveTo>
                <a:lnTo>
                  <a:pt x="0" y="1536560"/>
                </a:lnTo>
                <a:lnTo>
                  <a:pt x="520235" y="1559795"/>
                </a:lnTo>
                <a:lnTo>
                  <a:pt x="519261" y="107431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3" name="object 33"/>
          <p:cNvSpPr/>
          <p:nvPr/>
        </p:nvSpPr>
        <p:spPr>
          <a:xfrm>
            <a:off x="1323118" y="2336191"/>
            <a:ext cx="257608" cy="868321"/>
          </a:xfrm>
          <a:custGeom>
            <a:avLst/>
            <a:gdLst/>
            <a:ahLst/>
            <a:cxnLst/>
            <a:rect l="l" t="t" r="r" b="b"/>
            <a:pathLst>
              <a:path w="424814" h="1431925">
                <a:moveTo>
                  <a:pt x="0" y="0"/>
                </a:moveTo>
                <a:lnTo>
                  <a:pt x="0" y="1412805"/>
                </a:lnTo>
                <a:lnTo>
                  <a:pt x="424416" y="1431757"/>
                </a:lnTo>
                <a:lnTo>
                  <a:pt x="423515" y="87620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4" name="object 34"/>
          <p:cNvSpPr/>
          <p:nvPr/>
        </p:nvSpPr>
        <p:spPr>
          <a:xfrm>
            <a:off x="1695021" y="2413135"/>
            <a:ext cx="215636" cy="806325"/>
          </a:xfrm>
          <a:custGeom>
            <a:avLst/>
            <a:gdLst/>
            <a:ahLst/>
            <a:cxnLst/>
            <a:rect l="l" t="t" r="r" b="b"/>
            <a:pathLst>
              <a:path w="355600" h="1329689">
                <a:moveTo>
                  <a:pt x="0" y="0"/>
                </a:moveTo>
                <a:lnTo>
                  <a:pt x="0" y="1313310"/>
                </a:lnTo>
                <a:lnTo>
                  <a:pt x="353957" y="1329121"/>
                </a:lnTo>
                <a:lnTo>
                  <a:pt x="355067" y="73463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5" name="object 35"/>
          <p:cNvSpPr/>
          <p:nvPr/>
        </p:nvSpPr>
        <p:spPr>
          <a:xfrm>
            <a:off x="2006499" y="2477572"/>
            <a:ext cx="175975" cy="753956"/>
          </a:xfrm>
          <a:custGeom>
            <a:avLst/>
            <a:gdLst/>
            <a:ahLst/>
            <a:cxnLst/>
            <a:rect l="l" t="t" r="r" b="b"/>
            <a:pathLst>
              <a:path w="290195" h="1243329">
                <a:moveTo>
                  <a:pt x="0" y="0"/>
                </a:moveTo>
                <a:lnTo>
                  <a:pt x="0" y="1217010"/>
                </a:lnTo>
                <a:lnTo>
                  <a:pt x="290148" y="1242946"/>
                </a:lnTo>
                <a:lnTo>
                  <a:pt x="289111" y="59820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6" name="object 36"/>
          <p:cNvSpPr/>
          <p:nvPr/>
        </p:nvSpPr>
        <p:spPr>
          <a:xfrm>
            <a:off x="2262205" y="2530480"/>
            <a:ext cx="159802" cy="711599"/>
          </a:xfrm>
          <a:custGeom>
            <a:avLst/>
            <a:gdLst/>
            <a:ahLst/>
            <a:cxnLst/>
            <a:rect l="l" t="t" r="r" b="b"/>
            <a:pathLst>
              <a:path w="263525" h="1173479">
                <a:moveTo>
                  <a:pt x="0" y="0"/>
                </a:moveTo>
                <a:lnTo>
                  <a:pt x="0" y="1161566"/>
                </a:lnTo>
                <a:lnTo>
                  <a:pt x="263279" y="1173325"/>
                </a:lnTo>
                <a:lnTo>
                  <a:pt x="262211" y="54249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7" name="object 37"/>
          <p:cNvSpPr/>
          <p:nvPr/>
        </p:nvSpPr>
        <p:spPr>
          <a:xfrm>
            <a:off x="2487665" y="2577127"/>
            <a:ext cx="127841" cy="668087"/>
          </a:xfrm>
          <a:custGeom>
            <a:avLst/>
            <a:gdLst/>
            <a:ahLst/>
            <a:cxnLst/>
            <a:rect l="l" t="t" r="r" b="b"/>
            <a:pathLst>
              <a:path w="210820" h="1101725">
                <a:moveTo>
                  <a:pt x="0" y="0"/>
                </a:moveTo>
                <a:lnTo>
                  <a:pt x="10" y="1101254"/>
                </a:lnTo>
                <a:lnTo>
                  <a:pt x="210244" y="1101254"/>
                </a:lnTo>
                <a:lnTo>
                  <a:pt x="210244" y="43496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8" name="object 38"/>
          <p:cNvSpPr/>
          <p:nvPr/>
        </p:nvSpPr>
        <p:spPr>
          <a:xfrm>
            <a:off x="2487667" y="324492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1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9" name="object 39"/>
          <p:cNvSpPr/>
          <p:nvPr/>
        </p:nvSpPr>
        <p:spPr>
          <a:xfrm>
            <a:off x="2487665" y="2480861"/>
            <a:ext cx="127841" cy="122836"/>
          </a:xfrm>
          <a:custGeom>
            <a:avLst/>
            <a:gdLst/>
            <a:ahLst/>
            <a:cxnLst/>
            <a:rect l="l" t="t" r="r" b="b"/>
            <a:pathLst>
              <a:path w="210820" h="202564">
                <a:moveTo>
                  <a:pt x="0" y="0"/>
                </a:moveTo>
                <a:lnTo>
                  <a:pt x="0" y="158749"/>
                </a:lnTo>
                <a:lnTo>
                  <a:pt x="210244" y="202245"/>
                </a:lnTo>
                <a:lnTo>
                  <a:pt x="210244" y="48417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0" name="object 40"/>
          <p:cNvSpPr/>
          <p:nvPr/>
        </p:nvSpPr>
        <p:spPr>
          <a:xfrm>
            <a:off x="275787" y="4100888"/>
            <a:ext cx="404318" cy="1036594"/>
          </a:xfrm>
          <a:custGeom>
            <a:avLst/>
            <a:gdLst/>
            <a:ahLst/>
            <a:cxnLst/>
            <a:rect l="l" t="t" r="r" b="b"/>
            <a:pathLst>
              <a:path w="666750" h="1709420">
                <a:moveTo>
                  <a:pt x="666534" y="0"/>
                </a:moveTo>
                <a:lnTo>
                  <a:pt x="0" y="75023"/>
                </a:lnTo>
                <a:lnTo>
                  <a:pt x="0" y="1709309"/>
                </a:lnTo>
                <a:lnTo>
                  <a:pt x="664032" y="1530016"/>
                </a:lnTo>
                <a:lnTo>
                  <a:pt x="666534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1" name="object 41"/>
          <p:cNvSpPr/>
          <p:nvPr/>
        </p:nvSpPr>
        <p:spPr>
          <a:xfrm>
            <a:off x="275788" y="3937166"/>
            <a:ext cx="404703" cy="209475"/>
          </a:xfrm>
          <a:custGeom>
            <a:avLst/>
            <a:gdLst/>
            <a:ahLst/>
            <a:cxnLst/>
            <a:rect l="l" t="t" r="r" b="b"/>
            <a:pathLst>
              <a:path w="667385" h="345440">
                <a:moveTo>
                  <a:pt x="666974" y="0"/>
                </a:moveTo>
                <a:lnTo>
                  <a:pt x="0" y="43349"/>
                </a:lnTo>
                <a:lnTo>
                  <a:pt x="0" y="345015"/>
                </a:lnTo>
                <a:lnTo>
                  <a:pt x="666534" y="269991"/>
                </a:lnTo>
                <a:lnTo>
                  <a:pt x="66697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2" name="object 42"/>
          <p:cNvSpPr/>
          <p:nvPr/>
        </p:nvSpPr>
        <p:spPr>
          <a:xfrm>
            <a:off x="856898" y="4897361"/>
            <a:ext cx="308052" cy="91260"/>
          </a:xfrm>
          <a:custGeom>
            <a:avLst/>
            <a:gdLst/>
            <a:ahLst/>
            <a:cxnLst/>
            <a:rect l="l" t="t" r="r" b="b"/>
            <a:pathLst>
              <a:path w="508000" h="150495">
                <a:moveTo>
                  <a:pt x="507816" y="0"/>
                </a:moveTo>
                <a:lnTo>
                  <a:pt x="0" y="137126"/>
                </a:lnTo>
                <a:lnTo>
                  <a:pt x="0" y="150267"/>
                </a:lnTo>
                <a:lnTo>
                  <a:pt x="507816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3" name="object 43"/>
          <p:cNvSpPr/>
          <p:nvPr/>
        </p:nvSpPr>
        <p:spPr>
          <a:xfrm>
            <a:off x="856898" y="4045478"/>
            <a:ext cx="315368" cy="935322"/>
          </a:xfrm>
          <a:custGeom>
            <a:avLst/>
            <a:gdLst/>
            <a:ahLst/>
            <a:cxnLst/>
            <a:rect l="l" t="t" r="r" b="b"/>
            <a:pathLst>
              <a:path w="520064" h="1542415">
                <a:moveTo>
                  <a:pt x="520057" y="0"/>
                </a:moveTo>
                <a:lnTo>
                  <a:pt x="0" y="58532"/>
                </a:lnTo>
                <a:lnTo>
                  <a:pt x="0" y="1541942"/>
                </a:lnTo>
                <a:lnTo>
                  <a:pt x="507816" y="1404826"/>
                </a:lnTo>
                <a:lnTo>
                  <a:pt x="519146" y="1401475"/>
                </a:lnTo>
                <a:lnTo>
                  <a:pt x="520057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4" name="object 44"/>
          <p:cNvSpPr/>
          <p:nvPr/>
        </p:nvSpPr>
        <p:spPr>
          <a:xfrm>
            <a:off x="856898" y="3887699"/>
            <a:ext cx="315753" cy="193302"/>
          </a:xfrm>
          <a:custGeom>
            <a:avLst/>
            <a:gdLst/>
            <a:ahLst/>
            <a:cxnLst/>
            <a:rect l="l" t="t" r="r" b="b"/>
            <a:pathLst>
              <a:path w="520700" h="318770">
                <a:moveTo>
                  <a:pt x="520224" y="0"/>
                </a:moveTo>
                <a:lnTo>
                  <a:pt x="0" y="43956"/>
                </a:lnTo>
                <a:lnTo>
                  <a:pt x="0" y="318723"/>
                </a:lnTo>
                <a:lnTo>
                  <a:pt x="520057" y="260191"/>
                </a:lnTo>
                <a:lnTo>
                  <a:pt x="52022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5" name="object 45"/>
          <p:cNvSpPr/>
          <p:nvPr/>
        </p:nvSpPr>
        <p:spPr>
          <a:xfrm>
            <a:off x="1319467" y="3999953"/>
            <a:ext cx="257608" cy="855999"/>
          </a:xfrm>
          <a:custGeom>
            <a:avLst/>
            <a:gdLst/>
            <a:ahLst/>
            <a:cxnLst/>
            <a:rect l="l" t="t" r="r" b="b"/>
            <a:pathLst>
              <a:path w="424814" h="1411604">
                <a:moveTo>
                  <a:pt x="424290" y="0"/>
                </a:moveTo>
                <a:lnTo>
                  <a:pt x="0" y="47757"/>
                </a:lnTo>
                <a:lnTo>
                  <a:pt x="0" y="1411046"/>
                </a:lnTo>
                <a:lnTo>
                  <a:pt x="423421" y="1296714"/>
                </a:lnTo>
                <a:lnTo>
                  <a:pt x="42429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6" name="object 46"/>
          <p:cNvSpPr/>
          <p:nvPr/>
        </p:nvSpPr>
        <p:spPr>
          <a:xfrm>
            <a:off x="1319470" y="3853524"/>
            <a:ext cx="257608" cy="175589"/>
          </a:xfrm>
          <a:custGeom>
            <a:avLst/>
            <a:gdLst/>
            <a:ahLst/>
            <a:cxnLst/>
            <a:rect l="l" t="t" r="r" b="b"/>
            <a:pathLst>
              <a:path w="424814" h="289559">
                <a:moveTo>
                  <a:pt x="424447" y="0"/>
                </a:moveTo>
                <a:lnTo>
                  <a:pt x="0" y="35862"/>
                </a:lnTo>
                <a:lnTo>
                  <a:pt x="0" y="289226"/>
                </a:lnTo>
                <a:lnTo>
                  <a:pt x="424290" y="241469"/>
                </a:lnTo>
                <a:lnTo>
                  <a:pt x="424447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7" name="object 47"/>
          <p:cNvSpPr/>
          <p:nvPr/>
        </p:nvSpPr>
        <p:spPr>
          <a:xfrm>
            <a:off x="1691386" y="3962878"/>
            <a:ext cx="215636" cy="792463"/>
          </a:xfrm>
          <a:custGeom>
            <a:avLst/>
            <a:gdLst/>
            <a:ahLst/>
            <a:cxnLst/>
            <a:rect l="l" t="t" r="r" b="b"/>
            <a:pathLst>
              <a:path w="355600" h="1306829">
                <a:moveTo>
                  <a:pt x="354156" y="0"/>
                </a:moveTo>
                <a:lnTo>
                  <a:pt x="0" y="39862"/>
                </a:lnTo>
                <a:lnTo>
                  <a:pt x="0" y="1306588"/>
                </a:lnTo>
                <a:lnTo>
                  <a:pt x="355235" y="1210664"/>
                </a:lnTo>
                <a:lnTo>
                  <a:pt x="354156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8" name="object 48"/>
          <p:cNvSpPr/>
          <p:nvPr/>
        </p:nvSpPr>
        <p:spPr>
          <a:xfrm>
            <a:off x="1691386" y="3825708"/>
            <a:ext cx="214866" cy="161342"/>
          </a:xfrm>
          <a:custGeom>
            <a:avLst/>
            <a:gdLst/>
            <a:ahLst/>
            <a:cxnLst/>
            <a:rect l="l" t="t" r="r" b="b"/>
            <a:pathLst>
              <a:path w="354330" h="266065">
                <a:moveTo>
                  <a:pt x="353957" y="0"/>
                </a:moveTo>
                <a:lnTo>
                  <a:pt x="0" y="29904"/>
                </a:lnTo>
                <a:lnTo>
                  <a:pt x="0" y="266065"/>
                </a:lnTo>
                <a:lnTo>
                  <a:pt x="354156" y="226202"/>
                </a:lnTo>
                <a:lnTo>
                  <a:pt x="353957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9" name="object 49"/>
          <p:cNvSpPr/>
          <p:nvPr/>
        </p:nvSpPr>
        <p:spPr>
          <a:xfrm>
            <a:off x="1691385" y="3825644"/>
            <a:ext cx="214866" cy="18483"/>
          </a:xfrm>
          <a:custGeom>
            <a:avLst/>
            <a:gdLst/>
            <a:ahLst/>
            <a:cxnLst/>
            <a:rect l="l" t="t" r="r" b="b"/>
            <a:pathLst>
              <a:path w="354330" h="30479">
                <a:moveTo>
                  <a:pt x="353957" y="0"/>
                </a:moveTo>
                <a:lnTo>
                  <a:pt x="0" y="30009"/>
                </a:lnTo>
                <a:lnTo>
                  <a:pt x="353957" y="10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0" name="object 50"/>
          <p:cNvSpPr/>
          <p:nvPr/>
        </p:nvSpPr>
        <p:spPr>
          <a:xfrm>
            <a:off x="2002862" y="3810093"/>
            <a:ext cx="175975" cy="0"/>
          </a:xfrm>
          <a:custGeom>
            <a:avLst/>
            <a:gdLst/>
            <a:ahLst/>
            <a:cxnLst/>
            <a:rect l="l" t="t" r="r" b="b"/>
            <a:pathLst>
              <a:path w="290195">
                <a:moveTo>
                  <a:pt x="0" y="0"/>
                </a:moveTo>
                <a:lnTo>
                  <a:pt x="290169" y="0"/>
                </a:lnTo>
              </a:path>
            </a:pathLst>
          </a:custGeom>
          <a:ln w="257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1" name="object 51"/>
          <p:cNvSpPr/>
          <p:nvPr/>
        </p:nvSpPr>
        <p:spPr>
          <a:xfrm>
            <a:off x="2002862" y="3802657"/>
            <a:ext cx="175975" cy="149404"/>
          </a:xfrm>
          <a:custGeom>
            <a:avLst/>
            <a:gdLst/>
            <a:ahLst/>
            <a:cxnLst/>
            <a:rect l="l" t="t" r="r" b="b"/>
            <a:pathLst>
              <a:path w="290195" h="246379">
                <a:moveTo>
                  <a:pt x="290169" y="0"/>
                </a:moveTo>
                <a:lnTo>
                  <a:pt x="0" y="24522"/>
                </a:lnTo>
                <a:lnTo>
                  <a:pt x="0" y="246264"/>
                </a:lnTo>
                <a:lnTo>
                  <a:pt x="289980" y="213627"/>
                </a:lnTo>
                <a:lnTo>
                  <a:pt x="290169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2" name="object 52"/>
          <p:cNvSpPr/>
          <p:nvPr/>
        </p:nvSpPr>
        <p:spPr>
          <a:xfrm>
            <a:off x="2002862" y="3932200"/>
            <a:ext cx="175975" cy="738939"/>
          </a:xfrm>
          <a:custGeom>
            <a:avLst/>
            <a:gdLst/>
            <a:ahLst/>
            <a:cxnLst/>
            <a:rect l="l" t="t" r="r" b="b"/>
            <a:pathLst>
              <a:path w="290195" h="1218565">
                <a:moveTo>
                  <a:pt x="289980" y="0"/>
                </a:moveTo>
                <a:lnTo>
                  <a:pt x="0" y="32637"/>
                </a:lnTo>
                <a:lnTo>
                  <a:pt x="0" y="1218486"/>
                </a:lnTo>
                <a:lnTo>
                  <a:pt x="288965" y="1140143"/>
                </a:lnTo>
                <a:lnTo>
                  <a:pt x="28998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3" name="object 53"/>
          <p:cNvSpPr/>
          <p:nvPr/>
        </p:nvSpPr>
        <p:spPr>
          <a:xfrm>
            <a:off x="2258563" y="3783561"/>
            <a:ext cx="159802" cy="139778"/>
          </a:xfrm>
          <a:custGeom>
            <a:avLst/>
            <a:gdLst/>
            <a:ahLst/>
            <a:cxnLst/>
            <a:rect l="l" t="t" r="r" b="b"/>
            <a:pathLst>
              <a:path w="263525" h="230504">
                <a:moveTo>
                  <a:pt x="263290" y="0"/>
                </a:moveTo>
                <a:lnTo>
                  <a:pt x="0" y="20386"/>
                </a:lnTo>
                <a:lnTo>
                  <a:pt x="0" y="230296"/>
                </a:lnTo>
                <a:lnTo>
                  <a:pt x="263101" y="200674"/>
                </a:lnTo>
                <a:lnTo>
                  <a:pt x="26329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4" name="object 54"/>
          <p:cNvSpPr/>
          <p:nvPr/>
        </p:nvSpPr>
        <p:spPr>
          <a:xfrm>
            <a:off x="2258563" y="3905250"/>
            <a:ext cx="159802" cy="696967"/>
          </a:xfrm>
          <a:custGeom>
            <a:avLst/>
            <a:gdLst/>
            <a:ahLst/>
            <a:cxnLst/>
            <a:rect l="l" t="t" r="r" b="b"/>
            <a:pathLst>
              <a:path w="263525" h="1149350">
                <a:moveTo>
                  <a:pt x="263101" y="0"/>
                </a:moveTo>
                <a:lnTo>
                  <a:pt x="0" y="29622"/>
                </a:lnTo>
                <a:lnTo>
                  <a:pt x="0" y="1149074"/>
                </a:lnTo>
                <a:lnTo>
                  <a:pt x="262065" y="1077988"/>
                </a:lnTo>
                <a:lnTo>
                  <a:pt x="263101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5" name="object 55"/>
          <p:cNvSpPr/>
          <p:nvPr/>
        </p:nvSpPr>
        <p:spPr>
          <a:xfrm>
            <a:off x="2484034" y="3771501"/>
            <a:ext cx="127456" cy="0"/>
          </a:xfrm>
          <a:custGeom>
            <a:avLst/>
            <a:gdLst/>
            <a:ahLst/>
            <a:cxnLst/>
            <a:rect l="l" t="t" r="r" b="b"/>
            <a:pathLst>
              <a:path w="210185">
                <a:moveTo>
                  <a:pt x="0" y="0"/>
                </a:moveTo>
                <a:lnTo>
                  <a:pt x="209595" y="0"/>
                </a:lnTo>
              </a:path>
            </a:pathLst>
          </a:custGeom>
          <a:ln w="1898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6" name="object 56"/>
          <p:cNvSpPr/>
          <p:nvPr/>
        </p:nvSpPr>
        <p:spPr>
          <a:xfrm>
            <a:off x="2484035" y="3883484"/>
            <a:ext cx="127841" cy="657690"/>
          </a:xfrm>
          <a:custGeom>
            <a:avLst/>
            <a:gdLst/>
            <a:ahLst/>
            <a:cxnLst/>
            <a:rect l="l" t="t" r="r" b="b"/>
            <a:pathLst>
              <a:path w="210820" h="1084579">
                <a:moveTo>
                  <a:pt x="210234" y="0"/>
                </a:moveTo>
                <a:lnTo>
                  <a:pt x="0" y="23664"/>
                </a:lnTo>
                <a:lnTo>
                  <a:pt x="0" y="1084574"/>
                </a:lnTo>
                <a:lnTo>
                  <a:pt x="210234" y="1027811"/>
                </a:lnTo>
                <a:lnTo>
                  <a:pt x="210234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7" name="object 57"/>
          <p:cNvSpPr/>
          <p:nvPr/>
        </p:nvSpPr>
        <p:spPr>
          <a:xfrm>
            <a:off x="2484035" y="3766099"/>
            <a:ext cx="127841" cy="132077"/>
          </a:xfrm>
          <a:custGeom>
            <a:avLst/>
            <a:gdLst/>
            <a:ahLst/>
            <a:cxnLst/>
            <a:rect l="l" t="t" r="r" b="b"/>
            <a:pathLst>
              <a:path w="210820" h="217804">
                <a:moveTo>
                  <a:pt x="210234" y="0"/>
                </a:moveTo>
                <a:lnTo>
                  <a:pt x="0" y="17758"/>
                </a:lnTo>
                <a:lnTo>
                  <a:pt x="0" y="217239"/>
                </a:lnTo>
                <a:lnTo>
                  <a:pt x="210234" y="193575"/>
                </a:lnTo>
                <a:lnTo>
                  <a:pt x="21023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8" name="object 58"/>
          <p:cNvSpPr/>
          <p:nvPr/>
        </p:nvSpPr>
        <p:spPr>
          <a:xfrm>
            <a:off x="272156" y="6049395"/>
            <a:ext cx="406243" cy="417410"/>
          </a:xfrm>
          <a:custGeom>
            <a:avLst/>
            <a:gdLst/>
            <a:ahLst/>
            <a:cxnLst/>
            <a:rect l="l" t="t" r="r" b="b"/>
            <a:pathLst>
              <a:path w="669925" h="688340">
                <a:moveTo>
                  <a:pt x="669916" y="0"/>
                </a:moveTo>
                <a:lnTo>
                  <a:pt x="0" y="296273"/>
                </a:lnTo>
                <a:lnTo>
                  <a:pt x="0" y="688157"/>
                </a:lnTo>
                <a:lnTo>
                  <a:pt x="668178" y="367569"/>
                </a:lnTo>
                <a:lnTo>
                  <a:pt x="669916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9" name="object 59"/>
          <p:cNvSpPr/>
          <p:nvPr/>
        </p:nvSpPr>
        <p:spPr>
          <a:xfrm>
            <a:off x="272152" y="6272293"/>
            <a:ext cx="405473" cy="585298"/>
          </a:xfrm>
          <a:custGeom>
            <a:avLst/>
            <a:gdLst/>
            <a:ahLst/>
            <a:cxnLst/>
            <a:rect l="l" t="t" r="r" b="b"/>
            <a:pathLst>
              <a:path w="668655" h="965200">
                <a:moveTo>
                  <a:pt x="668189" y="0"/>
                </a:moveTo>
                <a:lnTo>
                  <a:pt x="0" y="320587"/>
                </a:lnTo>
                <a:lnTo>
                  <a:pt x="0" y="965080"/>
                </a:lnTo>
                <a:lnTo>
                  <a:pt x="663644" y="965080"/>
                </a:lnTo>
                <a:lnTo>
                  <a:pt x="668189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0" name="object 60"/>
          <p:cNvSpPr/>
          <p:nvPr/>
        </p:nvSpPr>
        <p:spPr>
          <a:xfrm>
            <a:off x="853265" y="5832250"/>
            <a:ext cx="316137" cy="355800"/>
          </a:xfrm>
          <a:custGeom>
            <a:avLst/>
            <a:gdLst/>
            <a:ahLst/>
            <a:cxnLst/>
            <a:rect l="l" t="t" r="r" b="b"/>
            <a:pathLst>
              <a:path w="521335" h="586740">
                <a:moveTo>
                  <a:pt x="521313" y="0"/>
                </a:moveTo>
                <a:lnTo>
                  <a:pt x="0" y="230547"/>
                </a:lnTo>
                <a:lnTo>
                  <a:pt x="0" y="586463"/>
                </a:lnTo>
                <a:lnTo>
                  <a:pt x="520706" y="336638"/>
                </a:lnTo>
                <a:lnTo>
                  <a:pt x="521313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1" name="object 61"/>
          <p:cNvSpPr/>
          <p:nvPr/>
        </p:nvSpPr>
        <p:spPr>
          <a:xfrm>
            <a:off x="1141239" y="6840997"/>
            <a:ext cx="26569" cy="16558"/>
          </a:xfrm>
          <a:custGeom>
            <a:avLst/>
            <a:gdLst/>
            <a:ahLst/>
            <a:cxnLst/>
            <a:rect l="l" t="t" r="r" b="b"/>
            <a:pathLst>
              <a:path w="43814" h="27304">
                <a:moveTo>
                  <a:pt x="43401" y="0"/>
                </a:moveTo>
                <a:lnTo>
                  <a:pt x="0" y="27245"/>
                </a:lnTo>
                <a:lnTo>
                  <a:pt x="43359" y="27245"/>
                </a:lnTo>
                <a:lnTo>
                  <a:pt x="43401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2" name="object 62"/>
          <p:cNvSpPr/>
          <p:nvPr/>
        </p:nvSpPr>
        <p:spPr>
          <a:xfrm>
            <a:off x="853263" y="6036387"/>
            <a:ext cx="316137" cy="821343"/>
          </a:xfrm>
          <a:custGeom>
            <a:avLst/>
            <a:gdLst/>
            <a:ahLst/>
            <a:cxnLst/>
            <a:rect l="l" t="t" r="r" b="b"/>
            <a:pathLst>
              <a:path w="521335" h="1354454">
                <a:moveTo>
                  <a:pt x="520717" y="0"/>
                </a:moveTo>
                <a:lnTo>
                  <a:pt x="0" y="249835"/>
                </a:lnTo>
                <a:lnTo>
                  <a:pt x="0" y="1354105"/>
                </a:lnTo>
                <a:lnTo>
                  <a:pt x="474896" y="1354105"/>
                </a:lnTo>
                <a:lnTo>
                  <a:pt x="518298" y="1326860"/>
                </a:lnTo>
                <a:lnTo>
                  <a:pt x="520717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3" name="object 63"/>
          <p:cNvSpPr/>
          <p:nvPr/>
        </p:nvSpPr>
        <p:spPr>
          <a:xfrm>
            <a:off x="1315836" y="5842335"/>
            <a:ext cx="257993" cy="905672"/>
          </a:xfrm>
          <a:custGeom>
            <a:avLst/>
            <a:gdLst/>
            <a:ahLst/>
            <a:cxnLst/>
            <a:rect l="l" t="t" r="r" b="b"/>
            <a:pathLst>
              <a:path w="425450" h="1493520">
                <a:moveTo>
                  <a:pt x="424856" y="0"/>
                </a:moveTo>
                <a:lnTo>
                  <a:pt x="0" y="203847"/>
                </a:lnTo>
                <a:lnTo>
                  <a:pt x="0" y="1493399"/>
                </a:lnTo>
                <a:lnTo>
                  <a:pt x="422353" y="1228297"/>
                </a:lnTo>
                <a:lnTo>
                  <a:pt x="424856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4" name="object 64"/>
          <p:cNvSpPr/>
          <p:nvPr/>
        </p:nvSpPr>
        <p:spPr>
          <a:xfrm>
            <a:off x="1315836" y="5653367"/>
            <a:ext cx="258378" cy="312672"/>
          </a:xfrm>
          <a:custGeom>
            <a:avLst/>
            <a:gdLst/>
            <a:ahLst/>
            <a:cxnLst/>
            <a:rect l="l" t="t" r="r" b="b"/>
            <a:pathLst>
              <a:path w="426085" h="515620">
                <a:moveTo>
                  <a:pt x="425494" y="0"/>
                </a:moveTo>
                <a:lnTo>
                  <a:pt x="330921" y="41831"/>
                </a:lnTo>
                <a:lnTo>
                  <a:pt x="0" y="195826"/>
                </a:lnTo>
                <a:lnTo>
                  <a:pt x="0" y="515471"/>
                </a:lnTo>
                <a:lnTo>
                  <a:pt x="424856" y="311624"/>
                </a:lnTo>
                <a:lnTo>
                  <a:pt x="42549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5" name="object 65"/>
          <p:cNvSpPr/>
          <p:nvPr/>
        </p:nvSpPr>
        <p:spPr>
          <a:xfrm>
            <a:off x="1516503" y="5652042"/>
            <a:ext cx="57375" cy="26955"/>
          </a:xfrm>
          <a:custGeom>
            <a:avLst/>
            <a:gdLst/>
            <a:ahLst/>
            <a:cxnLst/>
            <a:rect l="l" t="t" r="r" b="b"/>
            <a:pathLst>
              <a:path w="94614" h="44450">
                <a:moveTo>
                  <a:pt x="94583" y="0"/>
                </a:moveTo>
                <a:lnTo>
                  <a:pt x="0" y="44019"/>
                </a:lnTo>
                <a:lnTo>
                  <a:pt x="94583" y="2188"/>
                </a:lnTo>
                <a:lnTo>
                  <a:pt x="945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6" name="object 66"/>
          <p:cNvSpPr/>
          <p:nvPr/>
        </p:nvSpPr>
        <p:spPr>
          <a:xfrm>
            <a:off x="1687754" y="5684676"/>
            <a:ext cx="216406" cy="829814"/>
          </a:xfrm>
          <a:custGeom>
            <a:avLst/>
            <a:gdLst/>
            <a:ahLst/>
            <a:cxnLst/>
            <a:rect l="l" t="t" r="r" b="b"/>
            <a:pathLst>
              <a:path w="356869" h="1368425">
                <a:moveTo>
                  <a:pt x="353444" y="0"/>
                </a:moveTo>
                <a:lnTo>
                  <a:pt x="0" y="169575"/>
                </a:lnTo>
                <a:lnTo>
                  <a:pt x="0" y="1368429"/>
                </a:lnTo>
                <a:lnTo>
                  <a:pt x="356502" y="1144666"/>
                </a:lnTo>
                <a:lnTo>
                  <a:pt x="353444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7" name="object 67"/>
          <p:cNvSpPr/>
          <p:nvPr/>
        </p:nvSpPr>
        <p:spPr>
          <a:xfrm>
            <a:off x="1853719" y="5507389"/>
            <a:ext cx="48133" cy="22334"/>
          </a:xfrm>
          <a:custGeom>
            <a:avLst/>
            <a:gdLst/>
            <a:ahLst/>
            <a:cxnLst/>
            <a:rect l="l" t="t" r="r" b="b"/>
            <a:pathLst>
              <a:path w="79375" h="36829">
                <a:moveTo>
                  <a:pt x="78971" y="0"/>
                </a:moveTo>
                <a:lnTo>
                  <a:pt x="0" y="36627"/>
                </a:lnTo>
                <a:lnTo>
                  <a:pt x="78971" y="1696"/>
                </a:lnTo>
                <a:lnTo>
                  <a:pt x="7897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8" name="object 68"/>
          <p:cNvSpPr/>
          <p:nvPr/>
        </p:nvSpPr>
        <p:spPr>
          <a:xfrm>
            <a:off x="1687754" y="5508419"/>
            <a:ext cx="214481" cy="279172"/>
          </a:xfrm>
          <a:custGeom>
            <a:avLst/>
            <a:gdLst/>
            <a:ahLst/>
            <a:cxnLst/>
            <a:rect l="l" t="t" r="r" b="b"/>
            <a:pathLst>
              <a:path w="353694" h="460375">
                <a:moveTo>
                  <a:pt x="352669" y="0"/>
                </a:moveTo>
                <a:lnTo>
                  <a:pt x="273698" y="34920"/>
                </a:lnTo>
                <a:lnTo>
                  <a:pt x="0" y="161848"/>
                </a:lnTo>
                <a:lnTo>
                  <a:pt x="0" y="460237"/>
                </a:lnTo>
                <a:lnTo>
                  <a:pt x="353444" y="290661"/>
                </a:lnTo>
                <a:lnTo>
                  <a:pt x="352669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9" name="object 69"/>
          <p:cNvSpPr/>
          <p:nvPr/>
        </p:nvSpPr>
        <p:spPr>
          <a:xfrm>
            <a:off x="1999228" y="5553501"/>
            <a:ext cx="176360" cy="765508"/>
          </a:xfrm>
          <a:custGeom>
            <a:avLst/>
            <a:gdLst/>
            <a:ahLst/>
            <a:cxnLst/>
            <a:rect l="l" t="t" r="r" b="b"/>
            <a:pathLst>
              <a:path w="290829" h="1262379">
                <a:moveTo>
                  <a:pt x="290650" y="0"/>
                </a:moveTo>
                <a:lnTo>
                  <a:pt x="0" y="139451"/>
                </a:lnTo>
                <a:lnTo>
                  <a:pt x="0" y="1262348"/>
                </a:lnTo>
                <a:lnTo>
                  <a:pt x="287750" y="1081296"/>
                </a:lnTo>
                <a:lnTo>
                  <a:pt x="29065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0" name="object 70"/>
          <p:cNvSpPr/>
          <p:nvPr/>
        </p:nvSpPr>
        <p:spPr>
          <a:xfrm>
            <a:off x="1999228" y="5393001"/>
            <a:ext cx="176745" cy="245286"/>
          </a:xfrm>
          <a:custGeom>
            <a:avLst/>
            <a:gdLst/>
            <a:ahLst/>
            <a:cxnLst/>
            <a:rect l="l" t="t" r="r" b="b"/>
            <a:pathLst>
              <a:path w="291464" h="404495">
                <a:moveTo>
                  <a:pt x="291352" y="0"/>
                </a:moveTo>
                <a:lnTo>
                  <a:pt x="0" y="119137"/>
                </a:lnTo>
                <a:lnTo>
                  <a:pt x="0" y="404123"/>
                </a:lnTo>
                <a:lnTo>
                  <a:pt x="290650" y="264672"/>
                </a:lnTo>
                <a:lnTo>
                  <a:pt x="291352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1" name="object 71"/>
          <p:cNvSpPr/>
          <p:nvPr/>
        </p:nvSpPr>
        <p:spPr>
          <a:xfrm>
            <a:off x="2385711" y="6059217"/>
            <a:ext cx="27725" cy="17328"/>
          </a:xfrm>
          <a:custGeom>
            <a:avLst/>
            <a:gdLst/>
            <a:ahLst/>
            <a:cxnLst/>
            <a:rect l="l" t="t" r="r" b="b"/>
            <a:pathLst>
              <a:path w="45720" h="28575">
                <a:moveTo>
                  <a:pt x="45160" y="0"/>
                </a:moveTo>
                <a:lnTo>
                  <a:pt x="0" y="28355"/>
                </a:lnTo>
                <a:lnTo>
                  <a:pt x="45160" y="1968"/>
                </a:lnTo>
                <a:lnTo>
                  <a:pt x="45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2" name="object 72"/>
          <p:cNvSpPr/>
          <p:nvPr/>
        </p:nvSpPr>
        <p:spPr>
          <a:xfrm>
            <a:off x="2254926" y="5438635"/>
            <a:ext cx="160187" cy="714295"/>
          </a:xfrm>
          <a:custGeom>
            <a:avLst/>
            <a:gdLst/>
            <a:ahLst/>
            <a:cxnLst/>
            <a:rect l="l" t="t" r="r" b="b"/>
            <a:pathLst>
              <a:path w="264160" h="1177925">
                <a:moveTo>
                  <a:pt x="263782" y="0"/>
                </a:moveTo>
                <a:lnTo>
                  <a:pt x="0" y="126561"/>
                </a:lnTo>
                <a:lnTo>
                  <a:pt x="0" y="1177733"/>
                </a:lnTo>
                <a:lnTo>
                  <a:pt x="215668" y="1051737"/>
                </a:lnTo>
                <a:lnTo>
                  <a:pt x="260840" y="1023382"/>
                </a:lnTo>
                <a:lnTo>
                  <a:pt x="263782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3" name="object 73"/>
          <p:cNvSpPr/>
          <p:nvPr/>
        </p:nvSpPr>
        <p:spPr>
          <a:xfrm>
            <a:off x="2254928" y="5284957"/>
            <a:ext cx="160572" cy="230654"/>
          </a:xfrm>
          <a:custGeom>
            <a:avLst/>
            <a:gdLst/>
            <a:ahLst/>
            <a:cxnLst/>
            <a:rect l="l" t="t" r="r" b="b"/>
            <a:pathLst>
              <a:path w="264795" h="380365">
                <a:moveTo>
                  <a:pt x="264515" y="0"/>
                </a:moveTo>
                <a:lnTo>
                  <a:pt x="20" y="110813"/>
                </a:lnTo>
                <a:lnTo>
                  <a:pt x="0" y="379988"/>
                </a:lnTo>
                <a:lnTo>
                  <a:pt x="263782" y="253426"/>
                </a:lnTo>
                <a:lnTo>
                  <a:pt x="264515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4" name="object 74"/>
          <p:cNvSpPr/>
          <p:nvPr/>
        </p:nvSpPr>
        <p:spPr>
          <a:xfrm>
            <a:off x="2480400" y="5346036"/>
            <a:ext cx="127841" cy="671168"/>
          </a:xfrm>
          <a:custGeom>
            <a:avLst/>
            <a:gdLst/>
            <a:ahLst/>
            <a:cxnLst/>
            <a:rect l="l" t="t" r="r" b="b"/>
            <a:pathLst>
              <a:path w="210820" h="1106804">
                <a:moveTo>
                  <a:pt x="210234" y="0"/>
                </a:moveTo>
                <a:lnTo>
                  <a:pt x="0" y="100866"/>
                </a:lnTo>
                <a:lnTo>
                  <a:pt x="0" y="1106437"/>
                </a:lnTo>
                <a:lnTo>
                  <a:pt x="210234" y="974472"/>
                </a:lnTo>
                <a:lnTo>
                  <a:pt x="210234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5" name="object 75"/>
          <p:cNvSpPr/>
          <p:nvPr/>
        </p:nvSpPr>
        <p:spPr>
          <a:xfrm>
            <a:off x="2480400" y="5196148"/>
            <a:ext cx="127841" cy="211400"/>
          </a:xfrm>
          <a:custGeom>
            <a:avLst/>
            <a:gdLst/>
            <a:ahLst/>
            <a:cxnLst/>
            <a:rect l="l" t="t" r="r" b="b"/>
            <a:pathLst>
              <a:path w="210820" h="348615">
                <a:moveTo>
                  <a:pt x="210234" y="0"/>
                </a:moveTo>
                <a:lnTo>
                  <a:pt x="0" y="92834"/>
                </a:lnTo>
                <a:lnTo>
                  <a:pt x="0" y="348052"/>
                </a:lnTo>
                <a:lnTo>
                  <a:pt x="210234" y="247175"/>
                </a:lnTo>
                <a:lnTo>
                  <a:pt x="21023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6" name="object 76"/>
          <p:cNvSpPr/>
          <p:nvPr/>
        </p:nvSpPr>
        <p:spPr>
          <a:xfrm>
            <a:off x="610797" y="2065341"/>
            <a:ext cx="73162" cy="1089347"/>
          </a:xfrm>
          <a:custGeom>
            <a:avLst/>
            <a:gdLst/>
            <a:ahLst/>
            <a:cxnLst/>
            <a:rect l="l" t="t" r="r" b="b"/>
            <a:pathLst>
              <a:path w="120650" h="1796414">
                <a:moveTo>
                  <a:pt x="120509" y="0"/>
                </a:moveTo>
                <a:lnTo>
                  <a:pt x="0" y="202999"/>
                </a:lnTo>
                <a:lnTo>
                  <a:pt x="0" y="1796207"/>
                </a:lnTo>
                <a:lnTo>
                  <a:pt x="120509" y="1796207"/>
                </a:lnTo>
                <a:lnTo>
                  <a:pt x="120509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7" name="object 77"/>
          <p:cNvSpPr/>
          <p:nvPr/>
        </p:nvSpPr>
        <p:spPr>
          <a:xfrm>
            <a:off x="1116136" y="2178854"/>
            <a:ext cx="60070" cy="1007714"/>
          </a:xfrm>
          <a:custGeom>
            <a:avLst/>
            <a:gdLst/>
            <a:ahLst/>
            <a:cxnLst/>
            <a:rect l="l" t="t" r="r" b="b"/>
            <a:pathLst>
              <a:path w="99060" h="1661795">
                <a:moveTo>
                  <a:pt x="97756" y="0"/>
                </a:moveTo>
                <a:lnTo>
                  <a:pt x="0" y="189721"/>
                </a:lnTo>
                <a:lnTo>
                  <a:pt x="6481" y="1656452"/>
                </a:lnTo>
                <a:lnTo>
                  <a:pt x="98729" y="1661436"/>
                </a:lnTo>
                <a:lnTo>
                  <a:pt x="97756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8" name="object 78"/>
          <p:cNvSpPr/>
          <p:nvPr/>
        </p:nvSpPr>
        <p:spPr>
          <a:xfrm>
            <a:off x="1528769" y="2266551"/>
            <a:ext cx="51984" cy="938017"/>
          </a:xfrm>
          <a:custGeom>
            <a:avLst/>
            <a:gdLst/>
            <a:ahLst/>
            <a:cxnLst/>
            <a:rect l="l" t="t" r="r" b="b"/>
            <a:pathLst>
              <a:path w="85725" h="1546860">
                <a:moveTo>
                  <a:pt x="83557" y="0"/>
                </a:moveTo>
                <a:lnTo>
                  <a:pt x="0" y="189732"/>
                </a:lnTo>
                <a:lnTo>
                  <a:pt x="5099" y="1543021"/>
                </a:lnTo>
                <a:lnTo>
                  <a:pt x="85285" y="1546602"/>
                </a:lnTo>
                <a:lnTo>
                  <a:pt x="83557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9" name="object 79"/>
          <p:cNvSpPr/>
          <p:nvPr/>
        </p:nvSpPr>
        <p:spPr>
          <a:xfrm>
            <a:off x="1865922" y="2356627"/>
            <a:ext cx="44667" cy="862545"/>
          </a:xfrm>
          <a:custGeom>
            <a:avLst/>
            <a:gdLst/>
            <a:ahLst/>
            <a:cxnLst/>
            <a:rect l="l" t="t" r="r" b="b"/>
            <a:pathLst>
              <a:path w="73660" h="1422400">
                <a:moveTo>
                  <a:pt x="73400" y="0"/>
                </a:moveTo>
                <a:lnTo>
                  <a:pt x="0" y="151450"/>
                </a:lnTo>
                <a:lnTo>
                  <a:pt x="0" y="1414428"/>
                </a:lnTo>
                <a:lnTo>
                  <a:pt x="72123" y="1422302"/>
                </a:lnTo>
                <a:lnTo>
                  <a:pt x="7340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0" name="object 80"/>
          <p:cNvSpPr/>
          <p:nvPr/>
        </p:nvSpPr>
        <p:spPr>
          <a:xfrm>
            <a:off x="2137525" y="2412216"/>
            <a:ext cx="45053" cy="819417"/>
          </a:xfrm>
          <a:custGeom>
            <a:avLst/>
            <a:gdLst/>
            <a:ahLst/>
            <a:cxnLst/>
            <a:rect l="l" t="t" r="r" b="b"/>
            <a:pathLst>
              <a:path w="74295" h="1351279">
                <a:moveTo>
                  <a:pt x="72887" y="0"/>
                </a:moveTo>
                <a:lnTo>
                  <a:pt x="0" y="152487"/>
                </a:lnTo>
                <a:lnTo>
                  <a:pt x="3905" y="1344451"/>
                </a:lnTo>
                <a:lnTo>
                  <a:pt x="74081" y="1350723"/>
                </a:lnTo>
                <a:lnTo>
                  <a:pt x="72887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1" name="object 81"/>
          <p:cNvSpPr/>
          <p:nvPr/>
        </p:nvSpPr>
        <p:spPr>
          <a:xfrm>
            <a:off x="2382171" y="2465708"/>
            <a:ext cx="40047" cy="776290"/>
          </a:xfrm>
          <a:custGeom>
            <a:avLst/>
            <a:gdLst/>
            <a:ahLst/>
            <a:cxnLst/>
            <a:rect l="l" t="t" r="r" b="b"/>
            <a:pathLst>
              <a:path w="66039" h="1280160">
                <a:moveTo>
                  <a:pt x="64228" y="0"/>
                </a:moveTo>
                <a:lnTo>
                  <a:pt x="0" y="147744"/>
                </a:lnTo>
                <a:lnTo>
                  <a:pt x="3727" y="1277385"/>
                </a:lnTo>
                <a:lnTo>
                  <a:pt x="65443" y="1280139"/>
                </a:lnTo>
                <a:lnTo>
                  <a:pt x="64228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2" name="object 82"/>
          <p:cNvSpPr/>
          <p:nvPr/>
        </p:nvSpPr>
        <p:spPr>
          <a:xfrm>
            <a:off x="2594180" y="2510226"/>
            <a:ext cx="21179" cy="734703"/>
          </a:xfrm>
          <a:custGeom>
            <a:avLst/>
            <a:gdLst/>
            <a:ahLst/>
            <a:cxnLst/>
            <a:rect l="l" t="t" r="r" b="b"/>
            <a:pathLst>
              <a:path w="34925" h="1211579">
                <a:moveTo>
                  <a:pt x="34595" y="0"/>
                </a:moveTo>
                <a:lnTo>
                  <a:pt x="0" y="146665"/>
                </a:lnTo>
                <a:lnTo>
                  <a:pt x="0" y="1211575"/>
                </a:lnTo>
                <a:lnTo>
                  <a:pt x="34595" y="1211575"/>
                </a:lnTo>
                <a:lnTo>
                  <a:pt x="34595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3" name="object 83"/>
          <p:cNvSpPr/>
          <p:nvPr/>
        </p:nvSpPr>
        <p:spPr>
          <a:xfrm>
            <a:off x="610972" y="0"/>
            <a:ext cx="78553" cy="1044680"/>
          </a:xfrm>
          <a:custGeom>
            <a:avLst/>
            <a:gdLst/>
            <a:ahLst/>
            <a:cxnLst/>
            <a:rect l="l" t="t" r="r" b="b"/>
            <a:pathLst>
              <a:path w="129540" h="1722755">
                <a:moveTo>
                  <a:pt x="121158" y="0"/>
                </a:moveTo>
                <a:lnTo>
                  <a:pt x="36543" y="0"/>
                </a:lnTo>
                <a:lnTo>
                  <a:pt x="0" y="60919"/>
                </a:lnTo>
                <a:lnTo>
                  <a:pt x="0" y="1670326"/>
                </a:lnTo>
                <a:lnTo>
                  <a:pt x="129147" y="1722387"/>
                </a:lnTo>
                <a:lnTo>
                  <a:pt x="121158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4" name="object 84"/>
          <p:cNvSpPr/>
          <p:nvPr/>
        </p:nvSpPr>
        <p:spPr>
          <a:xfrm>
            <a:off x="1123434" y="235073"/>
            <a:ext cx="56990" cy="1007329"/>
          </a:xfrm>
          <a:custGeom>
            <a:avLst/>
            <a:gdLst/>
            <a:ahLst/>
            <a:cxnLst/>
            <a:rect l="l" t="t" r="r" b="b"/>
            <a:pathLst>
              <a:path w="93980" h="1661160">
                <a:moveTo>
                  <a:pt x="90510" y="0"/>
                </a:moveTo>
                <a:lnTo>
                  <a:pt x="1476" y="152393"/>
                </a:lnTo>
                <a:lnTo>
                  <a:pt x="0" y="1622905"/>
                </a:lnTo>
                <a:lnTo>
                  <a:pt x="93787" y="1661145"/>
                </a:lnTo>
                <a:lnTo>
                  <a:pt x="9051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5" name="object 85"/>
          <p:cNvSpPr/>
          <p:nvPr/>
        </p:nvSpPr>
        <p:spPr>
          <a:xfrm>
            <a:off x="1538821" y="473245"/>
            <a:ext cx="46208" cy="930701"/>
          </a:xfrm>
          <a:custGeom>
            <a:avLst/>
            <a:gdLst/>
            <a:ahLst/>
            <a:cxnLst/>
            <a:rect l="l" t="t" r="r" b="b"/>
            <a:pathLst>
              <a:path w="76200" h="1534795">
                <a:moveTo>
                  <a:pt x="72615" y="0"/>
                </a:moveTo>
                <a:lnTo>
                  <a:pt x="0" y="146483"/>
                </a:lnTo>
                <a:lnTo>
                  <a:pt x="0" y="1503939"/>
                </a:lnTo>
                <a:lnTo>
                  <a:pt x="75777" y="1534409"/>
                </a:lnTo>
                <a:lnTo>
                  <a:pt x="72615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6" name="object 86"/>
          <p:cNvSpPr/>
          <p:nvPr/>
        </p:nvSpPr>
        <p:spPr>
          <a:xfrm>
            <a:off x="1869469" y="667605"/>
            <a:ext cx="45438" cy="869476"/>
          </a:xfrm>
          <a:custGeom>
            <a:avLst/>
            <a:gdLst/>
            <a:ahLst/>
            <a:cxnLst/>
            <a:rect l="l" t="t" r="r" b="b"/>
            <a:pathLst>
              <a:path w="74930" h="1433830">
                <a:moveTo>
                  <a:pt x="74835" y="0"/>
                </a:moveTo>
                <a:lnTo>
                  <a:pt x="0" y="144163"/>
                </a:lnTo>
                <a:lnTo>
                  <a:pt x="0" y="1404407"/>
                </a:lnTo>
                <a:lnTo>
                  <a:pt x="71003" y="1433233"/>
                </a:lnTo>
                <a:lnTo>
                  <a:pt x="74835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7" name="object 87"/>
          <p:cNvSpPr/>
          <p:nvPr/>
        </p:nvSpPr>
        <p:spPr>
          <a:xfrm>
            <a:off x="2141076" y="826635"/>
            <a:ext cx="45823" cy="819802"/>
          </a:xfrm>
          <a:custGeom>
            <a:avLst/>
            <a:gdLst/>
            <a:ahLst/>
            <a:cxnLst/>
            <a:rect l="l" t="t" r="r" b="b"/>
            <a:pathLst>
              <a:path w="75564" h="1351914">
                <a:moveTo>
                  <a:pt x="71840" y="0"/>
                </a:moveTo>
                <a:lnTo>
                  <a:pt x="0" y="125807"/>
                </a:lnTo>
                <a:lnTo>
                  <a:pt x="3570" y="1323561"/>
                </a:lnTo>
                <a:lnTo>
                  <a:pt x="75442" y="1351812"/>
                </a:lnTo>
                <a:lnTo>
                  <a:pt x="7184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8" name="object 88"/>
          <p:cNvSpPr/>
          <p:nvPr/>
        </p:nvSpPr>
        <p:spPr>
          <a:xfrm>
            <a:off x="2385717" y="967425"/>
            <a:ext cx="40817" cy="775520"/>
          </a:xfrm>
          <a:custGeom>
            <a:avLst/>
            <a:gdLst/>
            <a:ahLst/>
            <a:cxnLst/>
            <a:rect l="l" t="t" r="r" b="b"/>
            <a:pathLst>
              <a:path w="67310" h="1278889">
                <a:moveTo>
                  <a:pt x="63149" y="0"/>
                </a:moveTo>
                <a:lnTo>
                  <a:pt x="0" y="121964"/>
                </a:lnTo>
                <a:lnTo>
                  <a:pt x="0" y="1251972"/>
                </a:lnTo>
                <a:lnTo>
                  <a:pt x="66835" y="1278788"/>
                </a:lnTo>
                <a:lnTo>
                  <a:pt x="63149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9" name="object 89"/>
          <p:cNvSpPr/>
          <p:nvPr/>
        </p:nvSpPr>
        <p:spPr>
          <a:xfrm>
            <a:off x="2597727" y="1079978"/>
            <a:ext cx="21179" cy="740864"/>
          </a:xfrm>
          <a:custGeom>
            <a:avLst/>
            <a:gdLst/>
            <a:ahLst/>
            <a:cxnLst/>
            <a:rect l="l" t="t" r="r" b="b"/>
            <a:pathLst>
              <a:path w="34925" h="1221739">
                <a:moveTo>
                  <a:pt x="34752" y="0"/>
                </a:moveTo>
                <a:lnTo>
                  <a:pt x="0" y="134226"/>
                </a:lnTo>
                <a:lnTo>
                  <a:pt x="0" y="1207670"/>
                </a:lnTo>
                <a:lnTo>
                  <a:pt x="34752" y="1221680"/>
                </a:lnTo>
                <a:lnTo>
                  <a:pt x="34752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0" name="object 90"/>
          <p:cNvSpPr/>
          <p:nvPr/>
        </p:nvSpPr>
        <p:spPr>
          <a:xfrm>
            <a:off x="609359" y="3937169"/>
            <a:ext cx="71237" cy="1110526"/>
          </a:xfrm>
          <a:custGeom>
            <a:avLst/>
            <a:gdLst/>
            <a:ahLst/>
            <a:cxnLst/>
            <a:rect l="l" t="t" r="r" b="b"/>
            <a:pathLst>
              <a:path w="117475" h="1831340">
                <a:moveTo>
                  <a:pt x="116896" y="0"/>
                </a:moveTo>
                <a:lnTo>
                  <a:pt x="0" y="283090"/>
                </a:lnTo>
                <a:lnTo>
                  <a:pt x="0" y="1830771"/>
                </a:lnTo>
                <a:lnTo>
                  <a:pt x="113944" y="1800008"/>
                </a:lnTo>
                <a:lnTo>
                  <a:pt x="116896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1" name="object 91"/>
          <p:cNvSpPr/>
          <p:nvPr/>
        </p:nvSpPr>
        <p:spPr>
          <a:xfrm>
            <a:off x="1115177" y="3887699"/>
            <a:ext cx="57375" cy="1022346"/>
          </a:xfrm>
          <a:custGeom>
            <a:avLst/>
            <a:gdLst/>
            <a:ahLst/>
            <a:cxnLst/>
            <a:rect l="l" t="t" r="r" b="b"/>
            <a:pathLst>
              <a:path w="94614" h="1685925">
                <a:moveTo>
                  <a:pt x="94300" y="0"/>
                </a:moveTo>
                <a:lnTo>
                  <a:pt x="0" y="270787"/>
                </a:lnTo>
                <a:lnTo>
                  <a:pt x="5947" y="1685519"/>
                </a:lnTo>
                <a:lnTo>
                  <a:pt x="93222" y="1661666"/>
                </a:lnTo>
                <a:lnTo>
                  <a:pt x="9430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2" name="object 92"/>
          <p:cNvSpPr/>
          <p:nvPr/>
        </p:nvSpPr>
        <p:spPr>
          <a:xfrm>
            <a:off x="1530555" y="3853520"/>
            <a:ext cx="46593" cy="945334"/>
          </a:xfrm>
          <a:custGeom>
            <a:avLst/>
            <a:gdLst/>
            <a:ahLst/>
            <a:cxnLst/>
            <a:rect l="l" t="t" r="r" b="b"/>
            <a:pathLst>
              <a:path w="76835" h="1558925">
                <a:moveTo>
                  <a:pt x="76353" y="0"/>
                </a:moveTo>
                <a:lnTo>
                  <a:pt x="5874" y="249395"/>
                </a:lnTo>
                <a:lnTo>
                  <a:pt x="0" y="1558528"/>
                </a:lnTo>
                <a:lnTo>
                  <a:pt x="75317" y="1538194"/>
                </a:lnTo>
                <a:lnTo>
                  <a:pt x="76353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3" name="object 93"/>
          <p:cNvSpPr/>
          <p:nvPr/>
        </p:nvSpPr>
        <p:spPr>
          <a:xfrm>
            <a:off x="1864800" y="3825710"/>
            <a:ext cx="41972" cy="882953"/>
          </a:xfrm>
          <a:custGeom>
            <a:avLst/>
            <a:gdLst/>
            <a:ahLst/>
            <a:cxnLst/>
            <a:rect l="l" t="t" r="r" b="b"/>
            <a:pathLst>
              <a:path w="69214" h="1456054">
                <a:moveTo>
                  <a:pt x="67987" y="0"/>
                </a:moveTo>
                <a:lnTo>
                  <a:pt x="0" y="233877"/>
                </a:lnTo>
                <a:lnTo>
                  <a:pt x="0" y="1455568"/>
                </a:lnTo>
                <a:lnTo>
                  <a:pt x="69149" y="1423799"/>
                </a:lnTo>
                <a:lnTo>
                  <a:pt x="67987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4" name="object 94"/>
          <p:cNvSpPr/>
          <p:nvPr/>
        </p:nvSpPr>
        <p:spPr>
          <a:xfrm>
            <a:off x="2136407" y="3802655"/>
            <a:ext cx="42742" cy="831739"/>
          </a:xfrm>
          <a:custGeom>
            <a:avLst/>
            <a:gdLst/>
            <a:ahLst/>
            <a:cxnLst/>
            <a:rect l="l" t="t" r="r" b="b"/>
            <a:pathLst>
              <a:path w="70485" h="1371600">
                <a:moveTo>
                  <a:pt x="69945" y="0"/>
                </a:moveTo>
                <a:lnTo>
                  <a:pt x="0" y="213627"/>
                </a:lnTo>
                <a:lnTo>
                  <a:pt x="3549" y="1371445"/>
                </a:lnTo>
                <a:lnTo>
                  <a:pt x="68741" y="1353770"/>
                </a:lnTo>
                <a:lnTo>
                  <a:pt x="69945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5" name="object 95"/>
          <p:cNvSpPr/>
          <p:nvPr/>
        </p:nvSpPr>
        <p:spPr>
          <a:xfrm>
            <a:off x="2381047" y="3783562"/>
            <a:ext cx="37351" cy="784762"/>
          </a:xfrm>
          <a:custGeom>
            <a:avLst/>
            <a:gdLst/>
            <a:ahLst/>
            <a:cxnLst/>
            <a:rect l="l" t="t" r="r" b="b"/>
            <a:pathLst>
              <a:path w="61595" h="1294129">
                <a:moveTo>
                  <a:pt x="61307" y="0"/>
                </a:moveTo>
                <a:lnTo>
                  <a:pt x="0" y="207553"/>
                </a:lnTo>
                <a:lnTo>
                  <a:pt x="3329" y="1294054"/>
                </a:lnTo>
                <a:lnTo>
                  <a:pt x="60081" y="1278662"/>
                </a:lnTo>
                <a:lnTo>
                  <a:pt x="61307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6" name="object 96"/>
          <p:cNvSpPr/>
          <p:nvPr/>
        </p:nvSpPr>
        <p:spPr>
          <a:xfrm>
            <a:off x="2586283" y="3766131"/>
            <a:ext cx="25414" cy="745870"/>
          </a:xfrm>
          <a:custGeom>
            <a:avLst/>
            <a:gdLst/>
            <a:ahLst/>
            <a:cxnLst/>
            <a:rect l="l" t="t" r="r" b="b"/>
            <a:pathLst>
              <a:path w="41910" h="1229995">
                <a:moveTo>
                  <a:pt x="40983" y="0"/>
                </a:moveTo>
                <a:lnTo>
                  <a:pt x="0" y="193522"/>
                </a:lnTo>
                <a:lnTo>
                  <a:pt x="11172" y="1229554"/>
                </a:lnTo>
                <a:lnTo>
                  <a:pt x="41621" y="1221334"/>
                </a:lnTo>
                <a:lnTo>
                  <a:pt x="40983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7" name="object 97"/>
          <p:cNvSpPr/>
          <p:nvPr/>
        </p:nvSpPr>
        <p:spPr>
          <a:xfrm>
            <a:off x="604266" y="6049394"/>
            <a:ext cx="73162" cy="808251"/>
          </a:xfrm>
          <a:custGeom>
            <a:avLst/>
            <a:gdLst/>
            <a:ahLst/>
            <a:cxnLst/>
            <a:rect l="l" t="t" r="r" b="b"/>
            <a:pathLst>
              <a:path w="120650" h="1332865">
                <a:moveTo>
                  <a:pt x="120509" y="0"/>
                </a:moveTo>
                <a:lnTo>
                  <a:pt x="0" y="425390"/>
                </a:lnTo>
                <a:lnTo>
                  <a:pt x="0" y="1332656"/>
                </a:lnTo>
                <a:lnTo>
                  <a:pt x="115462" y="1332656"/>
                </a:lnTo>
                <a:lnTo>
                  <a:pt x="120509" y="0"/>
                </a:lnTo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8" name="object 98"/>
          <p:cNvSpPr/>
          <p:nvPr/>
        </p:nvSpPr>
        <p:spPr>
          <a:xfrm>
            <a:off x="1110962" y="5832253"/>
            <a:ext cx="58530" cy="1025427"/>
          </a:xfrm>
          <a:custGeom>
            <a:avLst/>
            <a:gdLst/>
            <a:ahLst/>
            <a:cxnLst/>
            <a:rect l="l" t="t" r="r" b="b"/>
            <a:pathLst>
              <a:path w="96519" h="1691004">
                <a:moveTo>
                  <a:pt x="96353" y="0"/>
                </a:moveTo>
                <a:lnTo>
                  <a:pt x="0" y="382574"/>
                </a:lnTo>
                <a:lnTo>
                  <a:pt x="14826" y="1690739"/>
                </a:lnTo>
                <a:lnTo>
                  <a:pt x="93285" y="1690739"/>
                </a:lnTo>
                <a:lnTo>
                  <a:pt x="96353" y="0"/>
                </a:lnTo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9" name="object 99"/>
          <p:cNvSpPr/>
          <p:nvPr/>
        </p:nvSpPr>
        <p:spPr>
          <a:xfrm>
            <a:off x="1522743" y="5653371"/>
            <a:ext cx="51214" cy="961121"/>
          </a:xfrm>
          <a:custGeom>
            <a:avLst/>
            <a:gdLst/>
            <a:ahLst/>
            <a:cxnLst/>
            <a:rect l="l" t="t" r="r" b="b"/>
            <a:pathLst>
              <a:path w="84455" h="1584959">
                <a:moveTo>
                  <a:pt x="84290" y="0"/>
                </a:moveTo>
                <a:lnTo>
                  <a:pt x="0" y="351758"/>
                </a:lnTo>
                <a:lnTo>
                  <a:pt x="9769" y="1584716"/>
                </a:lnTo>
                <a:lnTo>
                  <a:pt x="81149" y="1539911"/>
                </a:lnTo>
                <a:lnTo>
                  <a:pt x="8429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0" name="object 100"/>
          <p:cNvSpPr/>
          <p:nvPr/>
        </p:nvSpPr>
        <p:spPr>
          <a:xfrm>
            <a:off x="1864801" y="5508417"/>
            <a:ext cx="44282" cy="895275"/>
          </a:xfrm>
          <a:custGeom>
            <a:avLst/>
            <a:gdLst/>
            <a:ahLst/>
            <a:cxnLst/>
            <a:rect l="l" t="t" r="r" b="b"/>
            <a:pathLst>
              <a:path w="73025" h="1476375">
                <a:moveTo>
                  <a:pt x="60699" y="0"/>
                </a:moveTo>
                <a:lnTo>
                  <a:pt x="0" y="320157"/>
                </a:lnTo>
                <a:lnTo>
                  <a:pt x="0" y="1475839"/>
                </a:lnTo>
                <a:lnTo>
                  <a:pt x="72626" y="1430930"/>
                </a:lnTo>
                <a:lnTo>
                  <a:pt x="60699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1" name="object 101"/>
          <p:cNvSpPr/>
          <p:nvPr/>
        </p:nvSpPr>
        <p:spPr>
          <a:xfrm>
            <a:off x="2130988" y="5389158"/>
            <a:ext cx="45053" cy="845217"/>
          </a:xfrm>
          <a:custGeom>
            <a:avLst/>
            <a:gdLst/>
            <a:ahLst/>
            <a:cxnLst/>
            <a:rect l="l" t="t" r="r" b="b"/>
            <a:pathLst>
              <a:path w="74295" h="1393825">
                <a:moveTo>
                  <a:pt x="72877" y="0"/>
                </a:moveTo>
                <a:lnTo>
                  <a:pt x="0" y="187554"/>
                </a:lnTo>
                <a:lnTo>
                  <a:pt x="5465" y="1393214"/>
                </a:lnTo>
                <a:lnTo>
                  <a:pt x="74071" y="1350147"/>
                </a:lnTo>
                <a:lnTo>
                  <a:pt x="72877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2" name="object 102"/>
          <p:cNvSpPr/>
          <p:nvPr/>
        </p:nvSpPr>
        <p:spPr>
          <a:xfrm>
            <a:off x="2375645" y="5285379"/>
            <a:ext cx="39276" cy="797084"/>
          </a:xfrm>
          <a:custGeom>
            <a:avLst/>
            <a:gdLst/>
            <a:ahLst/>
            <a:cxnLst/>
            <a:rect l="l" t="t" r="r" b="b"/>
            <a:pathLst>
              <a:path w="64770" h="1314450">
                <a:moveTo>
                  <a:pt x="64228" y="0"/>
                </a:moveTo>
                <a:lnTo>
                  <a:pt x="0" y="178643"/>
                </a:lnTo>
                <a:lnTo>
                  <a:pt x="0" y="1314169"/>
                </a:lnTo>
                <a:lnTo>
                  <a:pt x="61767" y="1276118"/>
                </a:lnTo>
                <a:lnTo>
                  <a:pt x="64228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3" name="object 103"/>
          <p:cNvSpPr/>
          <p:nvPr/>
        </p:nvSpPr>
        <p:spPr>
          <a:xfrm>
            <a:off x="2581726" y="5196152"/>
            <a:ext cx="26184" cy="752416"/>
          </a:xfrm>
          <a:custGeom>
            <a:avLst/>
            <a:gdLst/>
            <a:ahLst/>
            <a:cxnLst/>
            <a:rect l="l" t="t" r="r" b="b"/>
            <a:pathLst>
              <a:path w="43179" h="1240790">
                <a:moveTo>
                  <a:pt x="43140" y="0"/>
                </a:moveTo>
                <a:lnTo>
                  <a:pt x="0" y="267866"/>
                </a:lnTo>
                <a:lnTo>
                  <a:pt x="12617" y="1240799"/>
                </a:lnTo>
                <a:lnTo>
                  <a:pt x="43140" y="1221638"/>
                </a:lnTo>
                <a:lnTo>
                  <a:pt x="4314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4" name="object 104"/>
          <p:cNvSpPr/>
          <p:nvPr/>
        </p:nvSpPr>
        <p:spPr>
          <a:xfrm>
            <a:off x="9345835" y="0"/>
            <a:ext cx="2837527" cy="68575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5" name="object 105"/>
          <p:cNvSpPr/>
          <p:nvPr/>
        </p:nvSpPr>
        <p:spPr>
          <a:xfrm>
            <a:off x="11502398" y="0"/>
            <a:ext cx="139008" cy="78938"/>
          </a:xfrm>
          <a:custGeom>
            <a:avLst/>
            <a:gdLst/>
            <a:ahLst/>
            <a:cxnLst/>
            <a:rect l="l" t="t" r="r" b="b"/>
            <a:pathLst>
              <a:path w="229234" h="130175">
                <a:moveTo>
                  <a:pt x="229207" y="0"/>
                </a:moveTo>
                <a:lnTo>
                  <a:pt x="617" y="0"/>
                </a:lnTo>
                <a:lnTo>
                  <a:pt x="0" y="129723"/>
                </a:lnTo>
                <a:lnTo>
                  <a:pt x="229207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6" name="object 106"/>
          <p:cNvSpPr/>
          <p:nvPr/>
        </p:nvSpPr>
        <p:spPr>
          <a:xfrm>
            <a:off x="11497801" y="0"/>
            <a:ext cx="406243" cy="1044680"/>
          </a:xfrm>
          <a:custGeom>
            <a:avLst/>
            <a:gdLst/>
            <a:ahLst/>
            <a:cxnLst/>
            <a:rect l="l" t="t" r="r" b="b"/>
            <a:pathLst>
              <a:path w="669925" h="1722755">
                <a:moveTo>
                  <a:pt x="669885" y="0"/>
                </a:moveTo>
                <a:lnTo>
                  <a:pt x="236788" y="0"/>
                </a:lnTo>
                <a:lnTo>
                  <a:pt x="7580" y="129723"/>
                </a:lnTo>
                <a:lnTo>
                  <a:pt x="0" y="1722387"/>
                </a:lnTo>
                <a:lnTo>
                  <a:pt x="669885" y="1452343"/>
                </a:lnTo>
                <a:lnTo>
                  <a:pt x="669885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7" name="object 107"/>
          <p:cNvSpPr/>
          <p:nvPr/>
        </p:nvSpPr>
        <p:spPr>
          <a:xfrm>
            <a:off x="11006783" y="180251"/>
            <a:ext cx="316137" cy="1062393"/>
          </a:xfrm>
          <a:custGeom>
            <a:avLst/>
            <a:gdLst/>
            <a:ahLst/>
            <a:cxnLst/>
            <a:rect l="l" t="t" r="r" b="b"/>
            <a:pathLst>
              <a:path w="521334" h="1751964">
                <a:moveTo>
                  <a:pt x="521313" y="0"/>
                </a:moveTo>
                <a:lnTo>
                  <a:pt x="2869" y="293415"/>
                </a:lnTo>
                <a:lnTo>
                  <a:pt x="0" y="1751556"/>
                </a:lnTo>
                <a:lnTo>
                  <a:pt x="521313" y="1538976"/>
                </a:lnTo>
                <a:lnTo>
                  <a:pt x="521313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8" name="object 108"/>
          <p:cNvSpPr/>
          <p:nvPr/>
        </p:nvSpPr>
        <p:spPr>
          <a:xfrm>
            <a:off x="11008530" y="48923"/>
            <a:ext cx="314598" cy="309592"/>
          </a:xfrm>
          <a:custGeom>
            <a:avLst/>
            <a:gdLst/>
            <a:ahLst/>
            <a:cxnLst/>
            <a:rect l="l" t="t" r="r" b="b"/>
            <a:pathLst>
              <a:path w="518794" h="510540">
                <a:moveTo>
                  <a:pt x="518444" y="0"/>
                </a:moveTo>
                <a:lnTo>
                  <a:pt x="397" y="306974"/>
                </a:lnTo>
                <a:lnTo>
                  <a:pt x="0" y="509984"/>
                </a:lnTo>
                <a:lnTo>
                  <a:pt x="518444" y="216569"/>
                </a:lnTo>
                <a:lnTo>
                  <a:pt x="51844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9" name="object 109"/>
          <p:cNvSpPr/>
          <p:nvPr/>
        </p:nvSpPr>
        <p:spPr>
          <a:xfrm>
            <a:off x="10692721" y="319166"/>
            <a:ext cx="167888" cy="100887"/>
          </a:xfrm>
          <a:custGeom>
            <a:avLst/>
            <a:gdLst/>
            <a:ahLst/>
            <a:cxnLst/>
            <a:rect l="l" t="t" r="r" b="b"/>
            <a:pathLst>
              <a:path w="276859" h="166370">
                <a:moveTo>
                  <a:pt x="276410" y="0"/>
                </a:moveTo>
                <a:lnTo>
                  <a:pt x="0" y="166298"/>
                </a:lnTo>
                <a:lnTo>
                  <a:pt x="276410" y="3528"/>
                </a:lnTo>
                <a:lnTo>
                  <a:pt x="27641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0" name="object 110"/>
          <p:cNvSpPr/>
          <p:nvPr/>
        </p:nvSpPr>
        <p:spPr>
          <a:xfrm>
            <a:off x="10602310" y="442043"/>
            <a:ext cx="258378" cy="961891"/>
          </a:xfrm>
          <a:custGeom>
            <a:avLst/>
            <a:gdLst/>
            <a:ahLst/>
            <a:cxnLst/>
            <a:rect l="l" t="t" r="r" b="b"/>
            <a:pathLst>
              <a:path w="426084" h="1586230">
                <a:moveTo>
                  <a:pt x="425505" y="0"/>
                </a:moveTo>
                <a:lnTo>
                  <a:pt x="2785" y="239248"/>
                </a:lnTo>
                <a:lnTo>
                  <a:pt x="0" y="1585866"/>
                </a:lnTo>
                <a:lnTo>
                  <a:pt x="425505" y="1414772"/>
                </a:lnTo>
                <a:lnTo>
                  <a:pt x="425505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1" name="object 111"/>
          <p:cNvSpPr/>
          <p:nvPr/>
        </p:nvSpPr>
        <p:spPr>
          <a:xfrm>
            <a:off x="10604000" y="321306"/>
            <a:ext cx="256452" cy="266079"/>
          </a:xfrm>
          <a:custGeom>
            <a:avLst/>
            <a:gdLst/>
            <a:ahLst/>
            <a:cxnLst/>
            <a:rect l="l" t="t" r="r" b="b"/>
            <a:pathLst>
              <a:path w="422909" h="438784">
                <a:moveTo>
                  <a:pt x="422720" y="0"/>
                </a:moveTo>
                <a:lnTo>
                  <a:pt x="146309" y="162769"/>
                </a:lnTo>
                <a:lnTo>
                  <a:pt x="387" y="250547"/>
                </a:lnTo>
                <a:lnTo>
                  <a:pt x="0" y="438351"/>
                </a:lnTo>
                <a:lnTo>
                  <a:pt x="422720" y="199103"/>
                </a:lnTo>
                <a:lnTo>
                  <a:pt x="42272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2" name="object 112"/>
          <p:cNvSpPr/>
          <p:nvPr/>
        </p:nvSpPr>
        <p:spPr>
          <a:xfrm>
            <a:off x="10272235" y="540304"/>
            <a:ext cx="216406" cy="234504"/>
          </a:xfrm>
          <a:custGeom>
            <a:avLst/>
            <a:gdLst/>
            <a:ahLst/>
            <a:cxnLst/>
            <a:rect l="l" t="t" r="r" b="b"/>
            <a:pathLst>
              <a:path w="356869" h="386715">
                <a:moveTo>
                  <a:pt x="356523" y="0"/>
                </a:moveTo>
                <a:lnTo>
                  <a:pt x="0" y="209930"/>
                </a:lnTo>
                <a:lnTo>
                  <a:pt x="481" y="386585"/>
                </a:lnTo>
                <a:lnTo>
                  <a:pt x="356523" y="185072"/>
                </a:lnTo>
                <a:lnTo>
                  <a:pt x="356523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3" name="object 113"/>
          <p:cNvSpPr/>
          <p:nvPr/>
        </p:nvSpPr>
        <p:spPr>
          <a:xfrm>
            <a:off x="10272527" y="652533"/>
            <a:ext cx="216021" cy="884493"/>
          </a:xfrm>
          <a:custGeom>
            <a:avLst/>
            <a:gdLst/>
            <a:ahLst/>
            <a:cxnLst/>
            <a:rect l="l" t="t" r="r" b="b"/>
            <a:pathLst>
              <a:path w="356234" h="1458595">
                <a:moveTo>
                  <a:pt x="356041" y="0"/>
                </a:moveTo>
                <a:lnTo>
                  <a:pt x="0" y="201512"/>
                </a:lnTo>
                <a:lnTo>
                  <a:pt x="3361" y="1458091"/>
                </a:lnTo>
                <a:lnTo>
                  <a:pt x="356041" y="1314891"/>
                </a:lnTo>
                <a:lnTo>
                  <a:pt x="356041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4" name="object 114"/>
          <p:cNvSpPr/>
          <p:nvPr/>
        </p:nvSpPr>
        <p:spPr>
          <a:xfrm>
            <a:off x="10000270" y="828819"/>
            <a:ext cx="176745" cy="817877"/>
          </a:xfrm>
          <a:custGeom>
            <a:avLst/>
            <a:gdLst/>
            <a:ahLst/>
            <a:cxnLst/>
            <a:rect l="l" t="t" r="r" b="b"/>
            <a:pathLst>
              <a:path w="291465" h="1348739">
                <a:moveTo>
                  <a:pt x="291341" y="0"/>
                </a:moveTo>
                <a:lnTo>
                  <a:pt x="3151" y="163115"/>
                </a:lnTo>
                <a:lnTo>
                  <a:pt x="0" y="1348210"/>
                </a:lnTo>
                <a:lnTo>
                  <a:pt x="291341" y="1233669"/>
                </a:lnTo>
                <a:lnTo>
                  <a:pt x="291341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5" name="object 115"/>
          <p:cNvSpPr/>
          <p:nvPr/>
        </p:nvSpPr>
        <p:spPr>
          <a:xfrm>
            <a:off x="10002182" y="723721"/>
            <a:ext cx="174819" cy="204084"/>
          </a:xfrm>
          <a:custGeom>
            <a:avLst/>
            <a:gdLst/>
            <a:ahLst/>
            <a:cxnLst/>
            <a:rect l="l" t="t" r="r" b="b"/>
            <a:pathLst>
              <a:path w="288290" h="336550">
                <a:moveTo>
                  <a:pt x="288190" y="0"/>
                </a:moveTo>
                <a:lnTo>
                  <a:pt x="21193" y="157220"/>
                </a:lnTo>
                <a:lnTo>
                  <a:pt x="450" y="169712"/>
                </a:lnTo>
                <a:lnTo>
                  <a:pt x="0" y="336429"/>
                </a:lnTo>
                <a:lnTo>
                  <a:pt x="288190" y="173314"/>
                </a:lnTo>
                <a:lnTo>
                  <a:pt x="28819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6" name="object 116"/>
          <p:cNvSpPr/>
          <p:nvPr/>
        </p:nvSpPr>
        <p:spPr>
          <a:xfrm>
            <a:off x="10015034" y="721571"/>
            <a:ext cx="162112" cy="97806"/>
          </a:xfrm>
          <a:custGeom>
            <a:avLst/>
            <a:gdLst/>
            <a:ahLst/>
            <a:cxnLst/>
            <a:rect l="l" t="t" r="r" b="b"/>
            <a:pathLst>
              <a:path w="267334" h="161290">
                <a:moveTo>
                  <a:pt x="266997" y="0"/>
                </a:moveTo>
                <a:lnTo>
                  <a:pt x="0" y="160769"/>
                </a:lnTo>
                <a:lnTo>
                  <a:pt x="266997" y="3539"/>
                </a:lnTo>
                <a:lnTo>
                  <a:pt x="266997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7" name="object 117"/>
          <p:cNvSpPr/>
          <p:nvPr/>
        </p:nvSpPr>
        <p:spPr>
          <a:xfrm>
            <a:off x="9763077" y="872140"/>
            <a:ext cx="158262" cy="95496"/>
          </a:xfrm>
          <a:custGeom>
            <a:avLst/>
            <a:gdLst/>
            <a:ahLst/>
            <a:cxnLst/>
            <a:rect l="l" t="t" r="r" b="b"/>
            <a:pathLst>
              <a:path w="260984" h="157480">
                <a:moveTo>
                  <a:pt x="260829" y="0"/>
                </a:moveTo>
                <a:lnTo>
                  <a:pt x="0" y="155031"/>
                </a:lnTo>
                <a:lnTo>
                  <a:pt x="0" y="157126"/>
                </a:lnTo>
                <a:lnTo>
                  <a:pt x="260829" y="3539"/>
                </a:lnTo>
                <a:lnTo>
                  <a:pt x="260829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8" name="object 118"/>
          <p:cNvSpPr/>
          <p:nvPr/>
        </p:nvSpPr>
        <p:spPr>
          <a:xfrm>
            <a:off x="9762797" y="874285"/>
            <a:ext cx="158647" cy="189067"/>
          </a:xfrm>
          <a:custGeom>
            <a:avLst/>
            <a:gdLst/>
            <a:ahLst/>
            <a:cxnLst/>
            <a:rect l="l" t="t" r="r" b="b"/>
            <a:pathLst>
              <a:path w="261619" h="311785">
                <a:moveTo>
                  <a:pt x="261290" y="0"/>
                </a:moveTo>
                <a:lnTo>
                  <a:pt x="460" y="153597"/>
                </a:lnTo>
                <a:lnTo>
                  <a:pt x="0" y="311561"/>
                </a:lnTo>
                <a:lnTo>
                  <a:pt x="261290" y="163670"/>
                </a:lnTo>
                <a:lnTo>
                  <a:pt x="26129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9" name="object 119"/>
          <p:cNvSpPr/>
          <p:nvPr/>
        </p:nvSpPr>
        <p:spPr>
          <a:xfrm>
            <a:off x="9760842" y="973535"/>
            <a:ext cx="160572" cy="769359"/>
          </a:xfrm>
          <a:custGeom>
            <a:avLst/>
            <a:gdLst/>
            <a:ahLst/>
            <a:cxnLst/>
            <a:rect l="l" t="t" r="r" b="b"/>
            <a:pathLst>
              <a:path w="264794" h="1268730">
                <a:moveTo>
                  <a:pt x="264515" y="0"/>
                </a:moveTo>
                <a:lnTo>
                  <a:pt x="3225" y="147890"/>
                </a:lnTo>
                <a:lnTo>
                  <a:pt x="0" y="1268715"/>
                </a:lnTo>
                <a:lnTo>
                  <a:pt x="264515" y="1162582"/>
                </a:lnTo>
                <a:lnTo>
                  <a:pt x="264515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0" name="object 120"/>
          <p:cNvSpPr/>
          <p:nvPr/>
        </p:nvSpPr>
        <p:spPr>
          <a:xfrm>
            <a:off x="9568291" y="1101143"/>
            <a:ext cx="127841" cy="719686"/>
          </a:xfrm>
          <a:custGeom>
            <a:avLst/>
            <a:gdLst/>
            <a:ahLst/>
            <a:cxnLst/>
            <a:rect l="l" t="t" r="r" b="b"/>
            <a:pathLst>
              <a:path w="210819" h="1186814">
                <a:moveTo>
                  <a:pt x="210234" y="0"/>
                </a:moveTo>
                <a:lnTo>
                  <a:pt x="0" y="118991"/>
                </a:lnTo>
                <a:lnTo>
                  <a:pt x="0" y="1186780"/>
                </a:lnTo>
                <a:lnTo>
                  <a:pt x="210234" y="1102029"/>
                </a:lnTo>
                <a:lnTo>
                  <a:pt x="210234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1" name="object 121"/>
          <p:cNvSpPr/>
          <p:nvPr/>
        </p:nvSpPr>
        <p:spPr>
          <a:xfrm>
            <a:off x="9568291" y="991152"/>
            <a:ext cx="127841" cy="91260"/>
          </a:xfrm>
          <a:custGeom>
            <a:avLst/>
            <a:gdLst/>
            <a:ahLst/>
            <a:cxnLst/>
            <a:rect l="l" t="t" r="r" b="b"/>
            <a:pathLst>
              <a:path w="210819" h="150494">
                <a:moveTo>
                  <a:pt x="210234" y="0"/>
                </a:moveTo>
                <a:lnTo>
                  <a:pt x="0" y="146477"/>
                </a:lnTo>
                <a:lnTo>
                  <a:pt x="0" y="150016"/>
                </a:lnTo>
                <a:lnTo>
                  <a:pt x="210234" y="26219"/>
                </a:lnTo>
                <a:lnTo>
                  <a:pt x="21023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2" name="object 122"/>
          <p:cNvSpPr/>
          <p:nvPr/>
        </p:nvSpPr>
        <p:spPr>
          <a:xfrm>
            <a:off x="9568291" y="1007050"/>
            <a:ext cx="127841" cy="166348"/>
          </a:xfrm>
          <a:custGeom>
            <a:avLst/>
            <a:gdLst/>
            <a:ahLst/>
            <a:cxnLst/>
            <a:rect l="l" t="t" r="r" b="b"/>
            <a:pathLst>
              <a:path w="210819" h="274319">
                <a:moveTo>
                  <a:pt x="210234" y="0"/>
                </a:moveTo>
                <a:lnTo>
                  <a:pt x="0" y="123797"/>
                </a:lnTo>
                <a:lnTo>
                  <a:pt x="0" y="274159"/>
                </a:lnTo>
                <a:lnTo>
                  <a:pt x="210234" y="155168"/>
                </a:lnTo>
                <a:lnTo>
                  <a:pt x="21023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3" name="object 123"/>
          <p:cNvSpPr/>
          <p:nvPr/>
        </p:nvSpPr>
        <p:spPr>
          <a:xfrm>
            <a:off x="11504779" y="1972352"/>
            <a:ext cx="403163" cy="231424"/>
          </a:xfrm>
          <a:custGeom>
            <a:avLst/>
            <a:gdLst/>
            <a:ahLst/>
            <a:cxnLst/>
            <a:rect l="l" t="t" r="r" b="b"/>
            <a:pathLst>
              <a:path w="664844" h="381635">
                <a:moveTo>
                  <a:pt x="664367" y="0"/>
                </a:moveTo>
                <a:lnTo>
                  <a:pt x="376" y="153346"/>
                </a:lnTo>
                <a:lnTo>
                  <a:pt x="0" y="381360"/>
                </a:lnTo>
                <a:lnTo>
                  <a:pt x="664367" y="243908"/>
                </a:lnTo>
                <a:lnTo>
                  <a:pt x="664367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4" name="object 124"/>
          <p:cNvSpPr/>
          <p:nvPr/>
        </p:nvSpPr>
        <p:spPr>
          <a:xfrm>
            <a:off x="11011672" y="2106164"/>
            <a:ext cx="314983" cy="199463"/>
          </a:xfrm>
          <a:custGeom>
            <a:avLst/>
            <a:gdLst/>
            <a:ahLst/>
            <a:cxnLst/>
            <a:rect l="l" t="t" r="r" b="b"/>
            <a:pathLst>
              <a:path w="519430" h="328929">
                <a:moveTo>
                  <a:pt x="519272" y="0"/>
                </a:moveTo>
                <a:lnTo>
                  <a:pt x="146" y="119797"/>
                </a:lnTo>
                <a:lnTo>
                  <a:pt x="0" y="328932"/>
                </a:lnTo>
                <a:lnTo>
                  <a:pt x="519272" y="221501"/>
                </a:lnTo>
                <a:lnTo>
                  <a:pt x="519272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5" name="object 125"/>
          <p:cNvSpPr/>
          <p:nvPr/>
        </p:nvSpPr>
        <p:spPr>
          <a:xfrm>
            <a:off x="10607149" y="2212692"/>
            <a:ext cx="256838" cy="176745"/>
          </a:xfrm>
          <a:custGeom>
            <a:avLst/>
            <a:gdLst/>
            <a:ahLst/>
            <a:cxnLst/>
            <a:rect l="l" t="t" r="r" b="b"/>
            <a:pathLst>
              <a:path w="423544" h="291464">
                <a:moveTo>
                  <a:pt x="423515" y="0"/>
                </a:moveTo>
                <a:lnTo>
                  <a:pt x="136" y="97735"/>
                </a:lnTo>
                <a:lnTo>
                  <a:pt x="0" y="291279"/>
                </a:lnTo>
                <a:lnTo>
                  <a:pt x="423515" y="203658"/>
                </a:lnTo>
                <a:lnTo>
                  <a:pt x="423515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6" name="object 126"/>
          <p:cNvSpPr/>
          <p:nvPr/>
        </p:nvSpPr>
        <p:spPr>
          <a:xfrm>
            <a:off x="10277429" y="3214338"/>
            <a:ext cx="214866" cy="0"/>
          </a:xfrm>
          <a:custGeom>
            <a:avLst/>
            <a:gdLst/>
            <a:ahLst/>
            <a:cxnLst/>
            <a:rect l="l" t="t" r="r" b="b"/>
            <a:pathLst>
              <a:path w="354330">
                <a:moveTo>
                  <a:pt x="0" y="0"/>
                </a:moveTo>
                <a:lnTo>
                  <a:pt x="353957" y="0"/>
                </a:lnTo>
              </a:path>
            </a:pathLst>
          </a:custGeom>
          <a:ln w="1713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7" name="object 127"/>
          <p:cNvSpPr/>
          <p:nvPr/>
        </p:nvSpPr>
        <p:spPr>
          <a:xfrm>
            <a:off x="10276654" y="2298334"/>
            <a:ext cx="215636" cy="159417"/>
          </a:xfrm>
          <a:custGeom>
            <a:avLst/>
            <a:gdLst/>
            <a:ahLst/>
            <a:cxnLst/>
            <a:rect l="l" t="t" r="r" b="b"/>
            <a:pathLst>
              <a:path w="355600" h="262889">
                <a:moveTo>
                  <a:pt x="355235" y="0"/>
                </a:moveTo>
                <a:lnTo>
                  <a:pt x="0" y="81798"/>
                </a:lnTo>
                <a:lnTo>
                  <a:pt x="167" y="262777"/>
                </a:lnTo>
                <a:lnTo>
                  <a:pt x="355235" y="189313"/>
                </a:lnTo>
                <a:lnTo>
                  <a:pt x="355235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8" name="object 128"/>
          <p:cNvSpPr/>
          <p:nvPr/>
        </p:nvSpPr>
        <p:spPr>
          <a:xfrm>
            <a:off x="10005274" y="2370055"/>
            <a:ext cx="175589" cy="144014"/>
          </a:xfrm>
          <a:custGeom>
            <a:avLst/>
            <a:gdLst/>
            <a:ahLst/>
            <a:cxnLst/>
            <a:rect l="l" t="t" r="r" b="b"/>
            <a:pathLst>
              <a:path w="289559" h="237489">
                <a:moveTo>
                  <a:pt x="289101" y="0"/>
                </a:moveTo>
                <a:lnTo>
                  <a:pt x="157" y="69526"/>
                </a:lnTo>
                <a:lnTo>
                  <a:pt x="0" y="237123"/>
                </a:lnTo>
                <a:lnTo>
                  <a:pt x="289101" y="177313"/>
                </a:lnTo>
                <a:lnTo>
                  <a:pt x="289101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9" name="object 129"/>
          <p:cNvSpPr/>
          <p:nvPr/>
        </p:nvSpPr>
        <p:spPr>
          <a:xfrm>
            <a:off x="9765883" y="2428943"/>
            <a:ext cx="159032" cy="134773"/>
          </a:xfrm>
          <a:custGeom>
            <a:avLst/>
            <a:gdLst/>
            <a:ahLst/>
            <a:cxnLst/>
            <a:rect l="l" t="t" r="r" b="b"/>
            <a:pathLst>
              <a:path w="262255" h="222250">
                <a:moveTo>
                  <a:pt x="262201" y="0"/>
                </a:moveTo>
                <a:lnTo>
                  <a:pt x="146" y="60626"/>
                </a:lnTo>
                <a:lnTo>
                  <a:pt x="0" y="221689"/>
                </a:lnTo>
                <a:lnTo>
                  <a:pt x="262201" y="167439"/>
                </a:lnTo>
                <a:lnTo>
                  <a:pt x="262201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0" name="object 130"/>
          <p:cNvSpPr/>
          <p:nvPr/>
        </p:nvSpPr>
        <p:spPr>
          <a:xfrm>
            <a:off x="11503216" y="2120258"/>
            <a:ext cx="404703" cy="1034669"/>
          </a:xfrm>
          <a:custGeom>
            <a:avLst/>
            <a:gdLst/>
            <a:ahLst/>
            <a:cxnLst/>
            <a:rect l="l" t="t" r="r" b="b"/>
            <a:pathLst>
              <a:path w="667384" h="1706245">
                <a:moveTo>
                  <a:pt x="666943" y="0"/>
                </a:moveTo>
                <a:lnTo>
                  <a:pt x="2575" y="137451"/>
                </a:lnTo>
                <a:lnTo>
                  <a:pt x="0" y="1705644"/>
                </a:lnTo>
                <a:lnTo>
                  <a:pt x="666943" y="1692032"/>
                </a:lnTo>
                <a:lnTo>
                  <a:pt x="666943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1" name="object 131"/>
          <p:cNvSpPr/>
          <p:nvPr/>
        </p:nvSpPr>
        <p:spPr>
          <a:xfrm>
            <a:off x="11011088" y="2240484"/>
            <a:ext cx="315753" cy="946104"/>
          </a:xfrm>
          <a:custGeom>
            <a:avLst/>
            <a:gdLst/>
            <a:ahLst/>
            <a:cxnLst/>
            <a:rect l="l" t="t" r="r" b="b"/>
            <a:pathLst>
              <a:path w="520700" h="1560195">
                <a:moveTo>
                  <a:pt x="520235" y="0"/>
                </a:moveTo>
                <a:lnTo>
                  <a:pt x="963" y="107431"/>
                </a:lnTo>
                <a:lnTo>
                  <a:pt x="0" y="1559795"/>
                </a:lnTo>
                <a:lnTo>
                  <a:pt x="520235" y="1536560"/>
                </a:lnTo>
                <a:lnTo>
                  <a:pt x="520235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2" name="object 132"/>
          <p:cNvSpPr/>
          <p:nvPr/>
        </p:nvSpPr>
        <p:spPr>
          <a:xfrm>
            <a:off x="10606603" y="2336191"/>
            <a:ext cx="257608" cy="868321"/>
          </a:xfrm>
          <a:custGeom>
            <a:avLst/>
            <a:gdLst/>
            <a:ahLst/>
            <a:cxnLst/>
            <a:rect l="l" t="t" r="r" b="b"/>
            <a:pathLst>
              <a:path w="424815" h="1431925">
                <a:moveTo>
                  <a:pt x="424416" y="0"/>
                </a:moveTo>
                <a:lnTo>
                  <a:pt x="900" y="87620"/>
                </a:lnTo>
                <a:lnTo>
                  <a:pt x="0" y="1431757"/>
                </a:lnTo>
                <a:lnTo>
                  <a:pt x="424416" y="1412805"/>
                </a:lnTo>
                <a:lnTo>
                  <a:pt x="424416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3" name="object 133"/>
          <p:cNvSpPr/>
          <p:nvPr/>
        </p:nvSpPr>
        <p:spPr>
          <a:xfrm>
            <a:off x="10276756" y="2413135"/>
            <a:ext cx="215636" cy="806325"/>
          </a:xfrm>
          <a:custGeom>
            <a:avLst/>
            <a:gdLst/>
            <a:ahLst/>
            <a:cxnLst/>
            <a:rect l="l" t="t" r="r" b="b"/>
            <a:pathLst>
              <a:path w="355600" h="1329689">
                <a:moveTo>
                  <a:pt x="355067" y="0"/>
                </a:moveTo>
                <a:lnTo>
                  <a:pt x="0" y="73463"/>
                </a:lnTo>
                <a:lnTo>
                  <a:pt x="1109" y="1329121"/>
                </a:lnTo>
                <a:lnTo>
                  <a:pt x="355067" y="1313310"/>
                </a:lnTo>
                <a:lnTo>
                  <a:pt x="355067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4" name="object 134"/>
          <p:cNvSpPr/>
          <p:nvPr/>
        </p:nvSpPr>
        <p:spPr>
          <a:xfrm>
            <a:off x="10004640" y="2477572"/>
            <a:ext cx="175975" cy="753956"/>
          </a:xfrm>
          <a:custGeom>
            <a:avLst/>
            <a:gdLst/>
            <a:ahLst/>
            <a:cxnLst/>
            <a:rect l="l" t="t" r="r" b="b"/>
            <a:pathLst>
              <a:path w="290194" h="1243329">
                <a:moveTo>
                  <a:pt x="290148" y="0"/>
                </a:moveTo>
                <a:lnTo>
                  <a:pt x="1047" y="59820"/>
                </a:lnTo>
                <a:lnTo>
                  <a:pt x="0" y="1242946"/>
                </a:lnTo>
                <a:lnTo>
                  <a:pt x="290148" y="1217010"/>
                </a:lnTo>
                <a:lnTo>
                  <a:pt x="290148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5" name="object 135"/>
          <p:cNvSpPr/>
          <p:nvPr/>
        </p:nvSpPr>
        <p:spPr>
          <a:xfrm>
            <a:off x="9765236" y="2530480"/>
            <a:ext cx="159802" cy="711599"/>
          </a:xfrm>
          <a:custGeom>
            <a:avLst/>
            <a:gdLst/>
            <a:ahLst/>
            <a:cxnLst/>
            <a:rect l="l" t="t" r="r" b="b"/>
            <a:pathLst>
              <a:path w="263525" h="1173479">
                <a:moveTo>
                  <a:pt x="263269" y="0"/>
                </a:moveTo>
                <a:lnTo>
                  <a:pt x="1068" y="54249"/>
                </a:lnTo>
                <a:lnTo>
                  <a:pt x="0" y="1173325"/>
                </a:lnTo>
                <a:lnTo>
                  <a:pt x="263269" y="1161566"/>
                </a:lnTo>
                <a:lnTo>
                  <a:pt x="263269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6" name="object 136"/>
          <p:cNvSpPr/>
          <p:nvPr/>
        </p:nvSpPr>
        <p:spPr>
          <a:xfrm>
            <a:off x="9571936" y="2577127"/>
            <a:ext cx="127841" cy="668087"/>
          </a:xfrm>
          <a:custGeom>
            <a:avLst/>
            <a:gdLst/>
            <a:ahLst/>
            <a:cxnLst/>
            <a:rect l="l" t="t" r="r" b="b"/>
            <a:pathLst>
              <a:path w="210819" h="1101725">
                <a:moveTo>
                  <a:pt x="210234" y="0"/>
                </a:moveTo>
                <a:lnTo>
                  <a:pt x="0" y="43496"/>
                </a:lnTo>
                <a:lnTo>
                  <a:pt x="0" y="1101254"/>
                </a:lnTo>
                <a:lnTo>
                  <a:pt x="210234" y="1101254"/>
                </a:lnTo>
                <a:lnTo>
                  <a:pt x="210234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7" name="object 137"/>
          <p:cNvSpPr/>
          <p:nvPr/>
        </p:nvSpPr>
        <p:spPr>
          <a:xfrm>
            <a:off x="9699423" y="324492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8" name="object 138"/>
          <p:cNvSpPr/>
          <p:nvPr/>
        </p:nvSpPr>
        <p:spPr>
          <a:xfrm>
            <a:off x="9571936" y="2480861"/>
            <a:ext cx="127841" cy="122836"/>
          </a:xfrm>
          <a:custGeom>
            <a:avLst/>
            <a:gdLst/>
            <a:ahLst/>
            <a:cxnLst/>
            <a:rect l="l" t="t" r="r" b="b"/>
            <a:pathLst>
              <a:path w="210819" h="202564">
                <a:moveTo>
                  <a:pt x="210234" y="0"/>
                </a:moveTo>
                <a:lnTo>
                  <a:pt x="0" y="48417"/>
                </a:lnTo>
                <a:lnTo>
                  <a:pt x="0" y="202245"/>
                </a:lnTo>
                <a:lnTo>
                  <a:pt x="210234" y="158749"/>
                </a:lnTo>
                <a:lnTo>
                  <a:pt x="21023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9" name="object 139"/>
          <p:cNvSpPr/>
          <p:nvPr/>
        </p:nvSpPr>
        <p:spPr>
          <a:xfrm>
            <a:off x="11507115" y="4100888"/>
            <a:ext cx="404318" cy="1036594"/>
          </a:xfrm>
          <a:custGeom>
            <a:avLst/>
            <a:gdLst/>
            <a:ahLst/>
            <a:cxnLst/>
            <a:rect l="l" t="t" r="r" b="b"/>
            <a:pathLst>
              <a:path w="666750" h="1709420">
                <a:moveTo>
                  <a:pt x="0" y="0"/>
                </a:moveTo>
                <a:lnTo>
                  <a:pt x="2502" y="1530016"/>
                </a:lnTo>
                <a:lnTo>
                  <a:pt x="666524" y="1709309"/>
                </a:lnTo>
                <a:lnTo>
                  <a:pt x="666524" y="75023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0" name="object 140"/>
          <p:cNvSpPr/>
          <p:nvPr/>
        </p:nvSpPr>
        <p:spPr>
          <a:xfrm>
            <a:off x="11506849" y="3937166"/>
            <a:ext cx="404703" cy="209475"/>
          </a:xfrm>
          <a:custGeom>
            <a:avLst/>
            <a:gdLst/>
            <a:ahLst/>
            <a:cxnLst/>
            <a:rect l="l" t="t" r="r" b="b"/>
            <a:pathLst>
              <a:path w="667384" h="345440">
                <a:moveTo>
                  <a:pt x="0" y="0"/>
                </a:moveTo>
                <a:lnTo>
                  <a:pt x="439" y="269991"/>
                </a:lnTo>
                <a:lnTo>
                  <a:pt x="666963" y="345015"/>
                </a:lnTo>
                <a:lnTo>
                  <a:pt x="666963" y="43349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1" name="object 141"/>
          <p:cNvSpPr/>
          <p:nvPr/>
        </p:nvSpPr>
        <p:spPr>
          <a:xfrm>
            <a:off x="11022250" y="4897361"/>
            <a:ext cx="308052" cy="91260"/>
          </a:xfrm>
          <a:custGeom>
            <a:avLst/>
            <a:gdLst/>
            <a:ahLst/>
            <a:cxnLst/>
            <a:rect l="l" t="t" r="r" b="b"/>
            <a:pathLst>
              <a:path w="508000" h="150495">
                <a:moveTo>
                  <a:pt x="0" y="0"/>
                </a:moveTo>
                <a:lnTo>
                  <a:pt x="507816" y="150267"/>
                </a:lnTo>
                <a:lnTo>
                  <a:pt x="507816" y="137126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2" name="object 142"/>
          <p:cNvSpPr/>
          <p:nvPr/>
        </p:nvSpPr>
        <p:spPr>
          <a:xfrm>
            <a:off x="11014828" y="4045478"/>
            <a:ext cx="315368" cy="935322"/>
          </a:xfrm>
          <a:custGeom>
            <a:avLst/>
            <a:gdLst/>
            <a:ahLst/>
            <a:cxnLst/>
            <a:rect l="l" t="t" r="r" b="b"/>
            <a:pathLst>
              <a:path w="520065" h="1542415">
                <a:moveTo>
                  <a:pt x="0" y="0"/>
                </a:moveTo>
                <a:lnTo>
                  <a:pt x="910" y="1401475"/>
                </a:lnTo>
                <a:lnTo>
                  <a:pt x="12240" y="1404826"/>
                </a:lnTo>
                <a:lnTo>
                  <a:pt x="520057" y="1541942"/>
                </a:lnTo>
                <a:lnTo>
                  <a:pt x="520057" y="58532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3" name="object 143"/>
          <p:cNvSpPr/>
          <p:nvPr/>
        </p:nvSpPr>
        <p:spPr>
          <a:xfrm>
            <a:off x="11014720" y="3887699"/>
            <a:ext cx="315753" cy="193302"/>
          </a:xfrm>
          <a:custGeom>
            <a:avLst/>
            <a:gdLst/>
            <a:ahLst/>
            <a:cxnLst/>
            <a:rect l="l" t="t" r="r" b="b"/>
            <a:pathLst>
              <a:path w="520700" h="318770">
                <a:moveTo>
                  <a:pt x="0" y="0"/>
                </a:moveTo>
                <a:lnTo>
                  <a:pt x="178" y="260191"/>
                </a:lnTo>
                <a:lnTo>
                  <a:pt x="520235" y="318723"/>
                </a:lnTo>
                <a:lnTo>
                  <a:pt x="520235" y="43956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4" name="object 144"/>
          <p:cNvSpPr/>
          <p:nvPr/>
        </p:nvSpPr>
        <p:spPr>
          <a:xfrm>
            <a:off x="10610336" y="3999953"/>
            <a:ext cx="257608" cy="855999"/>
          </a:xfrm>
          <a:custGeom>
            <a:avLst/>
            <a:gdLst/>
            <a:ahLst/>
            <a:cxnLst/>
            <a:rect l="l" t="t" r="r" b="b"/>
            <a:pathLst>
              <a:path w="424815" h="1411604">
                <a:moveTo>
                  <a:pt x="0" y="0"/>
                </a:moveTo>
                <a:lnTo>
                  <a:pt x="869" y="1296714"/>
                </a:lnTo>
                <a:lnTo>
                  <a:pt x="424280" y="1411046"/>
                </a:lnTo>
                <a:lnTo>
                  <a:pt x="424280" y="47757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5" name="object 145"/>
          <p:cNvSpPr/>
          <p:nvPr/>
        </p:nvSpPr>
        <p:spPr>
          <a:xfrm>
            <a:off x="10610234" y="3853524"/>
            <a:ext cx="257608" cy="175589"/>
          </a:xfrm>
          <a:custGeom>
            <a:avLst/>
            <a:gdLst/>
            <a:ahLst/>
            <a:cxnLst/>
            <a:rect l="l" t="t" r="r" b="b"/>
            <a:pathLst>
              <a:path w="424815" h="289559">
                <a:moveTo>
                  <a:pt x="0" y="0"/>
                </a:moveTo>
                <a:lnTo>
                  <a:pt x="157" y="241469"/>
                </a:lnTo>
                <a:lnTo>
                  <a:pt x="424437" y="289226"/>
                </a:lnTo>
                <a:lnTo>
                  <a:pt x="424437" y="35862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6" name="object 146"/>
          <p:cNvSpPr/>
          <p:nvPr/>
        </p:nvSpPr>
        <p:spPr>
          <a:xfrm>
            <a:off x="10280286" y="3962878"/>
            <a:ext cx="215636" cy="792463"/>
          </a:xfrm>
          <a:custGeom>
            <a:avLst/>
            <a:gdLst/>
            <a:ahLst/>
            <a:cxnLst/>
            <a:rect l="l" t="t" r="r" b="b"/>
            <a:pathLst>
              <a:path w="355600" h="1306829">
                <a:moveTo>
                  <a:pt x="1078" y="0"/>
                </a:moveTo>
                <a:lnTo>
                  <a:pt x="0" y="1210664"/>
                </a:lnTo>
                <a:lnTo>
                  <a:pt x="355235" y="1306588"/>
                </a:lnTo>
                <a:lnTo>
                  <a:pt x="355235" y="39862"/>
                </a:lnTo>
                <a:lnTo>
                  <a:pt x="1078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7" name="object 147"/>
          <p:cNvSpPr/>
          <p:nvPr/>
        </p:nvSpPr>
        <p:spPr>
          <a:xfrm>
            <a:off x="10280940" y="3825708"/>
            <a:ext cx="214866" cy="161342"/>
          </a:xfrm>
          <a:custGeom>
            <a:avLst/>
            <a:gdLst/>
            <a:ahLst/>
            <a:cxnLst/>
            <a:rect l="l" t="t" r="r" b="b"/>
            <a:pathLst>
              <a:path w="354330" h="266065">
                <a:moveTo>
                  <a:pt x="209" y="0"/>
                </a:moveTo>
                <a:lnTo>
                  <a:pt x="0" y="226202"/>
                </a:lnTo>
                <a:lnTo>
                  <a:pt x="354156" y="266065"/>
                </a:lnTo>
                <a:lnTo>
                  <a:pt x="354156" y="29904"/>
                </a:lnTo>
                <a:lnTo>
                  <a:pt x="209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8" name="object 148"/>
          <p:cNvSpPr/>
          <p:nvPr/>
        </p:nvSpPr>
        <p:spPr>
          <a:xfrm>
            <a:off x="10281061" y="3825644"/>
            <a:ext cx="214866" cy="18483"/>
          </a:xfrm>
          <a:custGeom>
            <a:avLst/>
            <a:gdLst/>
            <a:ahLst/>
            <a:cxnLst/>
            <a:rect l="l" t="t" r="r" b="b"/>
            <a:pathLst>
              <a:path w="354330" h="30479">
                <a:moveTo>
                  <a:pt x="0" y="0"/>
                </a:moveTo>
                <a:lnTo>
                  <a:pt x="353957" y="3002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9" name="object 149"/>
          <p:cNvSpPr/>
          <p:nvPr/>
        </p:nvSpPr>
        <p:spPr>
          <a:xfrm>
            <a:off x="10008265" y="3810093"/>
            <a:ext cx="175975" cy="0"/>
          </a:xfrm>
          <a:custGeom>
            <a:avLst/>
            <a:gdLst/>
            <a:ahLst/>
            <a:cxnLst/>
            <a:rect l="l" t="t" r="r" b="b"/>
            <a:pathLst>
              <a:path w="290194">
                <a:moveTo>
                  <a:pt x="0" y="0"/>
                </a:moveTo>
                <a:lnTo>
                  <a:pt x="290169" y="0"/>
                </a:lnTo>
              </a:path>
            </a:pathLst>
          </a:custGeom>
          <a:ln w="257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0" name="object 150"/>
          <p:cNvSpPr/>
          <p:nvPr/>
        </p:nvSpPr>
        <p:spPr>
          <a:xfrm>
            <a:off x="10008265" y="3802657"/>
            <a:ext cx="175975" cy="149404"/>
          </a:xfrm>
          <a:custGeom>
            <a:avLst/>
            <a:gdLst/>
            <a:ahLst/>
            <a:cxnLst/>
            <a:rect l="l" t="t" r="r" b="b"/>
            <a:pathLst>
              <a:path w="290194" h="246379">
                <a:moveTo>
                  <a:pt x="0" y="0"/>
                </a:moveTo>
                <a:lnTo>
                  <a:pt x="188" y="213627"/>
                </a:lnTo>
                <a:lnTo>
                  <a:pt x="290169" y="246264"/>
                </a:lnTo>
                <a:lnTo>
                  <a:pt x="290169" y="24522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1" name="object 151"/>
          <p:cNvSpPr/>
          <p:nvPr/>
        </p:nvSpPr>
        <p:spPr>
          <a:xfrm>
            <a:off x="10008379" y="3932200"/>
            <a:ext cx="175975" cy="738939"/>
          </a:xfrm>
          <a:custGeom>
            <a:avLst/>
            <a:gdLst/>
            <a:ahLst/>
            <a:cxnLst/>
            <a:rect l="l" t="t" r="r" b="b"/>
            <a:pathLst>
              <a:path w="290194" h="1218565">
                <a:moveTo>
                  <a:pt x="0" y="0"/>
                </a:moveTo>
                <a:lnTo>
                  <a:pt x="1026" y="1140143"/>
                </a:lnTo>
                <a:lnTo>
                  <a:pt x="289980" y="1218486"/>
                </a:lnTo>
                <a:lnTo>
                  <a:pt x="289980" y="32637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2" name="object 152"/>
          <p:cNvSpPr/>
          <p:nvPr/>
        </p:nvSpPr>
        <p:spPr>
          <a:xfrm>
            <a:off x="9768868" y="3783561"/>
            <a:ext cx="159802" cy="139778"/>
          </a:xfrm>
          <a:custGeom>
            <a:avLst/>
            <a:gdLst/>
            <a:ahLst/>
            <a:cxnLst/>
            <a:rect l="l" t="t" r="r" b="b"/>
            <a:pathLst>
              <a:path w="263525" h="230504">
                <a:moveTo>
                  <a:pt x="0" y="0"/>
                </a:moveTo>
                <a:lnTo>
                  <a:pt x="188" y="200674"/>
                </a:lnTo>
                <a:lnTo>
                  <a:pt x="263290" y="230296"/>
                </a:lnTo>
                <a:lnTo>
                  <a:pt x="263290" y="20386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3" name="object 153"/>
          <p:cNvSpPr/>
          <p:nvPr/>
        </p:nvSpPr>
        <p:spPr>
          <a:xfrm>
            <a:off x="9768982" y="3905250"/>
            <a:ext cx="159802" cy="696967"/>
          </a:xfrm>
          <a:custGeom>
            <a:avLst/>
            <a:gdLst/>
            <a:ahLst/>
            <a:cxnLst/>
            <a:rect l="l" t="t" r="r" b="b"/>
            <a:pathLst>
              <a:path w="263525" h="1149350">
                <a:moveTo>
                  <a:pt x="0" y="0"/>
                </a:moveTo>
                <a:lnTo>
                  <a:pt x="1036" y="1077988"/>
                </a:lnTo>
                <a:lnTo>
                  <a:pt x="263101" y="1149074"/>
                </a:lnTo>
                <a:lnTo>
                  <a:pt x="263101" y="29622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4" name="object 154"/>
          <p:cNvSpPr/>
          <p:nvPr/>
        </p:nvSpPr>
        <p:spPr>
          <a:xfrm>
            <a:off x="9575950" y="3771501"/>
            <a:ext cx="127456" cy="0"/>
          </a:xfrm>
          <a:custGeom>
            <a:avLst/>
            <a:gdLst/>
            <a:ahLst/>
            <a:cxnLst/>
            <a:rect l="l" t="t" r="r" b="b"/>
            <a:pathLst>
              <a:path w="210184">
                <a:moveTo>
                  <a:pt x="0" y="0"/>
                </a:moveTo>
                <a:lnTo>
                  <a:pt x="209606" y="0"/>
                </a:lnTo>
              </a:path>
            </a:pathLst>
          </a:custGeom>
          <a:ln w="1898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5" name="object 155"/>
          <p:cNvSpPr/>
          <p:nvPr/>
        </p:nvSpPr>
        <p:spPr>
          <a:xfrm>
            <a:off x="9575569" y="3883484"/>
            <a:ext cx="127841" cy="657690"/>
          </a:xfrm>
          <a:custGeom>
            <a:avLst/>
            <a:gdLst/>
            <a:ahLst/>
            <a:cxnLst/>
            <a:rect l="l" t="t" r="r" b="b"/>
            <a:pathLst>
              <a:path w="210819" h="1084579">
                <a:moveTo>
                  <a:pt x="0" y="0"/>
                </a:moveTo>
                <a:lnTo>
                  <a:pt x="0" y="1027811"/>
                </a:lnTo>
                <a:lnTo>
                  <a:pt x="210234" y="1084574"/>
                </a:lnTo>
                <a:lnTo>
                  <a:pt x="210234" y="23664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6" name="object 156"/>
          <p:cNvSpPr/>
          <p:nvPr/>
        </p:nvSpPr>
        <p:spPr>
          <a:xfrm>
            <a:off x="9575569" y="3766099"/>
            <a:ext cx="127841" cy="132077"/>
          </a:xfrm>
          <a:custGeom>
            <a:avLst/>
            <a:gdLst/>
            <a:ahLst/>
            <a:cxnLst/>
            <a:rect l="l" t="t" r="r" b="b"/>
            <a:pathLst>
              <a:path w="210819" h="217804">
                <a:moveTo>
                  <a:pt x="0" y="0"/>
                </a:moveTo>
                <a:lnTo>
                  <a:pt x="0" y="193575"/>
                </a:lnTo>
                <a:lnTo>
                  <a:pt x="210234" y="217239"/>
                </a:lnTo>
                <a:lnTo>
                  <a:pt x="210234" y="17758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7" name="object 157"/>
          <p:cNvSpPr/>
          <p:nvPr/>
        </p:nvSpPr>
        <p:spPr>
          <a:xfrm>
            <a:off x="11508697" y="6049395"/>
            <a:ext cx="406243" cy="417410"/>
          </a:xfrm>
          <a:custGeom>
            <a:avLst/>
            <a:gdLst/>
            <a:ahLst/>
            <a:cxnLst/>
            <a:rect l="l" t="t" r="r" b="b"/>
            <a:pathLst>
              <a:path w="669925" h="688340">
                <a:moveTo>
                  <a:pt x="0" y="0"/>
                </a:moveTo>
                <a:lnTo>
                  <a:pt x="1727" y="367569"/>
                </a:lnTo>
                <a:lnTo>
                  <a:pt x="669916" y="688157"/>
                </a:lnTo>
                <a:lnTo>
                  <a:pt x="669916" y="296273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8" name="object 158"/>
          <p:cNvSpPr/>
          <p:nvPr/>
        </p:nvSpPr>
        <p:spPr>
          <a:xfrm>
            <a:off x="11509744" y="6272293"/>
            <a:ext cx="405473" cy="585298"/>
          </a:xfrm>
          <a:custGeom>
            <a:avLst/>
            <a:gdLst/>
            <a:ahLst/>
            <a:cxnLst/>
            <a:rect l="l" t="t" r="r" b="b"/>
            <a:pathLst>
              <a:path w="668655" h="965200">
                <a:moveTo>
                  <a:pt x="0" y="0"/>
                </a:moveTo>
                <a:lnTo>
                  <a:pt x="4544" y="965080"/>
                </a:lnTo>
                <a:lnTo>
                  <a:pt x="668189" y="965080"/>
                </a:lnTo>
                <a:lnTo>
                  <a:pt x="668189" y="320587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9" name="object 159"/>
          <p:cNvSpPr/>
          <p:nvPr/>
        </p:nvSpPr>
        <p:spPr>
          <a:xfrm>
            <a:off x="11017698" y="5832250"/>
            <a:ext cx="316137" cy="355800"/>
          </a:xfrm>
          <a:custGeom>
            <a:avLst/>
            <a:gdLst/>
            <a:ahLst/>
            <a:cxnLst/>
            <a:rect l="l" t="t" r="r" b="b"/>
            <a:pathLst>
              <a:path w="521334" h="586740">
                <a:moveTo>
                  <a:pt x="0" y="0"/>
                </a:moveTo>
                <a:lnTo>
                  <a:pt x="617" y="336638"/>
                </a:lnTo>
                <a:lnTo>
                  <a:pt x="521324" y="586463"/>
                </a:lnTo>
                <a:lnTo>
                  <a:pt x="521324" y="230547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0" name="object 160"/>
          <p:cNvSpPr/>
          <p:nvPr/>
        </p:nvSpPr>
        <p:spPr>
          <a:xfrm>
            <a:off x="11019527" y="6840997"/>
            <a:ext cx="26569" cy="16558"/>
          </a:xfrm>
          <a:custGeom>
            <a:avLst/>
            <a:gdLst/>
            <a:ahLst/>
            <a:cxnLst/>
            <a:rect l="l" t="t" r="r" b="b"/>
            <a:pathLst>
              <a:path w="43815" h="27304">
                <a:moveTo>
                  <a:pt x="0" y="0"/>
                </a:moveTo>
                <a:lnTo>
                  <a:pt x="52" y="27245"/>
                </a:lnTo>
                <a:lnTo>
                  <a:pt x="43412" y="27245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1" name="object 161"/>
          <p:cNvSpPr/>
          <p:nvPr/>
        </p:nvSpPr>
        <p:spPr>
          <a:xfrm>
            <a:off x="11018072" y="6036389"/>
            <a:ext cx="315753" cy="821343"/>
          </a:xfrm>
          <a:custGeom>
            <a:avLst/>
            <a:gdLst/>
            <a:ahLst/>
            <a:cxnLst/>
            <a:rect l="l" t="t" r="r" b="b"/>
            <a:pathLst>
              <a:path w="520700" h="1354454">
                <a:moveTo>
                  <a:pt x="0" y="0"/>
                </a:moveTo>
                <a:lnTo>
                  <a:pt x="2397" y="1326860"/>
                </a:lnTo>
                <a:lnTo>
                  <a:pt x="45797" y="1354104"/>
                </a:lnTo>
                <a:lnTo>
                  <a:pt x="520696" y="1354104"/>
                </a:lnTo>
                <a:lnTo>
                  <a:pt x="520696" y="249835"/>
                </a:lnTo>
                <a:lnTo>
                  <a:pt x="0" y="0"/>
                </a:lnTo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2" name="object 162"/>
          <p:cNvSpPr/>
          <p:nvPr/>
        </p:nvSpPr>
        <p:spPr>
          <a:xfrm>
            <a:off x="10613618" y="5842335"/>
            <a:ext cx="257993" cy="905672"/>
          </a:xfrm>
          <a:custGeom>
            <a:avLst/>
            <a:gdLst/>
            <a:ahLst/>
            <a:cxnLst/>
            <a:rect l="l" t="t" r="r" b="b"/>
            <a:pathLst>
              <a:path w="425450" h="1493520">
                <a:moveTo>
                  <a:pt x="0" y="0"/>
                </a:moveTo>
                <a:lnTo>
                  <a:pt x="2502" y="1228297"/>
                </a:lnTo>
                <a:lnTo>
                  <a:pt x="424856" y="1493399"/>
                </a:lnTo>
                <a:lnTo>
                  <a:pt x="424856" y="203847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3" name="object 163"/>
          <p:cNvSpPr/>
          <p:nvPr/>
        </p:nvSpPr>
        <p:spPr>
          <a:xfrm>
            <a:off x="10613238" y="5653367"/>
            <a:ext cx="258378" cy="312672"/>
          </a:xfrm>
          <a:custGeom>
            <a:avLst/>
            <a:gdLst/>
            <a:ahLst/>
            <a:cxnLst/>
            <a:rect l="l" t="t" r="r" b="b"/>
            <a:pathLst>
              <a:path w="426084" h="515620">
                <a:moveTo>
                  <a:pt x="0" y="0"/>
                </a:moveTo>
                <a:lnTo>
                  <a:pt x="628" y="311624"/>
                </a:lnTo>
                <a:lnTo>
                  <a:pt x="425484" y="515471"/>
                </a:lnTo>
                <a:lnTo>
                  <a:pt x="425484" y="195826"/>
                </a:lnTo>
                <a:lnTo>
                  <a:pt x="94562" y="41831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4" name="object 164"/>
          <p:cNvSpPr/>
          <p:nvPr/>
        </p:nvSpPr>
        <p:spPr>
          <a:xfrm>
            <a:off x="10613231" y="5652042"/>
            <a:ext cx="57375" cy="26955"/>
          </a:xfrm>
          <a:custGeom>
            <a:avLst/>
            <a:gdLst/>
            <a:ahLst/>
            <a:cxnLst/>
            <a:rect l="l" t="t" r="r" b="b"/>
            <a:pathLst>
              <a:path w="94615" h="44450">
                <a:moveTo>
                  <a:pt x="0" y="0"/>
                </a:moveTo>
                <a:lnTo>
                  <a:pt x="10" y="2188"/>
                </a:lnTo>
                <a:lnTo>
                  <a:pt x="94573" y="4401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5" name="object 165"/>
          <p:cNvSpPr/>
          <p:nvPr/>
        </p:nvSpPr>
        <p:spPr>
          <a:xfrm>
            <a:off x="10283150" y="5684676"/>
            <a:ext cx="216406" cy="829814"/>
          </a:xfrm>
          <a:custGeom>
            <a:avLst/>
            <a:gdLst/>
            <a:ahLst/>
            <a:cxnLst/>
            <a:rect l="l" t="t" r="r" b="b"/>
            <a:pathLst>
              <a:path w="356869" h="1368425">
                <a:moveTo>
                  <a:pt x="3057" y="0"/>
                </a:moveTo>
                <a:lnTo>
                  <a:pt x="0" y="1144666"/>
                </a:lnTo>
                <a:lnTo>
                  <a:pt x="356502" y="1368429"/>
                </a:lnTo>
                <a:lnTo>
                  <a:pt x="356502" y="169575"/>
                </a:lnTo>
                <a:lnTo>
                  <a:pt x="3057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6" name="object 166"/>
          <p:cNvSpPr/>
          <p:nvPr/>
        </p:nvSpPr>
        <p:spPr>
          <a:xfrm>
            <a:off x="10285480" y="5507389"/>
            <a:ext cx="48133" cy="22334"/>
          </a:xfrm>
          <a:custGeom>
            <a:avLst/>
            <a:gdLst/>
            <a:ahLst/>
            <a:cxnLst/>
            <a:rect l="l" t="t" r="r" b="b"/>
            <a:pathLst>
              <a:path w="79375" h="36829">
                <a:moveTo>
                  <a:pt x="0" y="0"/>
                </a:moveTo>
                <a:lnTo>
                  <a:pt x="0" y="1696"/>
                </a:lnTo>
                <a:lnTo>
                  <a:pt x="78971" y="3662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7" name="object 167"/>
          <p:cNvSpPr/>
          <p:nvPr/>
        </p:nvSpPr>
        <p:spPr>
          <a:xfrm>
            <a:off x="10285004" y="5508419"/>
            <a:ext cx="214481" cy="279172"/>
          </a:xfrm>
          <a:custGeom>
            <a:avLst/>
            <a:gdLst/>
            <a:ahLst/>
            <a:cxnLst/>
            <a:rect l="l" t="t" r="r" b="b"/>
            <a:pathLst>
              <a:path w="353694" h="460375">
                <a:moveTo>
                  <a:pt x="774" y="0"/>
                </a:moveTo>
                <a:lnTo>
                  <a:pt x="0" y="290661"/>
                </a:lnTo>
                <a:lnTo>
                  <a:pt x="353444" y="460237"/>
                </a:lnTo>
                <a:lnTo>
                  <a:pt x="353444" y="161848"/>
                </a:lnTo>
                <a:lnTo>
                  <a:pt x="79746" y="34920"/>
                </a:lnTo>
                <a:lnTo>
                  <a:pt x="774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8" name="object 168"/>
          <p:cNvSpPr/>
          <p:nvPr/>
        </p:nvSpPr>
        <p:spPr>
          <a:xfrm>
            <a:off x="10011610" y="5553501"/>
            <a:ext cx="176360" cy="765508"/>
          </a:xfrm>
          <a:custGeom>
            <a:avLst/>
            <a:gdLst/>
            <a:ahLst/>
            <a:cxnLst/>
            <a:rect l="l" t="t" r="r" b="b"/>
            <a:pathLst>
              <a:path w="290830" h="1262379">
                <a:moveTo>
                  <a:pt x="0" y="0"/>
                </a:moveTo>
                <a:lnTo>
                  <a:pt x="2900" y="1081296"/>
                </a:lnTo>
                <a:lnTo>
                  <a:pt x="290650" y="1262348"/>
                </a:lnTo>
                <a:lnTo>
                  <a:pt x="290650" y="139451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9" name="object 169"/>
          <p:cNvSpPr/>
          <p:nvPr/>
        </p:nvSpPr>
        <p:spPr>
          <a:xfrm>
            <a:off x="10011186" y="5393001"/>
            <a:ext cx="176745" cy="245286"/>
          </a:xfrm>
          <a:custGeom>
            <a:avLst/>
            <a:gdLst/>
            <a:ahLst/>
            <a:cxnLst/>
            <a:rect l="l" t="t" r="r" b="b"/>
            <a:pathLst>
              <a:path w="291465" h="404495">
                <a:moveTo>
                  <a:pt x="0" y="0"/>
                </a:moveTo>
                <a:lnTo>
                  <a:pt x="701" y="264672"/>
                </a:lnTo>
                <a:lnTo>
                  <a:pt x="291352" y="404123"/>
                </a:lnTo>
                <a:lnTo>
                  <a:pt x="291352" y="119137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0" name="object 170"/>
          <p:cNvSpPr/>
          <p:nvPr/>
        </p:nvSpPr>
        <p:spPr>
          <a:xfrm>
            <a:off x="9773991" y="6059217"/>
            <a:ext cx="27725" cy="17328"/>
          </a:xfrm>
          <a:custGeom>
            <a:avLst/>
            <a:gdLst/>
            <a:ahLst/>
            <a:cxnLst/>
            <a:rect l="l" t="t" r="r" b="b"/>
            <a:pathLst>
              <a:path w="45719" h="28575">
                <a:moveTo>
                  <a:pt x="0" y="0"/>
                </a:moveTo>
                <a:lnTo>
                  <a:pt x="0" y="1968"/>
                </a:lnTo>
                <a:lnTo>
                  <a:pt x="45160" y="28355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1" name="object 171"/>
          <p:cNvSpPr/>
          <p:nvPr/>
        </p:nvSpPr>
        <p:spPr>
          <a:xfrm>
            <a:off x="9772207" y="5438635"/>
            <a:ext cx="160187" cy="714295"/>
          </a:xfrm>
          <a:custGeom>
            <a:avLst/>
            <a:gdLst/>
            <a:ahLst/>
            <a:cxnLst/>
            <a:rect l="l" t="t" r="r" b="b"/>
            <a:pathLst>
              <a:path w="264159" h="1177925">
                <a:moveTo>
                  <a:pt x="0" y="0"/>
                </a:moveTo>
                <a:lnTo>
                  <a:pt x="2942" y="1023382"/>
                </a:lnTo>
                <a:lnTo>
                  <a:pt x="48103" y="1051737"/>
                </a:lnTo>
                <a:lnTo>
                  <a:pt x="263772" y="1177733"/>
                </a:lnTo>
                <a:lnTo>
                  <a:pt x="263772" y="126561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2" name="object 172"/>
          <p:cNvSpPr/>
          <p:nvPr/>
        </p:nvSpPr>
        <p:spPr>
          <a:xfrm>
            <a:off x="9771763" y="5284957"/>
            <a:ext cx="160572" cy="230654"/>
          </a:xfrm>
          <a:custGeom>
            <a:avLst/>
            <a:gdLst/>
            <a:ahLst/>
            <a:cxnLst/>
            <a:rect l="l" t="t" r="r" b="b"/>
            <a:pathLst>
              <a:path w="264794" h="380365">
                <a:moveTo>
                  <a:pt x="0" y="0"/>
                </a:moveTo>
                <a:lnTo>
                  <a:pt x="732" y="253426"/>
                </a:lnTo>
                <a:lnTo>
                  <a:pt x="264505" y="379988"/>
                </a:lnTo>
                <a:lnTo>
                  <a:pt x="264484" y="110813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3" name="object 173"/>
          <p:cNvSpPr/>
          <p:nvPr/>
        </p:nvSpPr>
        <p:spPr>
          <a:xfrm>
            <a:off x="9579200" y="5346036"/>
            <a:ext cx="127841" cy="671168"/>
          </a:xfrm>
          <a:custGeom>
            <a:avLst/>
            <a:gdLst/>
            <a:ahLst/>
            <a:cxnLst/>
            <a:rect l="l" t="t" r="r" b="b"/>
            <a:pathLst>
              <a:path w="210819" h="1106804">
                <a:moveTo>
                  <a:pt x="0" y="0"/>
                </a:moveTo>
                <a:lnTo>
                  <a:pt x="0" y="974472"/>
                </a:lnTo>
                <a:lnTo>
                  <a:pt x="210234" y="1106437"/>
                </a:lnTo>
                <a:lnTo>
                  <a:pt x="210234" y="100866"/>
                </a:lnTo>
                <a:lnTo>
                  <a:pt x="0" y="0"/>
                </a:lnTo>
                <a:close/>
              </a:path>
            </a:pathLst>
          </a:custGeom>
          <a:solidFill>
            <a:srgbClr val="BED7E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4" name="object 174"/>
          <p:cNvSpPr/>
          <p:nvPr/>
        </p:nvSpPr>
        <p:spPr>
          <a:xfrm>
            <a:off x="9579200" y="5196148"/>
            <a:ext cx="127841" cy="211400"/>
          </a:xfrm>
          <a:custGeom>
            <a:avLst/>
            <a:gdLst/>
            <a:ahLst/>
            <a:cxnLst/>
            <a:rect l="l" t="t" r="r" b="b"/>
            <a:pathLst>
              <a:path w="210819" h="348615">
                <a:moveTo>
                  <a:pt x="0" y="0"/>
                </a:moveTo>
                <a:lnTo>
                  <a:pt x="0" y="247175"/>
                </a:lnTo>
                <a:lnTo>
                  <a:pt x="210234" y="348052"/>
                </a:lnTo>
                <a:lnTo>
                  <a:pt x="210234" y="92834"/>
                </a:lnTo>
                <a:lnTo>
                  <a:pt x="0" y="0"/>
                </a:lnTo>
                <a:close/>
              </a:path>
            </a:pathLst>
          </a:custGeom>
          <a:solidFill>
            <a:srgbClr val="918B8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5" name="object 175"/>
          <p:cNvSpPr/>
          <p:nvPr/>
        </p:nvSpPr>
        <p:spPr>
          <a:xfrm>
            <a:off x="11503216" y="2065341"/>
            <a:ext cx="73162" cy="1089347"/>
          </a:xfrm>
          <a:custGeom>
            <a:avLst/>
            <a:gdLst/>
            <a:ahLst/>
            <a:cxnLst/>
            <a:rect l="l" t="t" r="r" b="b"/>
            <a:pathLst>
              <a:path w="120650" h="1796414">
                <a:moveTo>
                  <a:pt x="0" y="0"/>
                </a:moveTo>
                <a:lnTo>
                  <a:pt x="0" y="1796207"/>
                </a:lnTo>
                <a:lnTo>
                  <a:pt x="120509" y="1796207"/>
                </a:lnTo>
                <a:lnTo>
                  <a:pt x="120509" y="202999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6" name="object 176"/>
          <p:cNvSpPr/>
          <p:nvPr/>
        </p:nvSpPr>
        <p:spPr>
          <a:xfrm>
            <a:off x="11011088" y="2178854"/>
            <a:ext cx="60070" cy="1007714"/>
          </a:xfrm>
          <a:custGeom>
            <a:avLst/>
            <a:gdLst/>
            <a:ahLst/>
            <a:cxnLst/>
            <a:rect l="l" t="t" r="r" b="b"/>
            <a:pathLst>
              <a:path w="99059" h="1661795">
                <a:moveTo>
                  <a:pt x="963" y="0"/>
                </a:moveTo>
                <a:lnTo>
                  <a:pt x="0" y="1661436"/>
                </a:lnTo>
                <a:lnTo>
                  <a:pt x="92238" y="1656452"/>
                </a:lnTo>
                <a:lnTo>
                  <a:pt x="98719" y="189721"/>
                </a:lnTo>
                <a:lnTo>
                  <a:pt x="963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7" name="object 177"/>
          <p:cNvSpPr/>
          <p:nvPr/>
        </p:nvSpPr>
        <p:spPr>
          <a:xfrm>
            <a:off x="10606603" y="2266551"/>
            <a:ext cx="51984" cy="938017"/>
          </a:xfrm>
          <a:custGeom>
            <a:avLst/>
            <a:gdLst/>
            <a:ahLst/>
            <a:cxnLst/>
            <a:rect l="l" t="t" r="r" b="b"/>
            <a:pathLst>
              <a:path w="85725" h="1546860">
                <a:moveTo>
                  <a:pt x="1738" y="0"/>
                </a:moveTo>
                <a:lnTo>
                  <a:pt x="0" y="1546602"/>
                </a:lnTo>
                <a:lnTo>
                  <a:pt x="80186" y="1543021"/>
                </a:lnTo>
                <a:lnTo>
                  <a:pt x="85285" y="189732"/>
                </a:lnTo>
                <a:lnTo>
                  <a:pt x="1738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8" name="object 178"/>
          <p:cNvSpPr/>
          <p:nvPr/>
        </p:nvSpPr>
        <p:spPr>
          <a:xfrm>
            <a:off x="10276654" y="2356627"/>
            <a:ext cx="44667" cy="862545"/>
          </a:xfrm>
          <a:custGeom>
            <a:avLst/>
            <a:gdLst/>
            <a:ahLst/>
            <a:cxnLst/>
            <a:rect l="l" t="t" r="r" b="b"/>
            <a:pathLst>
              <a:path w="73659" h="1422400">
                <a:moveTo>
                  <a:pt x="0" y="0"/>
                </a:moveTo>
                <a:lnTo>
                  <a:pt x="1277" y="1422302"/>
                </a:lnTo>
                <a:lnTo>
                  <a:pt x="73411" y="1414428"/>
                </a:lnTo>
                <a:lnTo>
                  <a:pt x="73411" y="151450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9" name="object 179"/>
          <p:cNvSpPr/>
          <p:nvPr/>
        </p:nvSpPr>
        <p:spPr>
          <a:xfrm>
            <a:off x="10004640" y="2412216"/>
            <a:ext cx="45053" cy="819417"/>
          </a:xfrm>
          <a:custGeom>
            <a:avLst/>
            <a:gdLst/>
            <a:ahLst/>
            <a:cxnLst/>
            <a:rect l="l" t="t" r="r" b="b"/>
            <a:pathLst>
              <a:path w="74294" h="1351279">
                <a:moveTo>
                  <a:pt x="1193" y="0"/>
                </a:moveTo>
                <a:lnTo>
                  <a:pt x="0" y="1350723"/>
                </a:lnTo>
                <a:lnTo>
                  <a:pt x="70175" y="1344451"/>
                </a:lnTo>
                <a:lnTo>
                  <a:pt x="74081" y="152487"/>
                </a:lnTo>
                <a:lnTo>
                  <a:pt x="1193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0" name="object 180"/>
          <p:cNvSpPr/>
          <p:nvPr/>
        </p:nvSpPr>
        <p:spPr>
          <a:xfrm>
            <a:off x="9765235" y="2465708"/>
            <a:ext cx="40047" cy="776290"/>
          </a:xfrm>
          <a:custGeom>
            <a:avLst/>
            <a:gdLst/>
            <a:ahLst/>
            <a:cxnLst/>
            <a:rect l="l" t="t" r="r" b="b"/>
            <a:pathLst>
              <a:path w="66040" h="1280160">
                <a:moveTo>
                  <a:pt x="1214" y="0"/>
                </a:moveTo>
                <a:lnTo>
                  <a:pt x="0" y="1280139"/>
                </a:lnTo>
                <a:lnTo>
                  <a:pt x="61715" y="1277385"/>
                </a:lnTo>
                <a:lnTo>
                  <a:pt x="65443" y="147744"/>
                </a:lnTo>
                <a:lnTo>
                  <a:pt x="1214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1" name="object 181"/>
          <p:cNvSpPr/>
          <p:nvPr/>
        </p:nvSpPr>
        <p:spPr>
          <a:xfrm>
            <a:off x="9571929" y="2510226"/>
            <a:ext cx="21179" cy="734703"/>
          </a:xfrm>
          <a:custGeom>
            <a:avLst/>
            <a:gdLst/>
            <a:ahLst/>
            <a:cxnLst/>
            <a:rect l="l" t="t" r="r" b="b"/>
            <a:pathLst>
              <a:path w="34925" h="1211579">
                <a:moveTo>
                  <a:pt x="0" y="0"/>
                </a:moveTo>
                <a:lnTo>
                  <a:pt x="0" y="1211575"/>
                </a:lnTo>
                <a:lnTo>
                  <a:pt x="34585" y="1211575"/>
                </a:lnTo>
                <a:lnTo>
                  <a:pt x="34585" y="146665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2" name="object 182"/>
          <p:cNvSpPr/>
          <p:nvPr/>
        </p:nvSpPr>
        <p:spPr>
          <a:xfrm>
            <a:off x="11497800" y="0"/>
            <a:ext cx="78553" cy="1044680"/>
          </a:xfrm>
          <a:custGeom>
            <a:avLst/>
            <a:gdLst/>
            <a:ahLst/>
            <a:cxnLst/>
            <a:rect l="l" t="t" r="r" b="b"/>
            <a:pathLst>
              <a:path w="129540" h="1722755">
                <a:moveTo>
                  <a:pt x="92614" y="0"/>
                </a:moveTo>
                <a:lnTo>
                  <a:pt x="7989" y="0"/>
                </a:lnTo>
                <a:lnTo>
                  <a:pt x="0" y="1722387"/>
                </a:lnTo>
                <a:lnTo>
                  <a:pt x="129158" y="1670326"/>
                </a:lnTo>
                <a:lnTo>
                  <a:pt x="129158" y="60919"/>
                </a:lnTo>
                <a:lnTo>
                  <a:pt x="92614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3" name="object 183"/>
          <p:cNvSpPr/>
          <p:nvPr/>
        </p:nvSpPr>
        <p:spPr>
          <a:xfrm>
            <a:off x="11006783" y="235073"/>
            <a:ext cx="56990" cy="1007329"/>
          </a:xfrm>
          <a:custGeom>
            <a:avLst/>
            <a:gdLst/>
            <a:ahLst/>
            <a:cxnLst/>
            <a:rect l="l" t="t" r="r" b="b"/>
            <a:pathLst>
              <a:path w="93980" h="1661160">
                <a:moveTo>
                  <a:pt x="3266" y="0"/>
                </a:moveTo>
                <a:lnTo>
                  <a:pt x="0" y="1661145"/>
                </a:lnTo>
                <a:lnTo>
                  <a:pt x="93787" y="1622905"/>
                </a:lnTo>
                <a:lnTo>
                  <a:pt x="92300" y="152393"/>
                </a:lnTo>
                <a:lnTo>
                  <a:pt x="3266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4" name="object 184"/>
          <p:cNvSpPr/>
          <p:nvPr/>
        </p:nvSpPr>
        <p:spPr>
          <a:xfrm>
            <a:off x="10602310" y="473245"/>
            <a:ext cx="46208" cy="930701"/>
          </a:xfrm>
          <a:custGeom>
            <a:avLst/>
            <a:gdLst/>
            <a:ahLst/>
            <a:cxnLst/>
            <a:rect l="l" t="t" r="r" b="b"/>
            <a:pathLst>
              <a:path w="76200" h="1534795">
                <a:moveTo>
                  <a:pt x="3162" y="0"/>
                </a:moveTo>
                <a:lnTo>
                  <a:pt x="0" y="1534409"/>
                </a:lnTo>
                <a:lnTo>
                  <a:pt x="75788" y="1503939"/>
                </a:lnTo>
                <a:lnTo>
                  <a:pt x="75788" y="146483"/>
                </a:lnTo>
                <a:lnTo>
                  <a:pt x="3162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5" name="object 185"/>
          <p:cNvSpPr/>
          <p:nvPr/>
        </p:nvSpPr>
        <p:spPr>
          <a:xfrm>
            <a:off x="10272234" y="667605"/>
            <a:ext cx="45438" cy="869476"/>
          </a:xfrm>
          <a:custGeom>
            <a:avLst/>
            <a:gdLst/>
            <a:ahLst/>
            <a:cxnLst/>
            <a:rect l="l" t="t" r="r" b="b"/>
            <a:pathLst>
              <a:path w="74930" h="1433830">
                <a:moveTo>
                  <a:pt x="0" y="0"/>
                </a:moveTo>
                <a:lnTo>
                  <a:pt x="3842" y="1433233"/>
                </a:lnTo>
                <a:lnTo>
                  <a:pt x="74845" y="1404407"/>
                </a:lnTo>
                <a:lnTo>
                  <a:pt x="74845" y="144163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6" name="object 186"/>
          <p:cNvSpPr/>
          <p:nvPr/>
        </p:nvSpPr>
        <p:spPr>
          <a:xfrm>
            <a:off x="10000270" y="826635"/>
            <a:ext cx="45823" cy="819802"/>
          </a:xfrm>
          <a:custGeom>
            <a:avLst/>
            <a:gdLst/>
            <a:ahLst/>
            <a:cxnLst/>
            <a:rect l="l" t="t" r="r" b="b"/>
            <a:pathLst>
              <a:path w="75565" h="1351914">
                <a:moveTo>
                  <a:pt x="3591" y="0"/>
                </a:moveTo>
                <a:lnTo>
                  <a:pt x="0" y="1351812"/>
                </a:lnTo>
                <a:lnTo>
                  <a:pt x="71861" y="1323561"/>
                </a:lnTo>
                <a:lnTo>
                  <a:pt x="75442" y="125807"/>
                </a:lnTo>
                <a:lnTo>
                  <a:pt x="3591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7" name="object 187"/>
          <p:cNvSpPr/>
          <p:nvPr/>
        </p:nvSpPr>
        <p:spPr>
          <a:xfrm>
            <a:off x="9760848" y="967425"/>
            <a:ext cx="40817" cy="775520"/>
          </a:xfrm>
          <a:custGeom>
            <a:avLst/>
            <a:gdLst/>
            <a:ahLst/>
            <a:cxnLst/>
            <a:rect l="l" t="t" r="r" b="b"/>
            <a:pathLst>
              <a:path w="67309" h="1278889">
                <a:moveTo>
                  <a:pt x="3685" y="0"/>
                </a:moveTo>
                <a:lnTo>
                  <a:pt x="0" y="1278788"/>
                </a:lnTo>
                <a:lnTo>
                  <a:pt x="66835" y="1251972"/>
                </a:lnTo>
                <a:lnTo>
                  <a:pt x="66835" y="121964"/>
                </a:lnTo>
                <a:lnTo>
                  <a:pt x="3685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8" name="object 188"/>
          <p:cNvSpPr/>
          <p:nvPr/>
        </p:nvSpPr>
        <p:spPr>
          <a:xfrm>
            <a:off x="9568291" y="1079978"/>
            <a:ext cx="21179" cy="740864"/>
          </a:xfrm>
          <a:custGeom>
            <a:avLst/>
            <a:gdLst/>
            <a:ahLst/>
            <a:cxnLst/>
            <a:rect l="l" t="t" r="r" b="b"/>
            <a:pathLst>
              <a:path w="34925" h="1221739">
                <a:moveTo>
                  <a:pt x="0" y="0"/>
                </a:moveTo>
                <a:lnTo>
                  <a:pt x="0" y="1221680"/>
                </a:lnTo>
                <a:lnTo>
                  <a:pt x="34742" y="1207670"/>
                </a:lnTo>
                <a:lnTo>
                  <a:pt x="34742" y="134226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9" name="object 189"/>
          <p:cNvSpPr/>
          <p:nvPr/>
        </p:nvSpPr>
        <p:spPr>
          <a:xfrm>
            <a:off x="11506849" y="3937169"/>
            <a:ext cx="71237" cy="1110526"/>
          </a:xfrm>
          <a:custGeom>
            <a:avLst/>
            <a:gdLst/>
            <a:ahLst/>
            <a:cxnLst/>
            <a:rect l="l" t="t" r="r" b="b"/>
            <a:pathLst>
              <a:path w="117475" h="1831340">
                <a:moveTo>
                  <a:pt x="0" y="0"/>
                </a:moveTo>
                <a:lnTo>
                  <a:pt x="2942" y="1800008"/>
                </a:lnTo>
                <a:lnTo>
                  <a:pt x="116886" y="1830771"/>
                </a:lnTo>
                <a:lnTo>
                  <a:pt x="116886" y="283090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0" name="object 190"/>
          <p:cNvSpPr/>
          <p:nvPr/>
        </p:nvSpPr>
        <p:spPr>
          <a:xfrm>
            <a:off x="11014727" y="3887699"/>
            <a:ext cx="57375" cy="1022346"/>
          </a:xfrm>
          <a:custGeom>
            <a:avLst/>
            <a:gdLst/>
            <a:ahLst/>
            <a:cxnLst/>
            <a:rect l="l" t="t" r="r" b="b"/>
            <a:pathLst>
              <a:path w="94615" h="1685925">
                <a:moveTo>
                  <a:pt x="0" y="0"/>
                </a:moveTo>
                <a:lnTo>
                  <a:pt x="1078" y="1661666"/>
                </a:lnTo>
                <a:lnTo>
                  <a:pt x="88363" y="1685519"/>
                </a:lnTo>
                <a:lnTo>
                  <a:pt x="94311" y="270787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1" name="object 191"/>
          <p:cNvSpPr/>
          <p:nvPr/>
        </p:nvSpPr>
        <p:spPr>
          <a:xfrm>
            <a:off x="10610234" y="3853520"/>
            <a:ext cx="46593" cy="945334"/>
          </a:xfrm>
          <a:custGeom>
            <a:avLst/>
            <a:gdLst/>
            <a:ahLst/>
            <a:cxnLst/>
            <a:rect l="l" t="t" r="r" b="b"/>
            <a:pathLst>
              <a:path w="76834" h="1558925">
                <a:moveTo>
                  <a:pt x="0" y="0"/>
                </a:moveTo>
                <a:lnTo>
                  <a:pt x="1036" y="1538194"/>
                </a:lnTo>
                <a:lnTo>
                  <a:pt x="76343" y="1558528"/>
                </a:lnTo>
                <a:lnTo>
                  <a:pt x="70469" y="249395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2" name="object 192"/>
          <p:cNvSpPr/>
          <p:nvPr/>
        </p:nvSpPr>
        <p:spPr>
          <a:xfrm>
            <a:off x="10280356" y="3825710"/>
            <a:ext cx="41972" cy="882953"/>
          </a:xfrm>
          <a:custGeom>
            <a:avLst/>
            <a:gdLst/>
            <a:ahLst/>
            <a:cxnLst/>
            <a:rect l="l" t="t" r="r" b="b"/>
            <a:pathLst>
              <a:path w="69215" h="1456054">
                <a:moveTo>
                  <a:pt x="1172" y="0"/>
                </a:moveTo>
                <a:lnTo>
                  <a:pt x="0" y="1423799"/>
                </a:lnTo>
                <a:lnTo>
                  <a:pt x="69149" y="1455568"/>
                </a:lnTo>
                <a:lnTo>
                  <a:pt x="69149" y="233877"/>
                </a:lnTo>
                <a:lnTo>
                  <a:pt x="1172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3" name="object 193"/>
          <p:cNvSpPr/>
          <p:nvPr/>
        </p:nvSpPr>
        <p:spPr>
          <a:xfrm>
            <a:off x="10008266" y="3802655"/>
            <a:ext cx="42742" cy="831739"/>
          </a:xfrm>
          <a:custGeom>
            <a:avLst/>
            <a:gdLst/>
            <a:ahLst/>
            <a:cxnLst/>
            <a:rect l="l" t="t" r="r" b="b"/>
            <a:pathLst>
              <a:path w="70484" h="1371600">
                <a:moveTo>
                  <a:pt x="0" y="0"/>
                </a:moveTo>
                <a:lnTo>
                  <a:pt x="1204" y="1353770"/>
                </a:lnTo>
                <a:lnTo>
                  <a:pt x="66395" y="1371445"/>
                </a:lnTo>
                <a:lnTo>
                  <a:pt x="69945" y="213627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4" name="object 194"/>
          <p:cNvSpPr/>
          <p:nvPr/>
        </p:nvSpPr>
        <p:spPr>
          <a:xfrm>
            <a:off x="9768868" y="3783562"/>
            <a:ext cx="37351" cy="784762"/>
          </a:xfrm>
          <a:custGeom>
            <a:avLst/>
            <a:gdLst/>
            <a:ahLst/>
            <a:cxnLst/>
            <a:rect l="l" t="t" r="r" b="b"/>
            <a:pathLst>
              <a:path w="61594" h="1294129">
                <a:moveTo>
                  <a:pt x="0" y="0"/>
                </a:moveTo>
                <a:lnTo>
                  <a:pt x="1214" y="1278662"/>
                </a:lnTo>
                <a:lnTo>
                  <a:pt x="57966" y="1294054"/>
                </a:lnTo>
                <a:lnTo>
                  <a:pt x="61286" y="207553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5" name="object 195"/>
          <p:cNvSpPr/>
          <p:nvPr/>
        </p:nvSpPr>
        <p:spPr>
          <a:xfrm>
            <a:off x="9575569" y="3766131"/>
            <a:ext cx="25414" cy="745870"/>
          </a:xfrm>
          <a:custGeom>
            <a:avLst/>
            <a:gdLst/>
            <a:ahLst/>
            <a:cxnLst/>
            <a:rect l="l" t="t" r="r" b="b"/>
            <a:pathLst>
              <a:path w="41909" h="1229995">
                <a:moveTo>
                  <a:pt x="628" y="0"/>
                </a:moveTo>
                <a:lnTo>
                  <a:pt x="0" y="1221334"/>
                </a:lnTo>
                <a:lnTo>
                  <a:pt x="30449" y="1229554"/>
                </a:lnTo>
                <a:lnTo>
                  <a:pt x="41611" y="193522"/>
                </a:lnTo>
                <a:lnTo>
                  <a:pt x="628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6" name="object 196"/>
          <p:cNvSpPr/>
          <p:nvPr/>
        </p:nvSpPr>
        <p:spPr>
          <a:xfrm>
            <a:off x="11509744" y="6049391"/>
            <a:ext cx="73162" cy="808251"/>
          </a:xfrm>
          <a:custGeom>
            <a:avLst/>
            <a:gdLst/>
            <a:ahLst/>
            <a:cxnLst/>
            <a:rect l="l" t="t" r="r" b="b"/>
            <a:pathLst>
              <a:path w="120650" h="1332865">
                <a:moveTo>
                  <a:pt x="0" y="0"/>
                </a:moveTo>
                <a:lnTo>
                  <a:pt x="5057" y="1332660"/>
                </a:lnTo>
                <a:lnTo>
                  <a:pt x="120509" y="1332660"/>
                </a:lnTo>
                <a:lnTo>
                  <a:pt x="120509" y="425390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7" name="object 197"/>
          <p:cNvSpPr/>
          <p:nvPr/>
        </p:nvSpPr>
        <p:spPr>
          <a:xfrm>
            <a:off x="11017704" y="5832250"/>
            <a:ext cx="58530" cy="1025427"/>
          </a:xfrm>
          <a:custGeom>
            <a:avLst/>
            <a:gdLst/>
            <a:ahLst/>
            <a:cxnLst/>
            <a:rect l="l" t="t" r="r" b="b"/>
            <a:pathLst>
              <a:path w="96519" h="1691004">
                <a:moveTo>
                  <a:pt x="0" y="0"/>
                </a:moveTo>
                <a:lnTo>
                  <a:pt x="3057" y="1690744"/>
                </a:lnTo>
                <a:lnTo>
                  <a:pt x="81526" y="1690744"/>
                </a:lnTo>
                <a:lnTo>
                  <a:pt x="96342" y="382574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8" name="object 198"/>
          <p:cNvSpPr/>
          <p:nvPr/>
        </p:nvSpPr>
        <p:spPr>
          <a:xfrm>
            <a:off x="10613238" y="5653371"/>
            <a:ext cx="51214" cy="961121"/>
          </a:xfrm>
          <a:custGeom>
            <a:avLst/>
            <a:gdLst/>
            <a:ahLst/>
            <a:cxnLst/>
            <a:rect l="l" t="t" r="r" b="b"/>
            <a:pathLst>
              <a:path w="84455" h="1584959">
                <a:moveTo>
                  <a:pt x="0" y="0"/>
                </a:moveTo>
                <a:lnTo>
                  <a:pt x="3130" y="1539911"/>
                </a:lnTo>
                <a:lnTo>
                  <a:pt x="74510" y="1584716"/>
                </a:lnTo>
                <a:lnTo>
                  <a:pt x="84280" y="351758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9" name="object 199"/>
          <p:cNvSpPr/>
          <p:nvPr/>
        </p:nvSpPr>
        <p:spPr>
          <a:xfrm>
            <a:off x="10278248" y="5508417"/>
            <a:ext cx="44282" cy="895275"/>
          </a:xfrm>
          <a:custGeom>
            <a:avLst/>
            <a:gdLst/>
            <a:ahLst/>
            <a:cxnLst/>
            <a:rect l="l" t="t" r="r" b="b"/>
            <a:pathLst>
              <a:path w="73025" h="1476375">
                <a:moveTo>
                  <a:pt x="11926" y="0"/>
                </a:moveTo>
                <a:lnTo>
                  <a:pt x="0" y="1430930"/>
                </a:lnTo>
                <a:lnTo>
                  <a:pt x="72626" y="1475839"/>
                </a:lnTo>
                <a:lnTo>
                  <a:pt x="72626" y="320157"/>
                </a:lnTo>
                <a:lnTo>
                  <a:pt x="11926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0" name="object 200"/>
          <p:cNvSpPr/>
          <p:nvPr/>
        </p:nvSpPr>
        <p:spPr>
          <a:xfrm>
            <a:off x="10011180" y="5389158"/>
            <a:ext cx="45053" cy="845217"/>
          </a:xfrm>
          <a:custGeom>
            <a:avLst/>
            <a:gdLst/>
            <a:ahLst/>
            <a:cxnLst/>
            <a:rect l="l" t="t" r="r" b="b"/>
            <a:pathLst>
              <a:path w="74294" h="1393825">
                <a:moveTo>
                  <a:pt x="1193" y="0"/>
                </a:moveTo>
                <a:lnTo>
                  <a:pt x="0" y="1350147"/>
                </a:lnTo>
                <a:lnTo>
                  <a:pt x="68615" y="1393214"/>
                </a:lnTo>
                <a:lnTo>
                  <a:pt x="74071" y="187554"/>
                </a:lnTo>
                <a:lnTo>
                  <a:pt x="1193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1" name="object 201"/>
          <p:cNvSpPr/>
          <p:nvPr/>
        </p:nvSpPr>
        <p:spPr>
          <a:xfrm>
            <a:off x="9772493" y="5285379"/>
            <a:ext cx="39276" cy="797084"/>
          </a:xfrm>
          <a:custGeom>
            <a:avLst/>
            <a:gdLst/>
            <a:ahLst/>
            <a:cxnLst/>
            <a:rect l="l" t="t" r="r" b="b"/>
            <a:pathLst>
              <a:path w="64769" h="1314450">
                <a:moveTo>
                  <a:pt x="0" y="0"/>
                </a:moveTo>
                <a:lnTo>
                  <a:pt x="2471" y="1276118"/>
                </a:lnTo>
                <a:lnTo>
                  <a:pt x="64228" y="1314169"/>
                </a:lnTo>
                <a:lnTo>
                  <a:pt x="64228" y="178643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2" name="object 202"/>
          <p:cNvSpPr/>
          <p:nvPr/>
        </p:nvSpPr>
        <p:spPr>
          <a:xfrm>
            <a:off x="9579200" y="5196152"/>
            <a:ext cx="26184" cy="752416"/>
          </a:xfrm>
          <a:custGeom>
            <a:avLst/>
            <a:gdLst/>
            <a:ahLst/>
            <a:cxnLst/>
            <a:rect l="l" t="t" r="r" b="b"/>
            <a:pathLst>
              <a:path w="43180" h="1240790">
                <a:moveTo>
                  <a:pt x="0" y="0"/>
                </a:moveTo>
                <a:lnTo>
                  <a:pt x="0" y="1221638"/>
                </a:lnTo>
                <a:lnTo>
                  <a:pt x="30522" y="1240799"/>
                </a:lnTo>
                <a:lnTo>
                  <a:pt x="43129" y="267866"/>
                </a:lnTo>
                <a:lnTo>
                  <a:pt x="0" y="0"/>
                </a:lnTo>
                <a:close/>
              </a:path>
            </a:pathLst>
          </a:custGeom>
          <a:solidFill>
            <a:srgbClr val="C4C0BB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3" name="Объект 20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05" name="object 163"/>
          <p:cNvSpPr txBox="1"/>
          <p:nvPr/>
        </p:nvSpPr>
        <p:spPr>
          <a:xfrm>
            <a:off x="3029230" y="382693"/>
            <a:ext cx="6839158" cy="2089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01" marR="3081">
              <a:lnSpc>
                <a:spcPts val="3250"/>
              </a:lnSpc>
            </a:pPr>
            <a:r>
              <a:rPr lang="ru-RU" sz="26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По данным 17 </a:t>
            </a:r>
            <a:r>
              <a:rPr lang="ru-RU" sz="2600" b="1" spc="79" dirty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исследований американских и канадских </a:t>
            </a:r>
            <a:r>
              <a:rPr lang="ru-RU" sz="26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ученых, жизнь в многоэтажных ЖК имеет десятки негативных факторов и последствий. </a:t>
            </a:r>
          </a:p>
        </p:txBody>
      </p:sp>
      <p:sp>
        <p:nvSpPr>
          <p:cNvPr id="206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7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8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9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10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11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12" name="object 127"/>
          <p:cNvSpPr txBox="1"/>
          <p:nvPr/>
        </p:nvSpPr>
        <p:spPr>
          <a:xfrm>
            <a:off x="2987332" y="2787899"/>
            <a:ext cx="6373201" cy="38296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Большая вероятность заболеть вирусным заболеванием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Развитие фобий (выпадение из окна, пожар, землетрясение, теракт)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Повышенный стресс и напряжение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Отсутствие социальных связей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Риски задержки развития детей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Ограниченный доступ к зеленой зоне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Неудовлетворённость жильем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Разрушающее воздействие шума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Недостаточная инсоляция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Повышенная вероятность развития алкоголизма и наркомании</a:t>
            </a: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r>
              <a:rPr lang="ru-RU" sz="1800" spc="-33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Статистически выше количество самоубийств</a:t>
            </a:r>
            <a:endParaRPr lang="ru-RU" sz="1800" spc="-33" dirty="0">
              <a:solidFill>
                <a:schemeClr val="tx1">
                  <a:lumMod val="65000"/>
                  <a:lumOff val="35000"/>
                </a:schemeClr>
              </a:solidFill>
              <a:latin typeface="Raleway SemiBold" panose="020B0703030101060003" pitchFamily="34" charset="-52"/>
              <a:cs typeface="Calibri"/>
            </a:endParaRPr>
          </a:p>
          <a:p>
            <a:pPr marL="285750" indent="-285750">
              <a:spcBef>
                <a:spcPts val="14"/>
              </a:spcBef>
              <a:buFont typeface="Arial" panose="020B0604020202020204" pitchFamily="34" charset="0"/>
              <a:buChar char="•"/>
            </a:pPr>
            <a:endParaRPr sz="1486" spc="-33" dirty="0">
              <a:solidFill>
                <a:schemeClr val="tx1">
                  <a:lumMod val="65000"/>
                  <a:lumOff val="35000"/>
                </a:schemeClr>
              </a:solidFill>
              <a:latin typeface="Raleway SemiBold" panose="020B0703030101060003" pitchFamily="34" charset="-5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227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5" t="12104" r="9008" b="12095"/>
          <a:stretch/>
        </p:blipFill>
        <p:spPr>
          <a:xfrm>
            <a:off x="84283" y="0"/>
            <a:ext cx="11165244" cy="6858001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10048961" y="6358547"/>
            <a:ext cx="100995" cy="142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29">
              <a:lnSpc>
                <a:spcPts val="1069"/>
              </a:lnSpc>
              <a:spcBef>
                <a:spcPts val="53"/>
              </a:spcBef>
            </a:pPr>
            <a:endParaRPr sz="1000" dirty="0">
              <a:latin typeface="Bliss pro"/>
              <a:cs typeface="Bliss pro"/>
            </a:endParaRPr>
          </a:p>
        </p:txBody>
      </p:sp>
      <p:sp>
        <p:nvSpPr>
          <p:cNvPr id="60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2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8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9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51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52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8" name="TextBox 37"/>
          <p:cNvSpPr txBox="1"/>
          <p:nvPr/>
        </p:nvSpPr>
        <p:spPr>
          <a:xfrm>
            <a:off x="4800692" y="238854"/>
            <a:ext cx="84220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Влияние пандемии </a:t>
            </a:r>
          </a:p>
          <a:p>
            <a:pPr algn="ctr"/>
            <a:r>
              <a:rPr lang="en-US" sz="40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Covid-19</a:t>
            </a:r>
            <a:r>
              <a:rPr lang="ru-RU" sz="40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 на рынок недвижимости</a:t>
            </a:r>
            <a:endParaRPr lang="ru-RU" sz="4000" b="1" spc="79" dirty="0">
              <a:solidFill>
                <a:schemeClr val="tx1">
                  <a:lumMod val="65000"/>
                  <a:lumOff val="35000"/>
                </a:schemeClr>
              </a:solidFill>
              <a:latin typeface="Raleway Black" panose="020B0A03030101060003" pitchFamily="34" charset="-52"/>
              <a:cs typeface="Calibri"/>
            </a:endParaRPr>
          </a:p>
        </p:txBody>
      </p:sp>
      <p:sp>
        <p:nvSpPr>
          <p:cNvPr id="4" name="Овал 3"/>
          <p:cNvSpPr/>
          <p:nvPr/>
        </p:nvSpPr>
        <p:spPr>
          <a:xfrm rot="1796476">
            <a:off x="8985939" y="4848865"/>
            <a:ext cx="4126273" cy="196114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 rot="19146662">
            <a:off x="5620042" y="2238922"/>
            <a:ext cx="1316773" cy="133138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 rot="342670">
            <a:off x="5642842" y="1635718"/>
            <a:ext cx="348824" cy="157068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5549561" y="2792340"/>
            <a:ext cx="6441043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Рост спроса на загородную недвижимость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Сокращение предложения ликвидных проектов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Рост динамики продаж с марта 2020 в </a:t>
            </a:r>
            <a:r>
              <a:rPr lang="ru-RU" sz="54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SemiBold" panose="020B0703030101060003" pitchFamily="34" charset="-52"/>
                <a:cs typeface="Calibri"/>
              </a:rPr>
              <a:t>3 раза</a:t>
            </a:r>
          </a:p>
        </p:txBody>
      </p:sp>
    </p:spTree>
    <p:extLst>
      <p:ext uri="{BB962C8B-B14F-4D97-AF65-F5344CB8AC3E}">
        <p14:creationId xmlns:p14="http://schemas.microsoft.com/office/powerpoint/2010/main" val="221232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 txBox="1"/>
          <p:nvPr/>
        </p:nvSpPr>
        <p:spPr>
          <a:xfrm>
            <a:off x="10213686" y="7558952"/>
            <a:ext cx="100995" cy="142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29">
              <a:lnSpc>
                <a:spcPts val="1069"/>
              </a:lnSpc>
              <a:spcBef>
                <a:spcPts val="53"/>
              </a:spcBef>
            </a:pPr>
            <a:endParaRPr sz="1000" dirty="0">
              <a:latin typeface="Bliss pro"/>
              <a:cs typeface="Bliss pro"/>
            </a:endParaRPr>
          </a:p>
        </p:txBody>
      </p:sp>
      <p:sp>
        <p:nvSpPr>
          <p:cNvPr id="63" name="object 38"/>
          <p:cNvSpPr/>
          <p:nvPr/>
        </p:nvSpPr>
        <p:spPr>
          <a:xfrm>
            <a:off x="11458427" y="383342"/>
            <a:ext cx="155599" cy="298278"/>
          </a:xfrm>
          <a:custGeom>
            <a:avLst/>
            <a:gdLst/>
            <a:ahLst/>
            <a:cxnLst/>
            <a:rect l="l" t="t" r="r" b="b"/>
            <a:pathLst>
              <a:path w="221297" h="424218">
                <a:moveTo>
                  <a:pt x="0" y="424218"/>
                </a:moveTo>
                <a:lnTo>
                  <a:pt x="221297" y="424218"/>
                </a:lnTo>
                <a:lnTo>
                  <a:pt x="221297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4" name="object 39"/>
          <p:cNvSpPr/>
          <p:nvPr/>
        </p:nvSpPr>
        <p:spPr>
          <a:xfrm>
            <a:off x="11627873" y="342105"/>
            <a:ext cx="129686" cy="259372"/>
          </a:xfrm>
          <a:custGeom>
            <a:avLst/>
            <a:gdLst/>
            <a:ahLst/>
            <a:cxnLst/>
            <a:rect l="l" t="t" r="r" b="b"/>
            <a:pathLst>
              <a:path w="184442" h="368884">
                <a:moveTo>
                  <a:pt x="0" y="368884"/>
                </a:moveTo>
                <a:lnTo>
                  <a:pt x="184442" y="368884"/>
                </a:lnTo>
                <a:lnTo>
                  <a:pt x="184442" y="0"/>
                </a:lnTo>
                <a:lnTo>
                  <a:pt x="0" y="0"/>
                </a:lnTo>
                <a:lnTo>
                  <a:pt x="0" y="368884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5" name="object 40"/>
          <p:cNvSpPr/>
          <p:nvPr/>
        </p:nvSpPr>
        <p:spPr>
          <a:xfrm>
            <a:off x="11771114" y="372156"/>
            <a:ext cx="129686" cy="298287"/>
          </a:xfrm>
          <a:custGeom>
            <a:avLst/>
            <a:gdLst/>
            <a:ahLst/>
            <a:cxnLst/>
            <a:rect l="l" t="t" r="r" b="b"/>
            <a:pathLst>
              <a:path w="184442" h="424230">
                <a:moveTo>
                  <a:pt x="0" y="424230"/>
                </a:moveTo>
                <a:lnTo>
                  <a:pt x="184442" y="424230"/>
                </a:lnTo>
                <a:lnTo>
                  <a:pt x="184442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6" name="object 41"/>
          <p:cNvSpPr/>
          <p:nvPr/>
        </p:nvSpPr>
        <p:spPr>
          <a:xfrm>
            <a:off x="11328017" y="342108"/>
            <a:ext cx="116693" cy="298287"/>
          </a:xfrm>
          <a:custGeom>
            <a:avLst/>
            <a:gdLst/>
            <a:ahLst/>
            <a:cxnLst/>
            <a:rect l="l" t="t" r="r" b="b"/>
            <a:pathLst>
              <a:path w="165963" h="424230">
                <a:moveTo>
                  <a:pt x="0" y="424230"/>
                </a:moveTo>
                <a:lnTo>
                  <a:pt x="165963" y="424230"/>
                </a:lnTo>
                <a:lnTo>
                  <a:pt x="165963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7" name="object 42"/>
          <p:cNvSpPr/>
          <p:nvPr/>
        </p:nvSpPr>
        <p:spPr>
          <a:xfrm>
            <a:off x="11158478" y="372156"/>
            <a:ext cx="155609" cy="298287"/>
          </a:xfrm>
          <a:custGeom>
            <a:avLst/>
            <a:gdLst/>
            <a:ahLst/>
            <a:cxnLst/>
            <a:rect l="l" t="t" r="r" b="b"/>
            <a:pathLst>
              <a:path w="221310" h="424230">
                <a:moveTo>
                  <a:pt x="0" y="424230"/>
                </a:moveTo>
                <a:lnTo>
                  <a:pt x="221310" y="424230"/>
                </a:lnTo>
                <a:lnTo>
                  <a:pt x="221310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8" name="object 43"/>
          <p:cNvSpPr/>
          <p:nvPr/>
        </p:nvSpPr>
        <p:spPr>
          <a:xfrm>
            <a:off x="11014868" y="329719"/>
            <a:ext cx="129686" cy="298278"/>
          </a:xfrm>
          <a:custGeom>
            <a:avLst/>
            <a:gdLst/>
            <a:ahLst/>
            <a:cxnLst/>
            <a:rect l="l" t="t" r="r" b="b"/>
            <a:pathLst>
              <a:path w="184442" h="424218">
                <a:moveTo>
                  <a:pt x="0" y="424218"/>
                </a:moveTo>
                <a:lnTo>
                  <a:pt x="184442" y="424218"/>
                </a:lnTo>
                <a:lnTo>
                  <a:pt x="184442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9" name="object 44"/>
          <p:cNvSpPr/>
          <p:nvPr/>
        </p:nvSpPr>
        <p:spPr>
          <a:xfrm>
            <a:off x="11038503" y="450947"/>
            <a:ext cx="84689" cy="101119"/>
          </a:xfrm>
          <a:custGeom>
            <a:avLst/>
            <a:gdLst/>
            <a:ahLst/>
            <a:cxnLst/>
            <a:rect l="l" t="t" r="r" b="b"/>
            <a:pathLst>
              <a:path w="120446" h="143814">
                <a:moveTo>
                  <a:pt x="120446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41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46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0" name="object 45"/>
          <p:cNvSpPr/>
          <p:nvPr/>
        </p:nvSpPr>
        <p:spPr>
          <a:xfrm>
            <a:off x="11186941" y="450494"/>
            <a:ext cx="100976" cy="101575"/>
          </a:xfrm>
          <a:custGeom>
            <a:avLst/>
            <a:gdLst/>
            <a:ahLst/>
            <a:cxnLst/>
            <a:rect l="l" t="t" r="r" b="b"/>
            <a:pathLst>
              <a:path w="143611" h="144462">
                <a:moveTo>
                  <a:pt x="84035" y="0"/>
                </a:moveTo>
                <a:lnTo>
                  <a:pt x="56527" y="0"/>
                </a:lnTo>
                <a:lnTo>
                  <a:pt x="56756" y="83565"/>
                </a:lnTo>
                <a:lnTo>
                  <a:pt x="63919" y="63931"/>
                </a:lnTo>
                <a:lnTo>
                  <a:pt x="67665" y="54101"/>
                </a:lnTo>
                <a:lnTo>
                  <a:pt x="69596" y="47993"/>
                </a:lnTo>
                <a:lnTo>
                  <a:pt x="70688" y="43192"/>
                </a:lnTo>
                <a:lnTo>
                  <a:pt x="71132" y="43192"/>
                </a:lnTo>
                <a:lnTo>
                  <a:pt x="72250" y="47802"/>
                </a:lnTo>
                <a:lnTo>
                  <a:pt x="73990" y="53873"/>
                </a:lnTo>
                <a:lnTo>
                  <a:pt x="77266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823" y="144462"/>
                </a:lnTo>
                <a:lnTo>
                  <a:pt x="143611" y="144462"/>
                </a:lnTo>
                <a:lnTo>
                  <a:pt x="84035" y="0"/>
                </a:lnTo>
                <a:close/>
              </a:path>
              <a:path w="143611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56" y="83565"/>
                </a:lnTo>
                <a:lnTo>
                  <a:pt x="56527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1" name="object 46"/>
          <p:cNvSpPr/>
          <p:nvPr/>
        </p:nvSpPr>
        <p:spPr>
          <a:xfrm>
            <a:off x="11351686" y="448341"/>
            <a:ext cx="71660" cy="103727"/>
          </a:xfrm>
          <a:custGeom>
            <a:avLst/>
            <a:gdLst/>
            <a:ahLst/>
            <a:cxnLst/>
            <a:rect l="l" t="t" r="r" b="b"/>
            <a:pathLst>
              <a:path w="101917" h="147523">
                <a:moveTo>
                  <a:pt x="0" y="133972"/>
                </a:moveTo>
                <a:lnTo>
                  <a:pt x="9063" y="139319"/>
                </a:lnTo>
                <a:lnTo>
                  <a:pt x="21004" y="143860"/>
                </a:lnTo>
                <a:lnTo>
                  <a:pt x="33907" y="146603"/>
                </a:lnTo>
                <a:lnTo>
                  <a:pt x="47155" y="147523"/>
                </a:lnTo>
                <a:lnTo>
                  <a:pt x="55262" y="147126"/>
                </a:lnTo>
                <a:lnTo>
                  <a:pt x="70393" y="143976"/>
                </a:lnTo>
                <a:lnTo>
                  <a:pt x="83248" y="137880"/>
                </a:lnTo>
                <a:lnTo>
                  <a:pt x="93204" y="129078"/>
                </a:lnTo>
                <a:lnTo>
                  <a:pt x="99635" y="117807"/>
                </a:lnTo>
                <a:lnTo>
                  <a:pt x="101917" y="104305"/>
                </a:lnTo>
                <a:lnTo>
                  <a:pt x="101315" y="96691"/>
                </a:lnTo>
                <a:lnTo>
                  <a:pt x="95970" y="82544"/>
                </a:lnTo>
                <a:lnTo>
                  <a:pt x="86550" y="72216"/>
                </a:lnTo>
                <a:lnTo>
                  <a:pt x="74841" y="64605"/>
                </a:lnTo>
                <a:lnTo>
                  <a:pt x="62627" y="58609"/>
                </a:lnTo>
                <a:lnTo>
                  <a:pt x="51693" y="53126"/>
                </a:lnTo>
                <a:lnTo>
                  <a:pt x="43824" y="47055"/>
                </a:lnTo>
                <a:lnTo>
                  <a:pt x="40805" y="39293"/>
                </a:lnTo>
                <a:lnTo>
                  <a:pt x="40805" y="30530"/>
                </a:lnTo>
                <a:lnTo>
                  <a:pt x="47802" y="27711"/>
                </a:lnTo>
                <a:lnTo>
                  <a:pt x="55854" y="27711"/>
                </a:lnTo>
                <a:lnTo>
                  <a:pt x="67786" y="28875"/>
                </a:lnTo>
                <a:lnTo>
                  <a:pt x="79935" y="32251"/>
                </a:lnTo>
                <a:lnTo>
                  <a:pt x="92748" y="37744"/>
                </a:lnTo>
                <a:lnTo>
                  <a:pt x="92748" y="7848"/>
                </a:lnTo>
                <a:lnTo>
                  <a:pt x="92312" y="7633"/>
                </a:lnTo>
                <a:lnTo>
                  <a:pt x="82174" y="3763"/>
                </a:lnTo>
                <a:lnTo>
                  <a:pt x="69531" y="1033"/>
                </a:lnTo>
                <a:lnTo>
                  <a:pt x="54813" y="0"/>
                </a:lnTo>
                <a:lnTo>
                  <a:pt x="52618" y="32"/>
                </a:lnTo>
                <a:lnTo>
                  <a:pt x="35988" y="2687"/>
                </a:lnTo>
                <a:lnTo>
                  <a:pt x="22779" y="9032"/>
                </a:lnTo>
                <a:lnTo>
                  <a:pt x="13150" y="18253"/>
                </a:lnTo>
                <a:lnTo>
                  <a:pt x="7257" y="29538"/>
                </a:lnTo>
                <a:lnTo>
                  <a:pt x="5257" y="42075"/>
                </a:lnTo>
                <a:lnTo>
                  <a:pt x="5745" y="48679"/>
                </a:lnTo>
                <a:lnTo>
                  <a:pt x="10918" y="62541"/>
                </a:lnTo>
                <a:lnTo>
                  <a:pt x="20286" y="72726"/>
                </a:lnTo>
                <a:lnTo>
                  <a:pt x="32030" y="80336"/>
                </a:lnTo>
                <a:lnTo>
                  <a:pt x="44331" y="86478"/>
                </a:lnTo>
                <a:lnTo>
                  <a:pt x="55369" y="92255"/>
                </a:lnTo>
                <a:lnTo>
                  <a:pt x="63326" y="98773"/>
                </a:lnTo>
                <a:lnTo>
                  <a:pt x="66382" y="107137"/>
                </a:lnTo>
                <a:lnTo>
                  <a:pt x="66382" y="116522"/>
                </a:lnTo>
                <a:lnTo>
                  <a:pt x="55664" y="119799"/>
                </a:lnTo>
                <a:lnTo>
                  <a:pt x="45859" y="119799"/>
                </a:lnTo>
                <a:lnTo>
                  <a:pt x="35879" y="118867"/>
                </a:lnTo>
                <a:lnTo>
                  <a:pt x="23693" y="115056"/>
                </a:lnTo>
                <a:lnTo>
                  <a:pt x="12674" y="108889"/>
                </a:lnTo>
                <a:lnTo>
                  <a:pt x="0" y="13397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2" name="object 47"/>
          <p:cNvSpPr/>
          <p:nvPr/>
        </p:nvSpPr>
        <p:spPr>
          <a:xfrm>
            <a:off x="11495030" y="450947"/>
            <a:ext cx="84707" cy="101119"/>
          </a:xfrm>
          <a:custGeom>
            <a:avLst/>
            <a:gdLst/>
            <a:ahLst/>
            <a:cxnLst/>
            <a:rect l="l" t="t" r="r" b="b"/>
            <a:pathLst>
              <a:path w="120472" h="143814">
                <a:moveTo>
                  <a:pt x="120472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67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72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3" name="object 48"/>
          <p:cNvSpPr/>
          <p:nvPr/>
        </p:nvSpPr>
        <p:spPr>
          <a:xfrm>
            <a:off x="11643382" y="450494"/>
            <a:ext cx="100959" cy="101575"/>
          </a:xfrm>
          <a:custGeom>
            <a:avLst/>
            <a:gdLst/>
            <a:ahLst/>
            <a:cxnLst/>
            <a:rect l="l" t="t" r="r" b="b"/>
            <a:pathLst>
              <a:path w="143586" h="144462">
                <a:moveTo>
                  <a:pt x="84035" y="0"/>
                </a:moveTo>
                <a:lnTo>
                  <a:pt x="56502" y="0"/>
                </a:lnTo>
                <a:lnTo>
                  <a:pt x="56730" y="83565"/>
                </a:lnTo>
                <a:lnTo>
                  <a:pt x="63969" y="63931"/>
                </a:lnTo>
                <a:lnTo>
                  <a:pt x="67640" y="54101"/>
                </a:lnTo>
                <a:lnTo>
                  <a:pt x="69595" y="47993"/>
                </a:lnTo>
                <a:lnTo>
                  <a:pt x="70713" y="43192"/>
                </a:lnTo>
                <a:lnTo>
                  <a:pt x="71158" y="43192"/>
                </a:lnTo>
                <a:lnTo>
                  <a:pt x="72224" y="47802"/>
                </a:lnTo>
                <a:lnTo>
                  <a:pt x="73990" y="53873"/>
                </a:lnTo>
                <a:lnTo>
                  <a:pt x="77241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797" y="144462"/>
                </a:lnTo>
                <a:lnTo>
                  <a:pt x="143586" y="144462"/>
                </a:lnTo>
                <a:lnTo>
                  <a:pt x="84035" y="0"/>
                </a:lnTo>
                <a:close/>
              </a:path>
              <a:path w="143586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30" y="83565"/>
                </a:lnTo>
                <a:lnTo>
                  <a:pt x="56502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4" name="object 49"/>
          <p:cNvSpPr/>
          <p:nvPr/>
        </p:nvSpPr>
        <p:spPr>
          <a:xfrm>
            <a:off x="11794818" y="450951"/>
            <a:ext cx="92841" cy="101119"/>
          </a:xfrm>
          <a:custGeom>
            <a:avLst/>
            <a:gdLst/>
            <a:ahLst/>
            <a:cxnLst/>
            <a:rect l="l" t="t" r="r" b="b"/>
            <a:pathLst>
              <a:path w="132041" h="143814">
                <a:moveTo>
                  <a:pt x="48641" y="28117"/>
                </a:moveTo>
                <a:lnTo>
                  <a:pt x="66700" y="30279"/>
                </a:lnTo>
                <a:lnTo>
                  <a:pt x="79546" y="35878"/>
                </a:lnTo>
                <a:lnTo>
                  <a:pt x="88869" y="44771"/>
                </a:lnTo>
                <a:lnTo>
                  <a:pt x="94549" y="56796"/>
                </a:lnTo>
                <a:lnTo>
                  <a:pt x="96469" y="71793"/>
                </a:lnTo>
                <a:lnTo>
                  <a:pt x="96461" y="72772"/>
                </a:lnTo>
                <a:lnTo>
                  <a:pt x="94573" y="86112"/>
                </a:lnTo>
                <a:lnTo>
                  <a:pt x="89184" y="97854"/>
                </a:lnTo>
                <a:lnTo>
                  <a:pt x="80024" y="107215"/>
                </a:lnTo>
                <a:lnTo>
                  <a:pt x="89545" y="135933"/>
                </a:lnTo>
                <a:lnTo>
                  <a:pt x="101735" y="129353"/>
                </a:lnTo>
                <a:lnTo>
                  <a:pt x="112137" y="120937"/>
                </a:lnTo>
                <a:lnTo>
                  <a:pt x="120559" y="110773"/>
                </a:lnTo>
                <a:lnTo>
                  <a:pt x="126811" y="98952"/>
                </a:lnTo>
                <a:lnTo>
                  <a:pt x="130702" y="85564"/>
                </a:lnTo>
                <a:lnTo>
                  <a:pt x="132041" y="70700"/>
                </a:lnTo>
                <a:lnTo>
                  <a:pt x="131828" y="64401"/>
                </a:lnTo>
                <a:lnTo>
                  <a:pt x="129574" y="50167"/>
                </a:lnTo>
                <a:lnTo>
                  <a:pt x="124932" y="37489"/>
                </a:lnTo>
                <a:lnTo>
                  <a:pt x="117991" y="26473"/>
                </a:lnTo>
                <a:lnTo>
                  <a:pt x="108840" y="17223"/>
                </a:lnTo>
                <a:lnTo>
                  <a:pt x="97571" y="9846"/>
                </a:lnTo>
                <a:lnTo>
                  <a:pt x="84271" y="4446"/>
                </a:lnTo>
                <a:lnTo>
                  <a:pt x="69032" y="1129"/>
                </a:lnTo>
                <a:lnTo>
                  <a:pt x="51943" y="0"/>
                </a:lnTo>
                <a:lnTo>
                  <a:pt x="0" y="0"/>
                </a:lnTo>
                <a:lnTo>
                  <a:pt x="0" y="143814"/>
                </a:lnTo>
                <a:lnTo>
                  <a:pt x="48450" y="143814"/>
                </a:lnTo>
                <a:lnTo>
                  <a:pt x="33413" y="115646"/>
                </a:lnTo>
                <a:lnTo>
                  <a:pt x="33413" y="28117"/>
                </a:lnTo>
                <a:lnTo>
                  <a:pt x="48641" y="28117"/>
                </a:lnTo>
                <a:close/>
              </a:path>
              <a:path w="132041" h="143814">
                <a:moveTo>
                  <a:pt x="33413" y="115646"/>
                </a:moveTo>
                <a:lnTo>
                  <a:pt x="48450" y="143814"/>
                </a:lnTo>
                <a:lnTo>
                  <a:pt x="60563" y="143218"/>
                </a:lnTo>
                <a:lnTo>
                  <a:pt x="75757" y="140584"/>
                </a:lnTo>
                <a:lnTo>
                  <a:pt x="89545" y="135933"/>
                </a:lnTo>
                <a:lnTo>
                  <a:pt x="80024" y="107215"/>
                </a:lnTo>
                <a:lnTo>
                  <a:pt x="66824" y="113407"/>
                </a:lnTo>
                <a:lnTo>
                  <a:pt x="49314" y="115646"/>
                </a:lnTo>
                <a:lnTo>
                  <a:pt x="33413" y="115646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5" name="object 35"/>
          <p:cNvSpPr/>
          <p:nvPr/>
        </p:nvSpPr>
        <p:spPr>
          <a:xfrm>
            <a:off x="11158828" y="729781"/>
            <a:ext cx="65839" cy="108487"/>
          </a:xfrm>
          <a:custGeom>
            <a:avLst/>
            <a:gdLst/>
            <a:ahLst/>
            <a:cxnLst/>
            <a:rect l="l" t="t" r="r" b="b"/>
            <a:pathLst>
              <a:path w="93637" h="154292">
                <a:moveTo>
                  <a:pt x="35814" y="30213"/>
                </a:moveTo>
                <a:lnTo>
                  <a:pt x="93637" y="30213"/>
                </a:lnTo>
                <a:lnTo>
                  <a:pt x="93637" y="0"/>
                </a:lnTo>
                <a:lnTo>
                  <a:pt x="0" y="0"/>
                </a:lnTo>
                <a:lnTo>
                  <a:pt x="0" y="154292"/>
                </a:lnTo>
                <a:lnTo>
                  <a:pt x="35814" y="154292"/>
                </a:lnTo>
                <a:lnTo>
                  <a:pt x="35814" y="91567"/>
                </a:lnTo>
                <a:lnTo>
                  <a:pt x="80289" y="91567"/>
                </a:lnTo>
                <a:lnTo>
                  <a:pt x="80289" y="61341"/>
                </a:lnTo>
                <a:lnTo>
                  <a:pt x="35814" y="61341"/>
                </a:lnTo>
                <a:lnTo>
                  <a:pt x="35814" y="3021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6" name="object 36"/>
          <p:cNvSpPr/>
          <p:nvPr/>
        </p:nvSpPr>
        <p:spPr>
          <a:xfrm>
            <a:off x="11241404" y="729269"/>
            <a:ext cx="108290" cy="109004"/>
          </a:xfrm>
          <a:custGeom>
            <a:avLst/>
            <a:gdLst/>
            <a:ahLst/>
            <a:cxnLst/>
            <a:rect l="l" t="t" r="r" b="b"/>
            <a:pathLst>
              <a:path w="154012" h="155028">
                <a:moveTo>
                  <a:pt x="90119" y="0"/>
                </a:moveTo>
                <a:lnTo>
                  <a:pt x="60629" y="0"/>
                </a:lnTo>
                <a:lnTo>
                  <a:pt x="60845" y="89687"/>
                </a:lnTo>
                <a:lnTo>
                  <a:pt x="68592" y="68630"/>
                </a:lnTo>
                <a:lnTo>
                  <a:pt x="72555" y="58089"/>
                </a:lnTo>
                <a:lnTo>
                  <a:pt x="74637" y="51523"/>
                </a:lnTo>
                <a:lnTo>
                  <a:pt x="75857" y="46405"/>
                </a:lnTo>
                <a:lnTo>
                  <a:pt x="76276" y="46405"/>
                </a:lnTo>
                <a:lnTo>
                  <a:pt x="77470" y="51320"/>
                </a:lnTo>
                <a:lnTo>
                  <a:pt x="79349" y="57848"/>
                </a:lnTo>
                <a:lnTo>
                  <a:pt x="82854" y="68364"/>
                </a:lnTo>
                <a:lnTo>
                  <a:pt x="90119" y="89687"/>
                </a:lnTo>
                <a:lnTo>
                  <a:pt x="100888" y="118275"/>
                </a:lnTo>
                <a:lnTo>
                  <a:pt x="115646" y="155028"/>
                </a:lnTo>
                <a:lnTo>
                  <a:pt x="154012" y="155028"/>
                </a:lnTo>
                <a:lnTo>
                  <a:pt x="90119" y="0"/>
                </a:lnTo>
                <a:close/>
              </a:path>
              <a:path w="154012" h="155028">
                <a:moveTo>
                  <a:pt x="0" y="155028"/>
                </a:moveTo>
                <a:lnTo>
                  <a:pt x="36741" y="155028"/>
                </a:lnTo>
                <a:lnTo>
                  <a:pt x="50774" y="118275"/>
                </a:lnTo>
                <a:lnTo>
                  <a:pt x="100888" y="118275"/>
                </a:lnTo>
                <a:lnTo>
                  <a:pt x="90119" y="89687"/>
                </a:lnTo>
                <a:lnTo>
                  <a:pt x="60845" y="89687"/>
                </a:lnTo>
                <a:lnTo>
                  <a:pt x="60629" y="0"/>
                </a:lnTo>
                <a:lnTo>
                  <a:pt x="0" y="15502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7" name="object 37"/>
          <p:cNvSpPr/>
          <p:nvPr/>
        </p:nvSpPr>
        <p:spPr>
          <a:xfrm>
            <a:off x="11372788" y="729781"/>
            <a:ext cx="113746" cy="108487"/>
          </a:xfrm>
          <a:custGeom>
            <a:avLst/>
            <a:gdLst/>
            <a:ahLst/>
            <a:cxnLst/>
            <a:rect l="l" t="t" r="r" b="b"/>
            <a:pathLst>
              <a:path w="161772" h="154292">
                <a:moveTo>
                  <a:pt x="70942" y="53848"/>
                </a:moveTo>
                <a:lnTo>
                  <a:pt x="32346" y="0"/>
                </a:lnTo>
                <a:lnTo>
                  <a:pt x="0" y="0"/>
                </a:lnTo>
                <a:lnTo>
                  <a:pt x="0" y="154292"/>
                </a:lnTo>
                <a:lnTo>
                  <a:pt x="35839" y="154292"/>
                </a:lnTo>
                <a:lnTo>
                  <a:pt x="35839" y="64173"/>
                </a:lnTo>
                <a:lnTo>
                  <a:pt x="35623" y="59016"/>
                </a:lnTo>
                <a:lnTo>
                  <a:pt x="36042" y="59016"/>
                </a:lnTo>
                <a:lnTo>
                  <a:pt x="39319" y="64846"/>
                </a:lnTo>
                <a:lnTo>
                  <a:pt x="43116" y="69557"/>
                </a:lnTo>
                <a:lnTo>
                  <a:pt x="46329" y="73977"/>
                </a:lnTo>
                <a:lnTo>
                  <a:pt x="74904" y="113322"/>
                </a:lnTo>
                <a:lnTo>
                  <a:pt x="90614" y="113322"/>
                </a:lnTo>
                <a:lnTo>
                  <a:pt x="115658" y="75387"/>
                </a:lnTo>
                <a:lnTo>
                  <a:pt x="118249" y="71412"/>
                </a:lnTo>
                <a:lnTo>
                  <a:pt x="124548" y="62293"/>
                </a:lnTo>
                <a:lnTo>
                  <a:pt x="125958" y="59016"/>
                </a:lnTo>
                <a:lnTo>
                  <a:pt x="126187" y="59016"/>
                </a:lnTo>
                <a:lnTo>
                  <a:pt x="125958" y="63703"/>
                </a:lnTo>
                <a:lnTo>
                  <a:pt x="125958" y="154292"/>
                </a:lnTo>
                <a:lnTo>
                  <a:pt x="161772" y="154292"/>
                </a:lnTo>
                <a:lnTo>
                  <a:pt x="161772" y="0"/>
                </a:lnTo>
                <a:lnTo>
                  <a:pt x="129235" y="0"/>
                </a:lnTo>
                <a:lnTo>
                  <a:pt x="94602" y="52666"/>
                </a:lnTo>
                <a:lnTo>
                  <a:pt x="89890" y="59931"/>
                </a:lnTo>
                <a:lnTo>
                  <a:pt x="86169" y="66497"/>
                </a:lnTo>
                <a:lnTo>
                  <a:pt x="83362" y="72110"/>
                </a:lnTo>
                <a:lnTo>
                  <a:pt x="82892" y="72110"/>
                </a:lnTo>
                <a:lnTo>
                  <a:pt x="79375" y="66040"/>
                </a:lnTo>
                <a:lnTo>
                  <a:pt x="75628" y="60401"/>
                </a:lnTo>
                <a:lnTo>
                  <a:pt x="70942" y="5384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8" name="object 34"/>
          <p:cNvSpPr/>
          <p:nvPr/>
        </p:nvSpPr>
        <p:spPr>
          <a:xfrm>
            <a:off x="11535602" y="729781"/>
            <a:ext cx="0" cy="108487"/>
          </a:xfrm>
          <a:custGeom>
            <a:avLst/>
            <a:gdLst/>
            <a:ahLst/>
            <a:cxnLst/>
            <a:rect l="l" t="t" r="r" b="b"/>
            <a:pathLst>
              <a:path h="154292">
                <a:moveTo>
                  <a:pt x="0" y="0"/>
                </a:moveTo>
                <a:lnTo>
                  <a:pt x="0" y="154292"/>
                </a:lnTo>
              </a:path>
            </a:pathLst>
          </a:custGeom>
          <a:ln w="3710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9" name="object 32"/>
          <p:cNvSpPr/>
          <p:nvPr/>
        </p:nvSpPr>
        <p:spPr>
          <a:xfrm>
            <a:off x="11586766" y="729781"/>
            <a:ext cx="65820" cy="108487"/>
          </a:xfrm>
          <a:custGeom>
            <a:avLst/>
            <a:gdLst/>
            <a:ahLst/>
            <a:cxnLst/>
            <a:rect l="l" t="t" r="r" b="b"/>
            <a:pathLst>
              <a:path w="93611" h="154292">
                <a:moveTo>
                  <a:pt x="35788" y="124091"/>
                </a:moveTo>
                <a:lnTo>
                  <a:pt x="35788" y="0"/>
                </a:lnTo>
                <a:lnTo>
                  <a:pt x="0" y="0"/>
                </a:lnTo>
                <a:lnTo>
                  <a:pt x="0" y="154292"/>
                </a:lnTo>
                <a:lnTo>
                  <a:pt x="93611" y="154292"/>
                </a:lnTo>
                <a:lnTo>
                  <a:pt x="93611" y="124091"/>
                </a:lnTo>
                <a:lnTo>
                  <a:pt x="35788" y="1240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0" name="object 33"/>
          <p:cNvSpPr/>
          <p:nvPr/>
        </p:nvSpPr>
        <p:spPr>
          <a:xfrm>
            <a:off x="11653322" y="729785"/>
            <a:ext cx="101396" cy="108487"/>
          </a:xfrm>
          <a:custGeom>
            <a:avLst/>
            <a:gdLst/>
            <a:ahLst/>
            <a:cxnLst/>
            <a:rect l="l" t="t" r="r" b="b"/>
            <a:pathLst>
              <a:path w="144208" h="154292">
                <a:moveTo>
                  <a:pt x="144208" y="0"/>
                </a:moveTo>
                <a:lnTo>
                  <a:pt x="105816" y="0"/>
                </a:lnTo>
                <a:lnTo>
                  <a:pt x="72351" y="62953"/>
                </a:lnTo>
                <a:lnTo>
                  <a:pt x="71856" y="62953"/>
                </a:lnTo>
                <a:lnTo>
                  <a:pt x="38620" y="0"/>
                </a:lnTo>
                <a:lnTo>
                  <a:pt x="0" y="0"/>
                </a:lnTo>
                <a:lnTo>
                  <a:pt x="53822" y="93421"/>
                </a:lnTo>
                <a:lnTo>
                  <a:pt x="53822" y="154292"/>
                </a:lnTo>
                <a:lnTo>
                  <a:pt x="89636" y="154292"/>
                </a:lnTo>
                <a:lnTo>
                  <a:pt x="89636" y="93891"/>
                </a:lnTo>
                <a:lnTo>
                  <a:pt x="144208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1" name="object 25"/>
          <p:cNvSpPr txBox="1"/>
          <p:nvPr/>
        </p:nvSpPr>
        <p:spPr>
          <a:xfrm>
            <a:off x="11014868" y="329719"/>
            <a:ext cx="136646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82" name="object 24"/>
          <p:cNvSpPr txBox="1"/>
          <p:nvPr/>
        </p:nvSpPr>
        <p:spPr>
          <a:xfrm>
            <a:off x="11158475" y="342105"/>
            <a:ext cx="162574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3" name="object 23"/>
          <p:cNvSpPr txBox="1"/>
          <p:nvPr/>
        </p:nvSpPr>
        <p:spPr>
          <a:xfrm>
            <a:off x="11321049" y="342108"/>
            <a:ext cx="130516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84" name="object 22"/>
          <p:cNvSpPr txBox="1"/>
          <p:nvPr/>
        </p:nvSpPr>
        <p:spPr>
          <a:xfrm>
            <a:off x="11458426" y="342108"/>
            <a:ext cx="162525" cy="412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5" name="object 21"/>
          <p:cNvSpPr txBox="1"/>
          <p:nvPr/>
        </p:nvSpPr>
        <p:spPr>
          <a:xfrm>
            <a:off x="11620948" y="342105"/>
            <a:ext cx="143388" cy="2593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86" name="object 20"/>
          <p:cNvSpPr txBox="1"/>
          <p:nvPr/>
        </p:nvSpPr>
        <p:spPr>
          <a:xfrm>
            <a:off x="11151514" y="372156"/>
            <a:ext cx="169534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87" name="object 19"/>
          <p:cNvSpPr txBox="1"/>
          <p:nvPr/>
        </p:nvSpPr>
        <p:spPr>
          <a:xfrm>
            <a:off x="11451565" y="383342"/>
            <a:ext cx="169382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88" name="object 18"/>
          <p:cNvSpPr txBox="1"/>
          <p:nvPr/>
        </p:nvSpPr>
        <p:spPr>
          <a:xfrm>
            <a:off x="11764340" y="372156"/>
            <a:ext cx="136463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89" name="object 17"/>
          <p:cNvSpPr txBox="1"/>
          <p:nvPr/>
        </p:nvSpPr>
        <p:spPr>
          <a:xfrm>
            <a:off x="11620948" y="601476"/>
            <a:ext cx="143388" cy="801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598"/>
              </a:lnSpc>
              <a:spcBef>
                <a:spcPts val="33"/>
              </a:spcBef>
            </a:pPr>
            <a:endParaRPr sz="598"/>
          </a:p>
        </p:txBody>
      </p:sp>
      <p:sp>
        <p:nvSpPr>
          <p:cNvPr id="90" name="object 16"/>
          <p:cNvSpPr txBox="1"/>
          <p:nvPr/>
        </p:nvSpPr>
        <p:spPr>
          <a:xfrm>
            <a:off x="11321049" y="640393"/>
            <a:ext cx="130516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0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2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8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9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51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52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6" name="TextBox 45"/>
          <p:cNvSpPr txBox="1"/>
          <p:nvPr/>
        </p:nvSpPr>
        <p:spPr>
          <a:xfrm>
            <a:off x="1065707" y="2674749"/>
            <a:ext cx="9686807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5% </a:t>
            </a:r>
            <a:r>
              <a:rPr lang="en-US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    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  </a:t>
            </a:r>
            <a:r>
              <a:rPr lang="ru-RU" sz="3200" b="1" spc="79" dirty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65% - Потенциал роста 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доли рынка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965745" y="2822936"/>
            <a:ext cx="320842" cy="320842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1065707" y="3560856"/>
            <a:ext cx="9686807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40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% </a:t>
            </a:r>
            <a:r>
              <a:rPr lang="en-US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     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  </a:t>
            </a:r>
            <a:r>
              <a:rPr lang="en-US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8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5</a:t>
            </a:r>
            <a:r>
              <a:rPr lang="ru-RU" sz="3200" b="1" spc="79" dirty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% 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- Рост доли ипотечных сделок</a:t>
            </a: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266241" y="3731329"/>
            <a:ext cx="320842" cy="32084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065707" y="4402627"/>
            <a:ext cx="9943481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spc="79" dirty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7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% </a:t>
            </a:r>
            <a:r>
              <a:rPr lang="en-US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    </a:t>
            </a:r>
            <a:r>
              <a:rPr lang="ru-RU" sz="32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  50% - Предложение жилья с отделкой</a:t>
            </a:r>
          </a:p>
        </p:txBody>
      </p:sp>
      <p:pic>
        <p:nvPicPr>
          <p:cNvPr id="91" name="Рисунок 9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945399" y="4565935"/>
            <a:ext cx="320842" cy="320842"/>
          </a:xfrm>
          <a:prstGeom prst="rect">
            <a:avLst/>
          </a:prstGeom>
        </p:spPr>
      </p:pic>
      <p:sp>
        <p:nvSpPr>
          <p:cNvPr id="94" name="TextBox 93"/>
          <p:cNvSpPr txBox="1"/>
          <p:nvPr/>
        </p:nvSpPr>
        <p:spPr>
          <a:xfrm>
            <a:off x="-999132" y="375326"/>
            <a:ext cx="84220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spc="7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Calibri"/>
              </a:rPr>
              <a:t>Важные цифры</a:t>
            </a:r>
            <a:endParaRPr lang="ru-RU" sz="4000" b="1" spc="79" dirty="0">
              <a:solidFill>
                <a:schemeClr val="tx1">
                  <a:lumMod val="65000"/>
                  <a:lumOff val="35000"/>
                </a:schemeClr>
              </a:solidFill>
              <a:latin typeface="Raleway Black" panose="020B0A03030101060003" pitchFamily="34" charset="-5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1081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7796" b="7796"/>
          <a:stretch/>
        </p:blipFill>
        <p:spPr>
          <a:xfrm>
            <a:off x="0" y="-6039"/>
            <a:ext cx="12192000" cy="6858000"/>
          </a:xfrm>
          <a:prstGeom prst="rect">
            <a:avLst/>
          </a:prstGeom>
        </p:spPr>
      </p:pic>
      <p:sp>
        <p:nvSpPr>
          <p:cNvPr id="5" name="object 38"/>
          <p:cNvSpPr/>
          <p:nvPr/>
        </p:nvSpPr>
        <p:spPr>
          <a:xfrm>
            <a:off x="11458427" y="383342"/>
            <a:ext cx="155599" cy="298278"/>
          </a:xfrm>
          <a:custGeom>
            <a:avLst/>
            <a:gdLst/>
            <a:ahLst/>
            <a:cxnLst/>
            <a:rect l="l" t="t" r="r" b="b"/>
            <a:pathLst>
              <a:path w="221297" h="424218">
                <a:moveTo>
                  <a:pt x="0" y="424218"/>
                </a:moveTo>
                <a:lnTo>
                  <a:pt x="221297" y="424218"/>
                </a:lnTo>
                <a:lnTo>
                  <a:pt x="221297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" name="object 39"/>
          <p:cNvSpPr/>
          <p:nvPr/>
        </p:nvSpPr>
        <p:spPr>
          <a:xfrm>
            <a:off x="11627873" y="342105"/>
            <a:ext cx="129686" cy="259372"/>
          </a:xfrm>
          <a:custGeom>
            <a:avLst/>
            <a:gdLst/>
            <a:ahLst/>
            <a:cxnLst/>
            <a:rect l="l" t="t" r="r" b="b"/>
            <a:pathLst>
              <a:path w="184442" h="368884">
                <a:moveTo>
                  <a:pt x="0" y="368884"/>
                </a:moveTo>
                <a:lnTo>
                  <a:pt x="184442" y="368884"/>
                </a:lnTo>
                <a:lnTo>
                  <a:pt x="184442" y="0"/>
                </a:lnTo>
                <a:lnTo>
                  <a:pt x="0" y="0"/>
                </a:lnTo>
                <a:lnTo>
                  <a:pt x="0" y="368884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" name="object 40"/>
          <p:cNvSpPr/>
          <p:nvPr/>
        </p:nvSpPr>
        <p:spPr>
          <a:xfrm>
            <a:off x="11771114" y="372156"/>
            <a:ext cx="129686" cy="298287"/>
          </a:xfrm>
          <a:custGeom>
            <a:avLst/>
            <a:gdLst/>
            <a:ahLst/>
            <a:cxnLst/>
            <a:rect l="l" t="t" r="r" b="b"/>
            <a:pathLst>
              <a:path w="184442" h="424230">
                <a:moveTo>
                  <a:pt x="0" y="424230"/>
                </a:moveTo>
                <a:lnTo>
                  <a:pt x="184442" y="424230"/>
                </a:lnTo>
                <a:lnTo>
                  <a:pt x="184442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" name="object 41"/>
          <p:cNvSpPr/>
          <p:nvPr/>
        </p:nvSpPr>
        <p:spPr>
          <a:xfrm>
            <a:off x="11328017" y="342108"/>
            <a:ext cx="116693" cy="298287"/>
          </a:xfrm>
          <a:custGeom>
            <a:avLst/>
            <a:gdLst/>
            <a:ahLst/>
            <a:cxnLst/>
            <a:rect l="l" t="t" r="r" b="b"/>
            <a:pathLst>
              <a:path w="165963" h="424230">
                <a:moveTo>
                  <a:pt x="0" y="424230"/>
                </a:moveTo>
                <a:lnTo>
                  <a:pt x="165963" y="424230"/>
                </a:lnTo>
                <a:lnTo>
                  <a:pt x="165963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" name="object 42"/>
          <p:cNvSpPr/>
          <p:nvPr/>
        </p:nvSpPr>
        <p:spPr>
          <a:xfrm>
            <a:off x="11158478" y="372156"/>
            <a:ext cx="155609" cy="298287"/>
          </a:xfrm>
          <a:custGeom>
            <a:avLst/>
            <a:gdLst/>
            <a:ahLst/>
            <a:cxnLst/>
            <a:rect l="l" t="t" r="r" b="b"/>
            <a:pathLst>
              <a:path w="221310" h="424230">
                <a:moveTo>
                  <a:pt x="0" y="424230"/>
                </a:moveTo>
                <a:lnTo>
                  <a:pt x="221310" y="424230"/>
                </a:lnTo>
                <a:lnTo>
                  <a:pt x="221310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0" name="object 43"/>
          <p:cNvSpPr/>
          <p:nvPr/>
        </p:nvSpPr>
        <p:spPr>
          <a:xfrm>
            <a:off x="11014868" y="329719"/>
            <a:ext cx="129686" cy="298278"/>
          </a:xfrm>
          <a:custGeom>
            <a:avLst/>
            <a:gdLst/>
            <a:ahLst/>
            <a:cxnLst/>
            <a:rect l="l" t="t" r="r" b="b"/>
            <a:pathLst>
              <a:path w="184442" h="424218">
                <a:moveTo>
                  <a:pt x="0" y="424218"/>
                </a:moveTo>
                <a:lnTo>
                  <a:pt x="184442" y="424218"/>
                </a:lnTo>
                <a:lnTo>
                  <a:pt x="184442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1" name="object 44"/>
          <p:cNvSpPr/>
          <p:nvPr/>
        </p:nvSpPr>
        <p:spPr>
          <a:xfrm>
            <a:off x="11038503" y="450947"/>
            <a:ext cx="84689" cy="101119"/>
          </a:xfrm>
          <a:custGeom>
            <a:avLst/>
            <a:gdLst/>
            <a:ahLst/>
            <a:cxnLst/>
            <a:rect l="l" t="t" r="r" b="b"/>
            <a:pathLst>
              <a:path w="120446" h="143814">
                <a:moveTo>
                  <a:pt x="120446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41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46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2" name="object 45"/>
          <p:cNvSpPr/>
          <p:nvPr/>
        </p:nvSpPr>
        <p:spPr>
          <a:xfrm>
            <a:off x="11186941" y="450494"/>
            <a:ext cx="100976" cy="101575"/>
          </a:xfrm>
          <a:custGeom>
            <a:avLst/>
            <a:gdLst/>
            <a:ahLst/>
            <a:cxnLst/>
            <a:rect l="l" t="t" r="r" b="b"/>
            <a:pathLst>
              <a:path w="143611" h="144462">
                <a:moveTo>
                  <a:pt x="84035" y="0"/>
                </a:moveTo>
                <a:lnTo>
                  <a:pt x="56527" y="0"/>
                </a:lnTo>
                <a:lnTo>
                  <a:pt x="56756" y="83565"/>
                </a:lnTo>
                <a:lnTo>
                  <a:pt x="63919" y="63931"/>
                </a:lnTo>
                <a:lnTo>
                  <a:pt x="67665" y="54101"/>
                </a:lnTo>
                <a:lnTo>
                  <a:pt x="69596" y="47993"/>
                </a:lnTo>
                <a:lnTo>
                  <a:pt x="70688" y="43192"/>
                </a:lnTo>
                <a:lnTo>
                  <a:pt x="71132" y="43192"/>
                </a:lnTo>
                <a:lnTo>
                  <a:pt x="72250" y="47802"/>
                </a:lnTo>
                <a:lnTo>
                  <a:pt x="73990" y="53873"/>
                </a:lnTo>
                <a:lnTo>
                  <a:pt x="77266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823" y="144462"/>
                </a:lnTo>
                <a:lnTo>
                  <a:pt x="143611" y="144462"/>
                </a:lnTo>
                <a:lnTo>
                  <a:pt x="84035" y="0"/>
                </a:lnTo>
                <a:close/>
              </a:path>
              <a:path w="143611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56" y="83565"/>
                </a:lnTo>
                <a:lnTo>
                  <a:pt x="56527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3" name="object 46"/>
          <p:cNvSpPr/>
          <p:nvPr/>
        </p:nvSpPr>
        <p:spPr>
          <a:xfrm>
            <a:off x="11351686" y="448341"/>
            <a:ext cx="71660" cy="103727"/>
          </a:xfrm>
          <a:custGeom>
            <a:avLst/>
            <a:gdLst/>
            <a:ahLst/>
            <a:cxnLst/>
            <a:rect l="l" t="t" r="r" b="b"/>
            <a:pathLst>
              <a:path w="101917" h="147523">
                <a:moveTo>
                  <a:pt x="0" y="133972"/>
                </a:moveTo>
                <a:lnTo>
                  <a:pt x="9063" y="139319"/>
                </a:lnTo>
                <a:lnTo>
                  <a:pt x="21004" y="143860"/>
                </a:lnTo>
                <a:lnTo>
                  <a:pt x="33907" y="146603"/>
                </a:lnTo>
                <a:lnTo>
                  <a:pt x="47155" y="147523"/>
                </a:lnTo>
                <a:lnTo>
                  <a:pt x="55262" y="147126"/>
                </a:lnTo>
                <a:lnTo>
                  <a:pt x="70393" y="143976"/>
                </a:lnTo>
                <a:lnTo>
                  <a:pt x="83248" y="137880"/>
                </a:lnTo>
                <a:lnTo>
                  <a:pt x="93204" y="129078"/>
                </a:lnTo>
                <a:lnTo>
                  <a:pt x="99635" y="117807"/>
                </a:lnTo>
                <a:lnTo>
                  <a:pt x="101917" y="104305"/>
                </a:lnTo>
                <a:lnTo>
                  <a:pt x="101315" y="96691"/>
                </a:lnTo>
                <a:lnTo>
                  <a:pt x="95970" y="82544"/>
                </a:lnTo>
                <a:lnTo>
                  <a:pt x="86550" y="72216"/>
                </a:lnTo>
                <a:lnTo>
                  <a:pt x="74841" y="64605"/>
                </a:lnTo>
                <a:lnTo>
                  <a:pt x="62627" y="58609"/>
                </a:lnTo>
                <a:lnTo>
                  <a:pt x="51693" y="53126"/>
                </a:lnTo>
                <a:lnTo>
                  <a:pt x="43824" y="47055"/>
                </a:lnTo>
                <a:lnTo>
                  <a:pt x="40805" y="39293"/>
                </a:lnTo>
                <a:lnTo>
                  <a:pt x="40805" y="30530"/>
                </a:lnTo>
                <a:lnTo>
                  <a:pt x="47802" y="27711"/>
                </a:lnTo>
                <a:lnTo>
                  <a:pt x="55854" y="27711"/>
                </a:lnTo>
                <a:lnTo>
                  <a:pt x="67786" y="28875"/>
                </a:lnTo>
                <a:lnTo>
                  <a:pt x="79935" y="32251"/>
                </a:lnTo>
                <a:lnTo>
                  <a:pt x="92748" y="37744"/>
                </a:lnTo>
                <a:lnTo>
                  <a:pt x="92748" y="7848"/>
                </a:lnTo>
                <a:lnTo>
                  <a:pt x="92312" y="7633"/>
                </a:lnTo>
                <a:lnTo>
                  <a:pt x="82174" y="3763"/>
                </a:lnTo>
                <a:lnTo>
                  <a:pt x="69531" y="1033"/>
                </a:lnTo>
                <a:lnTo>
                  <a:pt x="54813" y="0"/>
                </a:lnTo>
                <a:lnTo>
                  <a:pt x="52618" y="32"/>
                </a:lnTo>
                <a:lnTo>
                  <a:pt x="35988" y="2687"/>
                </a:lnTo>
                <a:lnTo>
                  <a:pt x="22779" y="9032"/>
                </a:lnTo>
                <a:lnTo>
                  <a:pt x="13150" y="18253"/>
                </a:lnTo>
                <a:lnTo>
                  <a:pt x="7257" y="29538"/>
                </a:lnTo>
                <a:lnTo>
                  <a:pt x="5257" y="42075"/>
                </a:lnTo>
                <a:lnTo>
                  <a:pt x="5745" y="48679"/>
                </a:lnTo>
                <a:lnTo>
                  <a:pt x="10918" y="62541"/>
                </a:lnTo>
                <a:lnTo>
                  <a:pt x="20286" y="72726"/>
                </a:lnTo>
                <a:lnTo>
                  <a:pt x="32030" y="80336"/>
                </a:lnTo>
                <a:lnTo>
                  <a:pt x="44331" y="86478"/>
                </a:lnTo>
                <a:lnTo>
                  <a:pt x="55369" y="92255"/>
                </a:lnTo>
                <a:lnTo>
                  <a:pt x="63326" y="98773"/>
                </a:lnTo>
                <a:lnTo>
                  <a:pt x="66382" y="107137"/>
                </a:lnTo>
                <a:lnTo>
                  <a:pt x="66382" y="116522"/>
                </a:lnTo>
                <a:lnTo>
                  <a:pt x="55664" y="119799"/>
                </a:lnTo>
                <a:lnTo>
                  <a:pt x="45859" y="119799"/>
                </a:lnTo>
                <a:lnTo>
                  <a:pt x="35879" y="118867"/>
                </a:lnTo>
                <a:lnTo>
                  <a:pt x="23693" y="115056"/>
                </a:lnTo>
                <a:lnTo>
                  <a:pt x="12674" y="108889"/>
                </a:lnTo>
                <a:lnTo>
                  <a:pt x="0" y="13397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" name="object 47"/>
          <p:cNvSpPr/>
          <p:nvPr/>
        </p:nvSpPr>
        <p:spPr>
          <a:xfrm>
            <a:off x="11495030" y="450947"/>
            <a:ext cx="84707" cy="101119"/>
          </a:xfrm>
          <a:custGeom>
            <a:avLst/>
            <a:gdLst/>
            <a:ahLst/>
            <a:cxnLst/>
            <a:rect l="l" t="t" r="r" b="b"/>
            <a:pathLst>
              <a:path w="120472" h="143814">
                <a:moveTo>
                  <a:pt x="120472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67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72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" name="object 48"/>
          <p:cNvSpPr/>
          <p:nvPr/>
        </p:nvSpPr>
        <p:spPr>
          <a:xfrm>
            <a:off x="11643382" y="450494"/>
            <a:ext cx="100959" cy="101575"/>
          </a:xfrm>
          <a:custGeom>
            <a:avLst/>
            <a:gdLst/>
            <a:ahLst/>
            <a:cxnLst/>
            <a:rect l="l" t="t" r="r" b="b"/>
            <a:pathLst>
              <a:path w="143586" h="144462">
                <a:moveTo>
                  <a:pt x="84035" y="0"/>
                </a:moveTo>
                <a:lnTo>
                  <a:pt x="56502" y="0"/>
                </a:lnTo>
                <a:lnTo>
                  <a:pt x="56730" y="83565"/>
                </a:lnTo>
                <a:lnTo>
                  <a:pt x="63969" y="63931"/>
                </a:lnTo>
                <a:lnTo>
                  <a:pt x="67640" y="54101"/>
                </a:lnTo>
                <a:lnTo>
                  <a:pt x="69595" y="47993"/>
                </a:lnTo>
                <a:lnTo>
                  <a:pt x="70713" y="43192"/>
                </a:lnTo>
                <a:lnTo>
                  <a:pt x="71158" y="43192"/>
                </a:lnTo>
                <a:lnTo>
                  <a:pt x="72224" y="47802"/>
                </a:lnTo>
                <a:lnTo>
                  <a:pt x="73990" y="53873"/>
                </a:lnTo>
                <a:lnTo>
                  <a:pt x="77241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797" y="144462"/>
                </a:lnTo>
                <a:lnTo>
                  <a:pt x="143586" y="144462"/>
                </a:lnTo>
                <a:lnTo>
                  <a:pt x="84035" y="0"/>
                </a:lnTo>
                <a:close/>
              </a:path>
              <a:path w="143586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30" y="83565"/>
                </a:lnTo>
                <a:lnTo>
                  <a:pt x="56502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6" name="object 49"/>
          <p:cNvSpPr/>
          <p:nvPr/>
        </p:nvSpPr>
        <p:spPr>
          <a:xfrm>
            <a:off x="11794818" y="450951"/>
            <a:ext cx="92841" cy="101119"/>
          </a:xfrm>
          <a:custGeom>
            <a:avLst/>
            <a:gdLst/>
            <a:ahLst/>
            <a:cxnLst/>
            <a:rect l="l" t="t" r="r" b="b"/>
            <a:pathLst>
              <a:path w="132041" h="143814">
                <a:moveTo>
                  <a:pt x="48641" y="28117"/>
                </a:moveTo>
                <a:lnTo>
                  <a:pt x="66700" y="30279"/>
                </a:lnTo>
                <a:lnTo>
                  <a:pt x="79546" y="35878"/>
                </a:lnTo>
                <a:lnTo>
                  <a:pt x="88869" y="44771"/>
                </a:lnTo>
                <a:lnTo>
                  <a:pt x="94549" y="56796"/>
                </a:lnTo>
                <a:lnTo>
                  <a:pt x="96469" y="71793"/>
                </a:lnTo>
                <a:lnTo>
                  <a:pt x="96461" y="72772"/>
                </a:lnTo>
                <a:lnTo>
                  <a:pt x="94573" y="86112"/>
                </a:lnTo>
                <a:lnTo>
                  <a:pt x="89184" y="97854"/>
                </a:lnTo>
                <a:lnTo>
                  <a:pt x="80024" y="107215"/>
                </a:lnTo>
                <a:lnTo>
                  <a:pt x="89545" y="135933"/>
                </a:lnTo>
                <a:lnTo>
                  <a:pt x="101735" y="129353"/>
                </a:lnTo>
                <a:lnTo>
                  <a:pt x="112137" y="120937"/>
                </a:lnTo>
                <a:lnTo>
                  <a:pt x="120559" y="110773"/>
                </a:lnTo>
                <a:lnTo>
                  <a:pt x="126811" y="98952"/>
                </a:lnTo>
                <a:lnTo>
                  <a:pt x="130702" y="85564"/>
                </a:lnTo>
                <a:lnTo>
                  <a:pt x="132041" y="70700"/>
                </a:lnTo>
                <a:lnTo>
                  <a:pt x="131828" y="64401"/>
                </a:lnTo>
                <a:lnTo>
                  <a:pt x="129574" y="50167"/>
                </a:lnTo>
                <a:lnTo>
                  <a:pt x="124932" y="37489"/>
                </a:lnTo>
                <a:lnTo>
                  <a:pt x="117991" y="26473"/>
                </a:lnTo>
                <a:lnTo>
                  <a:pt x="108840" y="17223"/>
                </a:lnTo>
                <a:lnTo>
                  <a:pt x="97571" y="9846"/>
                </a:lnTo>
                <a:lnTo>
                  <a:pt x="84271" y="4446"/>
                </a:lnTo>
                <a:lnTo>
                  <a:pt x="69032" y="1129"/>
                </a:lnTo>
                <a:lnTo>
                  <a:pt x="51943" y="0"/>
                </a:lnTo>
                <a:lnTo>
                  <a:pt x="0" y="0"/>
                </a:lnTo>
                <a:lnTo>
                  <a:pt x="0" y="143814"/>
                </a:lnTo>
                <a:lnTo>
                  <a:pt x="48450" y="143814"/>
                </a:lnTo>
                <a:lnTo>
                  <a:pt x="33413" y="115646"/>
                </a:lnTo>
                <a:lnTo>
                  <a:pt x="33413" y="28117"/>
                </a:lnTo>
                <a:lnTo>
                  <a:pt x="48641" y="28117"/>
                </a:lnTo>
                <a:close/>
              </a:path>
              <a:path w="132041" h="143814">
                <a:moveTo>
                  <a:pt x="33413" y="115646"/>
                </a:moveTo>
                <a:lnTo>
                  <a:pt x="48450" y="143814"/>
                </a:lnTo>
                <a:lnTo>
                  <a:pt x="60563" y="143218"/>
                </a:lnTo>
                <a:lnTo>
                  <a:pt x="75757" y="140584"/>
                </a:lnTo>
                <a:lnTo>
                  <a:pt x="89545" y="135933"/>
                </a:lnTo>
                <a:lnTo>
                  <a:pt x="80024" y="107215"/>
                </a:lnTo>
                <a:lnTo>
                  <a:pt x="66824" y="113407"/>
                </a:lnTo>
                <a:lnTo>
                  <a:pt x="49314" y="115646"/>
                </a:lnTo>
                <a:lnTo>
                  <a:pt x="33413" y="115646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7" name="object 35"/>
          <p:cNvSpPr/>
          <p:nvPr/>
        </p:nvSpPr>
        <p:spPr>
          <a:xfrm>
            <a:off x="11158828" y="729781"/>
            <a:ext cx="65839" cy="108487"/>
          </a:xfrm>
          <a:custGeom>
            <a:avLst/>
            <a:gdLst/>
            <a:ahLst/>
            <a:cxnLst/>
            <a:rect l="l" t="t" r="r" b="b"/>
            <a:pathLst>
              <a:path w="93637" h="154292">
                <a:moveTo>
                  <a:pt x="35814" y="30213"/>
                </a:moveTo>
                <a:lnTo>
                  <a:pt x="93637" y="30213"/>
                </a:lnTo>
                <a:lnTo>
                  <a:pt x="93637" y="0"/>
                </a:lnTo>
                <a:lnTo>
                  <a:pt x="0" y="0"/>
                </a:lnTo>
                <a:lnTo>
                  <a:pt x="0" y="154292"/>
                </a:lnTo>
                <a:lnTo>
                  <a:pt x="35814" y="154292"/>
                </a:lnTo>
                <a:lnTo>
                  <a:pt x="35814" y="91567"/>
                </a:lnTo>
                <a:lnTo>
                  <a:pt x="80289" y="91567"/>
                </a:lnTo>
                <a:lnTo>
                  <a:pt x="80289" y="61341"/>
                </a:lnTo>
                <a:lnTo>
                  <a:pt x="35814" y="61341"/>
                </a:lnTo>
                <a:lnTo>
                  <a:pt x="35814" y="3021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8" name="object 36"/>
          <p:cNvSpPr/>
          <p:nvPr/>
        </p:nvSpPr>
        <p:spPr>
          <a:xfrm>
            <a:off x="11241404" y="729269"/>
            <a:ext cx="108290" cy="109004"/>
          </a:xfrm>
          <a:custGeom>
            <a:avLst/>
            <a:gdLst/>
            <a:ahLst/>
            <a:cxnLst/>
            <a:rect l="l" t="t" r="r" b="b"/>
            <a:pathLst>
              <a:path w="154012" h="155028">
                <a:moveTo>
                  <a:pt x="90119" y="0"/>
                </a:moveTo>
                <a:lnTo>
                  <a:pt x="60629" y="0"/>
                </a:lnTo>
                <a:lnTo>
                  <a:pt x="60845" y="89687"/>
                </a:lnTo>
                <a:lnTo>
                  <a:pt x="68592" y="68630"/>
                </a:lnTo>
                <a:lnTo>
                  <a:pt x="72555" y="58089"/>
                </a:lnTo>
                <a:lnTo>
                  <a:pt x="74637" y="51523"/>
                </a:lnTo>
                <a:lnTo>
                  <a:pt x="75857" y="46405"/>
                </a:lnTo>
                <a:lnTo>
                  <a:pt x="76276" y="46405"/>
                </a:lnTo>
                <a:lnTo>
                  <a:pt x="77470" y="51320"/>
                </a:lnTo>
                <a:lnTo>
                  <a:pt x="79349" y="57848"/>
                </a:lnTo>
                <a:lnTo>
                  <a:pt x="82854" y="68364"/>
                </a:lnTo>
                <a:lnTo>
                  <a:pt x="90119" y="89687"/>
                </a:lnTo>
                <a:lnTo>
                  <a:pt x="100888" y="118275"/>
                </a:lnTo>
                <a:lnTo>
                  <a:pt x="115646" y="155028"/>
                </a:lnTo>
                <a:lnTo>
                  <a:pt x="154012" y="155028"/>
                </a:lnTo>
                <a:lnTo>
                  <a:pt x="90119" y="0"/>
                </a:lnTo>
                <a:close/>
              </a:path>
              <a:path w="154012" h="155028">
                <a:moveTo>
                  <a:pt x="0" y="155028"/>
                </a:moveTo>
                <a:lnTo>
                  <a:pt x="36741" y="155028"/>
                </a:lnTo>
                <a:lnTo>
                  <a:pt x="50774" y="118275"/>
                </a:lnTo>
                <a:lnTo>
                  <a:pt x="100888" y="118275"/>
                </a:lnTo>
                <a:lnTo>
                  <a:pt x="90119" y="89687"/>
                </a:lnTo>
                <a:lnTo>
                  <a:pt x="60845" y="89687"/>
                </a:lnTo>
                <a:lnTo>
                  <a:pt x="60629" y="0"/>
                </a:lnTo>
                <a:lnTo>
                  <a:pt x="0" y="15502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9" name="object 37"/>
          <p:cNvSpPr/>
          <p:nvPr/>
        </p:nvSpPr>
        <p:spPr>
          <a:xfrm>
            <a:off x="11372788" y="729781"/>
            <a:ext cx="113746" cy="108487"/>
          </a:xfrm>
          <a:custGeom>
            <a:avLst/>
            <a:gdLst/>
            <a:ahLst/>
            <a:cxnLst/>
            <a:rect l="l" t="t" r="r" b="b"/>
            <a:pathLst>
              <a:path w="161772" h="154292">
                <a:moveTo>
                  <a:pt x="70942" y="53848"/>
                </a:moveTo>
                <a:lnTo>
                  <a:pt x="32346" y="0"/>
                </a:lnTo>
                <a:lnTo>
                  <a:pt x="0" y="0"/>
                </a:lnTo>
                <a:lnTo>
                  <a:pt x="0" y="154292"/>
                </a:lnTo>
                <a:lnTo>
                  <a:pt x="35839" y="154292"/>
                </a:lnTo>
                <a:lnTo>
                  <a:pt x="35839" y="64173"/>
                </a:lnTo>
                <a:lnTo>
                  <a:pt x="35623" y="59016"/>
                </a:lnTo>
                <a:lnTo>
                  <a:pt x="36042" y="59016"/>
                </a:lnTo>
                <a:lnTo>
                  <a:pt x="39319" y="64846"/>
                </a:lnTo>
                <a:lnTo>
                  <a:pt x="43116" y="69557"/>
                </a:lnTo>
                <a:lnTo>
                  <a:pt x="46329" y="73977"/>
                </a:lnTo>
                <a:lnTo>
                  <a:pt x="74904" y="113322"/>
                </a:lnTo>
                <a:lnTo>
                  <a:pt x="90614" y="113322"/>
                </a:lnTo>
                <a:lnTo>
                  <a:pt x="115658" y="75387"/>
                </a:lnTo>
                <a:lnTo>
                  <a:pt x="118249" y="71412"/>
                </a:lnTo>
                <a:lnTo>
                  <a:pt x="124548" y="62293"/>
                </a:lnTo>
                <a:lnTo>
                  <a:pt x="125958" y="59016"/>
                </a:lnTo>
                <a:lnTo>
                  <a:pt x="126187" y="59016"/>
                </a:lnTo>
                <a:lnTo>
                  <a:pt x="125958" y="63703"/>
                </a:lnTo>
                <a:lnTo>
                  <a:pt x="125958" y="154292"/>
                </a:lnTo>
                <a:lnTo>
                  <a:pt x="161772" y="154292"/>
                </a:lnTo>
                <a:lnTo>
                  <a:pt x="161772" y="0"/>
                </a:lnTo>
                <a:lnTo>
                  <a:pt x="129235" y="0"/>
                </a:lnTo>
                <a:lnTo>
                  <a:pt x="94602" y="52666"/>
                </a:lnTo>
                <a:lnTo>
                  <a:pt x="89890" y="59931"/>
                </a:lnTo>
                <a:lnTo>
                  <a:pt x="86169" y="66497"/>
                </a:lnTo>
                <a:lnTo>
                  <a:pt x="83362" y="72110"/>
                </a:lnTo>
                <a:lnTo>
                  <a:pt x="82892" y="72110"/>
                </a:lnTo>
                <a:lnTo>
                  <a:pt x="79375" y="66040"/>
                </a:lnTo>
                <a:lnTo>
                  <a:pt x="75628" y="60401"/>
                </a:lnTo>
                <a:lnTo>
                  <a:pt x="70942" y="5384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" name="object 34"/>
          <p:cNvSpPr/>
          <p:nvPr/>
        </p:nvSpPr>
        <p:spPr>
          <a:xfrm>
            <a:off x="11535602" y="729781"/>
            <a:ext cx="0" cy="108487"/>
          </a:xfrm>
          <a:custGeom>
            <a:avLst/>
            <a:gdLst/>
            <a:ahLst/>
            <a:cxnLst/>
            <a:rect l="l" t="t" r="r" b="b"/>
            <a:pathLst>
              <a:path h="154292">
                <a:moveTo>
                  <a:pt x="0" y="0"/>
                </a:moveTo>
                <a:lnTo>
                  <a:pt x="0" y="154292"/>
                </a:lnTo>
              </a:path>
            </a:pathLst>
          </a:custGeom>
          <a:ln w="3710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2" name="object 32"/>
          <p:cNvSpPr/>
          <p:nvPr/>
        </p:nvSpPr>
        <p:spPr>
          <a:xfrm>
            <a:off x="11586766" y="729781"/>
            <a:ext cx="65820" cy="108487"/>
          </a:xfrm>
          <a:custGeom>
            <a:avLst/>
            <a:gdLst/>
            <a:ahLst/>
            <a:cxnLst/>
            <a:rect l="l" t="t" r="r" b="b"/>
            <a:pathLst>
              <a:path w="93611" h="154292">
                <a:moveTo>
                  <a:pt x="35788" y="124091"/>
                </a:moveTo>
                <a:lnTo>
                  <a:pt x="35788" y="0"/>
                </a:lnTo>
                <a:lnTo>
                  <a:pt x="0" y="0"/>
                </a:lnTo>
                <a:lnTo>
                  <a:pt x="0" y="154292"/>
                </a:lnTo>
                <a:lnTo>
                  <a:pt x="93611" y="154292"/>
                </a:lnTo>
                <a:lnTo>
                  <a:pt x="93611" y="124091"/>
                </a:lnTo>
                <a:lnTo>
                  <a:pt x="35788" y="1240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3" name="object 33"/>
          <p:cNvSpPr/>
          <p:nvPr/>
        </p:nvSpPr>
        <p:spPr>
          <a:xfrm>
            <a:off x="11653322" y="729785"/>
            <a:ext cx="101396" cy="108487"/>
          </a:xfrm>
          <a:custGeom>
            <a:avLst/>
            <a:gdLst/>
            <a:ahLst/>
            <a:cxnLst/>
            <a:rect l="l" t="t" r="r" b="b"/>
            <a:pathLst>
              <a:path w="144208" h="154292">
                <a:moveTo>
                  <a:pt x="144208" y="0"/>
                </a:moveTo>
                <a:lnTo>
                  <a:pt x="105816" y="0"/>
                </a:lnTo>
                <a:lnTo>
                  <a:pt x="72351" y="62953"/>
                </a:lnTo>
                <a:lnTo>
                  <a:pt x="71856" y="62953"/>
                </a:lnTo>
                <a:lnTo>
                  <a:pt x="38620" y="0"/>
                </a:lnTo>
                <a:lnTo>
                  <a:pt x="0" y="0"/>
                </a:lnTo>
                <a:lnTo>
                  <a:pt x="53822" y="93421"/>
                </a:lnTo>
                <a:lnTo>
                  <a:pt x="53822" y="154292"/>
                </a:lnTo>
                <a:lnTo>
                  <a:pt x="89636" y="154292"/>
                </a:lnTo>
                <a:lnTo>
                  <a:pt x="89636" y="93891"/>
                </a:lnTo>
                <a:lnTo>
                  <a:pt x="144208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4" name="object 25"/>
          <p:cNvSpPr txBox="1"/>
          <p:nvPr/>
        </p:nvSpPr>
        <p:spPr>
          <a:xfrm>
            <a:off x="11014868" y="329719"/>
            <a:ext cx="136646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25" name="object 24"/>
          <p:cNvSpPr txBox="1"/>
          <p:nvPr/>
        </p:nvSpPr>
        <p:spPr>
          <a:xfrm>
            <a:off x="11158475" y="342105"/>
            <a:ext cx="162574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6" name="object 23"/>
          <p:cNvSpPr txBox="1"/>
          <p:nvPr/>
        </p:nvSpPr>
        <p:spPr>
          <a:xfrm>
            <a:off x="11321049" y="342108"/>
            <a:ext cx="130516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27" name="object 22"/>
          <p:cNvSpPr txBox="1"/>
          <p:nvPr/>
        </p:nvSpPr>
        <p:spPr>
          <a:xfrm>
            <a:off x="11458426" y="342108"/>
            <a:ext cx="162525" cy="412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8" name="object 21"/>
          <p:cNvSpPr txBox="1"/>
          <p:nvPr/>
        </p:nvSpPr>
        <p:spPr>
          <a:xfrm>
            <a:off x="11620948" y="342105"/>
            <a:ext cx="143388" cy="2593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29" name="object 20"/>
          <p:cNvSpPr txBox="1"/>
          <p:nvPr/>
        </p:nvSpPr>
        <p:spPr>
          <a:xfrm>
            <a:off x="11151514" y="372156"/>
            <a:ext cx="169534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0" name="object 19"/>
          <p:cNvSpPr txBox="1"/>
          <p:nvPr/>
        </p:nvSpPr>
        <p:spPr>
          <a:xfrm>
            <a:off x="11451565" y="383342"/>
            <a:ext cx="169382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1" name="object 18"/>
          <p:cNvSpPr txBox="1"/>
          <p:nvPr/>
        </p:nvSpPr>
        <p:spPr>
          <a:xfrm>
            <a:off x="11764340" y="372156"/>
            <a:ext cx="136463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2" name="object 17"/>
          <p:cNvSpPr txBox="1"/>
          <p:nvPr/>
        </p:nvSpPr>
        <p:spPr>
          <a:xfrm>
            <a:off x="11620948" y="601476"/>
            <a:ext cx="143388" cy="801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598"/>
              </a:lnSpc>
              <a:spcBef>
                <a:spcPts val="33"/>
              </a:spcBef>
            </a:pPr>
            <a:endParaRPr sz="598"/>
          </a:p>
        </p:txBody>
      </p:sp>
      <p:sp>
        <p:nvSpPr>
          <p:cNvPr id="33" name="object 16"/>
          <p:cNvSpPr txBox="1"/>
          <p:nvPr/>
        </p:nvSpPr>
        <p:spPr>
          <a:xfrm>
            <a:off x="11321049" y="640393"/>
            <a:ext cx="130516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4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5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6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7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8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9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396868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324" t="9232" r="373" b="6152"/>
          <a:stretch/>
        </p:blipFill>
        <p:spPr>
          <a:xfrm>
            <a:off x="0" y="9331"/>
            <a:ext cx="12192000" cy="684866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37225" y="988058"/>
            <a:ext cx="32076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 smtClean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 smtClean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</p:txBody>
      </p:sp>
      <p:sp>
        <p:nvSpPr>
          <p:cNvPr id="10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1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2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8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9" name="object 38"/>
          <p:cNvSpPr/>
          <p:nvPr/>
        </p:nvSpPr>
        <p:spPr>
          <a:xfrm>
            <a:off x="11458427" y="383342"/>
            <a:ext cx="155599" cy="298278"/>
          </a:xfrm>
          <a:custGeom>
            <a:avLst/>
            <a:gdLst/>
            <a:ahLst/>
            <a:cxnLst/>
            <a:rect l="l" t="t" r="r" b="b"/>
            <a:pathLst>
              <a:path w="221297" h="424218">
                <a:moveTo>
                  <a:pt x="0" y="424218"/>
                </a:moveTo>
                <a:lnTo>
                  <a:pt x="221297" y="424218"/>
                </a:lnTo>
                <a:lnTo>
                  <a:pt x="221297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" name="object 39"/>
          <p:cNvSpPr/>
          <p:nvPr/>
        </p:nvSpPr>
        <p:spPr>
          <a:xfrm>
            <a:off x="11627873" y="342105"/>
            <a:ext cx="129686" cy="259372"/>
          </a:xfrm>
          <a:custGeom>
            <a:avLst/>
            <a:gdLst/>
            <a:ahLst/>
            <a:cxnLst/>
            <a:rect l="l" t="t" r="r" b="b"/>
            <a:pathLst>
              <a:path w="184442" h="368884">
                <a:moveTo>
                  <a:pt x="0" y="368884"/>
                </a:moveTo>
                <a:lnTo>
                  <a:pt x="184442" y="368884"/>
                </a:lnTo>
                <a:lnTo>
                  <a:pt x="184442" y="0"/>
                </a:lnTo>
                <a:lnTo>
                  <a:pt x="0" y="0"/>
                </a:lnTo>
                <a:lnTo>
                  <a:pt x="0" y="368884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2" name="object 40"/>
          <p:cNvSpPr/>
          <p:nvPr/>
        </p:nvSpPr>
        <p:spPr>
          <a:xfrm>
            <a:off x="11771114" y="372156"/>
            <a:ext cx="129686" cy="298287"/>
          </a:xfrm>
          <a:custGeom>
            <a:avLst/>
            <a:gdLst/>
            <a:ahLst/>
            <a:cxnLst/>
            <a:rect l="l" t="t" r="r" b="b"/>
            <a:pathLst>
              <a:path w="184442" h="424230">
                <a:moveTo>
                  <a:pt x="0" y="424230"/>
                </a:moveTo>
                <a:lnTo>
                  <a:pt x="184442" y="424230"/>
                </a:lnTo>
                <a:lnTo>
                  <a:pt x="184442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3" name="object 41"/>
          <p:cNvSpPr/>
          <p:nvPr/>
        </p:nvSpPr>
        <p:spPr>
          <a:xfrm>
            <a:off x="11328017" y="342108"/>
            <a:ext cx="116693" cy="298287"/>
          </a:xfrm>
          <a:custGeom>
            <a:avLst/>
            <a:gdLst/>
            <a:ahLst/>
            <a:cxnLst/>
            <a:rect l="l" t="t" r="r" b="b"/>
            <a:pathLst>
              <a:path w="165963" h="424230">
                <a:moveTo>
                  <a:pt x="0" y="424230"/>
                </a:moveTo>
                <a:lnTo>
                  <a:pt x="165963" y="424230"/>
                </a:lnTo>
                <a:lnTo>
                  <a:pt x="165963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6" name="object 42"/>
          <p:cNvSpPr/>
          <p:nvPr/>
        </p:nvSpPr>
        <p:spPr>
          <a:xfrm>
            <a:off x="11158478" y="372156"/>
            <a:ext cx="155609" cy="298287"/>
          </a:xfrm>
          <a:custGeom>
            <a:avLst/>
            <a:gdLst/>
            <a:ahLst/>
            <a:cxnLst/>
            <a:rect l="l" t="t" r="r" b="b"/>
            <a:pathLst>
              <a:path w="221310" h="424230">
                <a:moveTo>
                  <a:pt x="0" y="424230"/>
                </a:moveTo>
                <a:lnTo>
                  <a:pt x="221310" y="424230"/>
                </a:lnTo>
                <a:lnTo>
                  <a:pt x="221310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7" name="object 43"/>
          <p:cNvSpPr/>
          <p:nvPr/>
        </p:nvSpPr>
        <p:spPr>
          <a:xfrm>
            <a:off x="11014868" y="329719"/>
            <a:ext cx="129686" cy="298278"/>
          </a:xfrm>
          <a:custGeom>
            <a:avLst/>
            <a:gdLst/>
            <a:ahLst/>
            <a:cxnLst/>
            <a:rect l="l" t="t" r="r" b="b"/>
            <a:pathLst>
              <a:path w="184442" h="424218">
                <a:moveTo>
                  <a:pt x="0" y="424218"/>
                </a:moveTo>
                <a:lnTo>
                  <a:pt x="184442" y="424218"/>
                </a:lnTo>
                <a:lnTo>
                  <a:pt x="184442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8" name="object 44"/>
          <p:cNvSpPr/>
          <p:nvPr/>
        </p:nvSpPr>
        <p:spPr>
          <a:xfrm>
            <a:off x="11038503" y="450947"/>
            <a:ext cx="84689" cy="101119"/>
          </a:xfrm>
          <a:custGeom>
            <a:avLst/>
            <a:gdLst/>
            <a:ahLst/>
            <a:cxnLst/>
            <a:rect l="l" t="t" r="r" b="b"/>
            <a:pathLst>
              <a:path w="120446" h="143814">
                <a:moveTo>
                  <a:pt x="120446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41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46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9" name="object 45"/>
          <p:cNvSpPr/>
          <p:nvPr/>
        </p:nvSpPr>
        <p:spPr>
          <a:xfrm>
            <a:off x="11186941" y="450494"/>
            <a:ext cx="100976" cy="101575"/>
          </a:xfrm>
          <a:custGeom>
            <a:avLst/>
            <a:gdLst/>
            <a:ahLst/>
            <a:cxnLst/>
            <a:rect l="l" t="t" r="r" b="b"/>
            <a:pathLst>
              <a:path w="143611" h="144462">
                <a:moveTo>
                  <a:pt x="84035" y="0"/>
                </a:moveTo>
                <a:lnTo>
                  <a:pt x="56527" y="0"/>
                </a:lnTo>
                <a:lnTo>
                  <a:pt x="56756" y="83565"/>
                </a:lnTo>
                <a:lnTo>
                  <a:pt x="63919" y="63931"/>
                </a:lnTo>
                <a:lnTo>
                  <a:pt x="67665" y="54101"/>
                </a:lnTo>
                <a:lnTo>
                  <a:pt x="69596" y="47993"/>
                </a:lnTo>
                <a:lnTo>
                  <a:pt x="70688" y="43192"/>
                </a:lnTo>
                <a:lnTo>
                  <a:pt x="71132" y="43192"/>
                </a:lnTo>
                <a:lnTo>
                  <a:pt x="72250" y="47802"/>
                </a:lnTo>
                <a:lnTo>
                  <a:pt x="73990" y="53873"/>
                </a:lnTo>
                <a:lnTo>
                  <a:pt x="77266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823" y="144462"/>
                </a:lnTo>
                <a:lnTo>
                  <a:pt x="143611" y="144462"/>
                </a:lnTo>
                <a:lnTo>
                  <a:pt x="84035" y="0"/>
                </a:lnTo>
                <a:close/>
              </a:path>
              <a:path w="143611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56" y="83565"/>
                </a:lnTo>
                <a:lnTo>
                  <a:pt x="56527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0" name="object 46"/>
          <p:cNvSpPr/>
          <p:nvPr/>
        </p:nvSpPr>
        <p:spPr>
          <a:xfrm>
            <a:off x="11351686" y="448341"/>
            <a:ext cx="71660" cy="103727"/>
          </a:xfrm>
          <a:custGeom>
            <a:avLst/>
            <a:gdLst/>
            <a:ahLst/>
            <a:cxnLst/>
            <a:rect l="l" t="t" r="r" b="b"/>
            <a:pathLst>
              <a:path w="101917" h="147523">
                <a:moveTo>
                  <a:pt x="0" y="133972"/>
                </a:moveTo>
                <a:lnTo>
                  <a:pt x="9063" y="139319"/>
                </a:lnTo>
                <a:lnTo>
                  <a:pt x="21004" y="143860"/>
                </a:lnTo>
                <a:lnTo>
                  <a:pt x="33907" y="146603"/>
                </a:lnTo>
                <a:lnTo>
                  <a:pt x="47155" y="147523"/>
                </a:lnTo>
                <a:lnTo>
                  <a:pt x="55262" y="147126"/>
                </a:lnTo>
                <a:lnTo>
                  <a:pt x="70393" y="143976"/>
                </a:lnTo>
                <a:lnTo>
                  <a:pt x="83248" y="137880"/>
                </a:lnTo>
                <a:lnTo>
                  <a:pt x="93204" y="129078"/>
                </a:lnTo>
                <a:lnTo>
                  <a:pt x="99635" y="117807"/>
                </a:lnTo>
                <a:lnTo>
                  <a:pt x="101917" y="104305"/>
                </a:lnTo>
                <a:lnTo>
                  <a:pt x="101315" y="96691"/>
                </a:lnTo>
                <a:lnTo>
                  <a:pt x="95970" y="82544"/>
                </a:lnTo>
                <a:lnTo>
                  <a:pt x="86550" y="72216"/>
                </a:lnTo>
                <a:lnTo>
                  <a:pt x="74841" y="64605"/>
                </a:lnTo>
                <a:lnTo>
                  <a:pt x="62627" y="58609"/>
                </a:lnTo>
                <a:lnTo>
                  <a:pt x="51693" y="53126"/>
                </a:lnTo>
                <a:lnTo>
                  <a:pt x="43824" y="47055"/>
                </a:lnTo>
                <a:lnTo>
                  <a:pt x="40805" y="39293"/>
                </a:lnTo>
                <a:lnTo>
                  <a:pt x="40805" y="30530"/>
                </a:lnTo>
                <a:lnTo>
                  <a:pt x="47802" y="27711"/>
                </a:lnTo>
                <a:lnTo>
                  <a:pt x="55854" y="27711"/>
                </a:lnTo>
                <a:lnTo>
                  <a:pt x="67786" y="28875"/>
                </a:lnTo>
                <a:lnTo>
                  <a:pt x="79935" y="32251"/>
                </a:lnTo>
                <a:lnTo>
                  <a:pt x="92748" y="37744"/>
                </a:lnTo>
                <a:lnTo>
                  <a:pt x="92748" y="7848"/>
                </a:lnTo>
                <a:lnTo>
                  <a:pt x="92312" y="7633"/>
                </a:lnTo>
                <a:lnTo>
                  <a:pt x="82174" y="3763"/>
                </a:lnTo>
                <a:lnTo>
                  <a:pt x="69531" y="1033"/>
                </a:lnTo>
                <a:lnTo>
                  <a:pt x="54813" y="0"/>
                </a:lnTo>
                <a:lnTo>
                  <a:pt x="52618" y="32"/>
                </a:lnTo>
                <a:lnTo>
                  <a:pt x="35988" y="2687"/>
                </a:lnTo>
                <a:lnTo>
                  <a:pt x="22779" y="9032"/>
                </a:lnTo>
                <a:lnTo>
                  <a:pt x="13150" y="18253"/>
                </a:lnTo>
                <a:lnTo>
                  <a:pt x="7257" y="29538"/>
                </a:lnTo>
                <a:lnTo>
                  <a:pt x="5257" y="42075"/>
                </a:lnTo>
                <a:lnTo>
                  <a:pt x="5745" y="48679"/>
                </a:lnTo>
                <a:lnTo>
                  <a:pt x="10918" y="62541"/>
                </a:lnTo>
                <a:lnTo>
                  <a:pt x="20286" y="72726"/>
                </a:lnTo>
                <a:lnTo>
                  <a:pt x="32030" y="80336"/>
                </a:lnTo>
                <a:lnTo>
                  <a:pt x="44331" y="86478"/>
                </a:lnTo>
                <a:lnTo>
                  <a:pt x="55369" y="92255"/>
                </a:lnTo>
                <a:lnTo>
                  <a:pt x="63326" y="98773"/>
                </a:lnTo>
                <a:lnTo>
                  <a:pt x="66382" y="107137"/>
                </a:lnTo>
                <a:lnTo>
                  <a:pt x="66382" y="116522"/>
                </a:lnTo>
                <a:lnTo>
                  <a:pt x="55664" y="119799"/>
                </a:lnTo>
                <a:lnTo>
                  <a:pt x="45859" y="119799"/>
                </a:lnTo>
                <a:lnTo>
                  <a:pt x="35879" y="118867"/>
                </a:lnTo>
                <a:lnTo>
                  <a:pt x="23693" y="115056"/>
                </a:lnTo>
                <a:lnTo>
                  <a:pt x="12674" y="108889"/>
                </a:lnTo>
                <a:lnTo>
                  <a:pt x="0" y="13397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1" name="object 47"/>
          <p:cNvSpPr/>
          <p:nvPr/>
        </p:nvSpPr>
        <p:spPr>
          <a:xfrm>
            <a:off x="11495030" y="450947"/>
            <a:ext cx="84707" cy="101119"/>
          </a:xfrm>
          <a:custGeom>
            <a:avLst/>
            <a:gdLst/>
            <a:ahLst/>
            <a:cxnLst/>
            <a:rect l="l" t="t" r="r" b="b"/>
            <a:pathLst>
              <a:path w="120472" h="143814">
                <a:moveTo>
                  <a:pt x="120472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67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72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2" name="object 48"/>
          <p:cNvSpPr/>
          <p:nvPr/>
        </p:nvSpPr>
        <p:spPr>
          <a:xfrm>
            <a:off x="11643382" y="450494"/>
            <a:ext cx="100959" cy="101575"/>
          </a:xfrm>
          <a:custGeom>
            <a:avLst/>
            <a:gdLst/>
            <a:ahLst/>
            <a:cxnLst/>
            <a:rect l="l" t="t" r="r" b="b"/>
            <a:pathLst>
              <a:path w="143586" h="144462">
                <a:moveTo>
                  <a:pt x="84035" y="0"/>
                </a:moveTo>
                <a:lnTo>
                  <a:pt x="56502" y="0"/>
                </a:lnTo>
                <a:lnTo>
                  <a:pt x="56730" y="83565"/>
                </a:lnTo>
                <a:lnTo>
                  <a:pt x="63969" y="63931"/>
                </a:lnTo>
                <a:lnTo>
                  <a:pt x="67640" y="54101"/>
                </a:lnTo>
                <a:lnTo>
                  <a:pt x="69595" y="47993"/>
                </a:lnTo>
                <a:lnTo>
                  <a:pt x="70713" y="43192"/>
                </a:lnTo>
                <a:lnTo>
                  <a:pt x="71158" y="43192"/>
                </a:lnTo>
                <a:lnTo>
                  <a:pt x="72224" y="47802"/>
                </a:lnTo>
                <a:lnTo>
                  <a:pt x="73990" y="53873"/>
                </a:lnTo>
                <a:lnTo>
                  <a:pt x="77241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797" y="144462"/>
                </a:lnTo>
                <a:lnTo>
                  <a:pt x="143586" y="144462"/>
                </a:lnTo>
                <a:lnTo>
                  <a:pt x="84035" y="0"/>
                </a:lnTo>
                <a:close/>
              </a:path>
              <a:path w="143586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30" y="83565"/>
                </a:lnTo>
                <a:lnTo>
                  <a:pt x="56502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3" name="object 49"/>
          <p:cNvSpPr/>
          <p:nvPr/>
        </p:nvSpPr>
        <p:spPr>
          <a:xfrm>
            <a:off x="11794818" y="450951"/>
            <a:ext cx="92841" cy="101119"/>
          </a:xfrm>
          <a:custGeom>
            <a:avLst/>
            <a:gdLst/>
            <a:ahLst/>
            <a:cxnLst/>
            <a:rect l="l" t="t" r="r" b="b"/>
            <a:pathLst>
              <a:path w="132041" h="143814">
                <a:moveTo>
                  <a:pt x="48641" y="28117"/>
                </a:moveTo>
                <a:lnTo>
                  <a:pt x="66700" y="30279"/>
                </a:lnTo>
                <a:lnTo>
                  <a:pt x="79546" y="35878"/>
                </a:lnTo>
                <a:lnTo>
                  <a:pt x="88869" y="44771"/>
                </a:lnTo>
                <a:lnTo>
                  <a:pt x="94549" y="56796"/>
                </a:lnTo>
                <a:lnTo>
                  <a:pt x="96469" y="71793"/>
                </a:lnTo>
                <a:lnTo>
                  <a:pt x="96461" y="72772"/>
                </a:lnTo>
                <a:lnTo>
                  <a:pt x="94573" y="86112"/>
                </a:lnTo>
                <a:lnTo>
                  <a:pt x="89184" y="97854"/>
                </a:lnTo>
                <a:lnTo>
                  <a:pt x="80024" y="107215"/>
                </a:lnTo>
                <a:lnTo>
                  <a:pt x="89545" y="135933"/>
                </a:lnTo>
                <a:lnTo>
                  <a:pt x="101735" y="129353"/>
                </a:lnTo>
                <a:lnTo>
                  <a:pt x="112137" y="120937"/>
                </a:lnTo>
                <a:lnTo>
                  <a:pt x="120559" y="110773"/>
                </a:lnTo>
                <a:lnTo>
                  <a:pt x="126811" y="98952"/>
                </a:lnTo>
                <a:lnTo>
                  <a:pt x="130702" y="85564"/>
                </a:lnTo>
                <a:lnTo>
                  <a:pt x="132041" y="70700"/>
                </a:lnTo>
                <a:lnTo>
                  <a:pt x="131828" y="64401"/>
                </a:lnTo>
                <a:lnTo>
                  <a:pt x="129574" y="50167"/>
                </a:lnTo>
                <a:lnTo>
                  <a:pt x="124932" y="37489"/>
                </a:lnTo>
                <a:lnTo>
                  <a:pt x="117991" y="26473"/>
                </a:lnTo>
                <a:lnTo>
                  <a:pt x="108840" y="17223"/>
                </a:lnTo>
                <a:lnTo>
                  <a:pt x="97571" y="9846"/>
                </a:lnTo>
                <a:lnTo>
                  <a:pt x="84271" y="4446"/>
                </a:lnTo>
                <a:lnTo>
                  <a:pt x="69032" y="1129"/>
                </a:lnTo>
                <a:lnTo>
                  <a:pt x="51943" y="0"/>
                </a:lnTo>
                <a:lnTo>
                  <a:pt x="0" y="0"/>
                </a:lnTo>
                <a:lnTo>
                  <a:pt x="0" y="143814"/>
                </a:lnTo>
                <a:lnTo>
                  <a:pt x="48450" y="143814"/>
                </a:lnTo>
                <a:lnTo>
                  <a:pt x="33413" y="115646"/>
                </a:lnTo>
                <a:lnTo>
                  <a:pt x="33413" y="28117"/>
                </a:lnTo>
                <a:lnTo>
                  <a:pt x="48641" y="28117"/>
                </a:lnTo>
                <a:close/>
              </a:path>
              <a:path w="132041" h="143814">
                <a:moveTo>
                  <a:pt x="33413" y="115646"/>
                </a:moveTo>
                <a:lnTo>
                  <a:pt x="48450" y="143814"/>
                </a:lnTo>
                <a:lnTo>
                  <a:pt x="60563" y="143218"/>
                </a:lnTo>
                <a:lnTo>
                  <a:pt x="75757" y="140584"/>
                </a:lnTo>
                <a:lnTo>
                  <a:pt x="89545" y="135933"/>
                </a:lnTo>
                <a:lnTo>
                  <a:pt x="80024" y="107215"/>
                </a:lnTo>
                <a:lnTo>
                  <a:pt x="66824" y="113407"/>
                </a:lnTo>
                <a:lnTo>
                  <a:pt x="49314" y="115646"/>
                </a:lnTo>
                <a:lnTo>
                  <a:pt x="33413" y="115646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4" name="object 35"/>
          <p:cNvSpPr/>
          <p:nvPr/>
        </p:nvSpPr>
        <p:spPr>
          <a:xfrm>
            <a:off x="11158828" y="729781"/>
            <a:ext cx="65839" cy="108487"/>
          </a:xfrm>
          <a:custGeom>
            <a:avLst/>
            <a:gdLst/>
            <a:ahLst/>
            <a:cxnLst/>
            <a:rect l="l" t="t" r="r" b="b"/>
            <a:pathLst>
              <a:path w="93637" h="154292">
                <a:moveTo>
                  <a:pt x="35814" y="30213"/>
                </a:moveTo>
                <a:lnTo>
                  <a:pt x="93637" y="30213"/>
                </a:lnTo>
                <a:lnTo>
                  <a:pt x="93637" y="0"/>
                </a:lnTo>
                <a:lnTo>
                  <a:pt x="0" y="0"/>
                </a:lnTo>
                <a:lnTo>
                  <a:pt x="0" y="154292"/>
                </a:lnTo>
                <a:lnTo>
                  <a:pt x="35814" y="154292"/>
                </a:lnTo>
                <a:lnTo>
                  <a:pt x="35814" y="91567"/>
                </a:lnTo>
                <a:lnTo>
                  <a:pt x="80289" y="91567"/>
                </a:lnTo>
                <a:lnTo>
                  <a:pt x="80289" y="61341"/>
                </a:lnTo>
                <a:lnTo>
                  <a:pt x="35814" y="61341"/>
                </a:lnTo>
                <a:lnTo>
                  <a:pt x="35814" y="3021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5" name="object 36"/>
          <p:cNvSpPr/>
          <p:nvPr/>
        </p:nvSpPr>
        <p:spPr>
          <a:xfrm>
            <a:off x="11241404" y="729269"/>
            <a:ext cx="108290" cy="109004"/>
          </a:xfrm>
          <a:custGeom>
            <a:avLst/>
            <a:gdLst/>
            <a:ahLst/>
            <a:cxnLst/>
            <a:rect l="l" t="t" r="r" b="b"/>
            <a:pathLst>
              <a:path w="154012" h="155028">
                <a:moveTo>
                  <a:pt x="90119" y="0"/>
                </a:moveTo>
                <a:lnTo>
                  <a:pt x="60629" y="0"/>
                </a:lnTo>
                <a:lnTo>
                  <a:pt x="60845" y="89687"/>
                </a:lnTo>
                <a:lnTo>
                  <a:pt x="68592" y="68630"/>
                </a:lnTo>
                <a:lnTo>
                  <a:pt x="72555" y="58089"/>
                </a:lnTo>
                <a:lnTo>
                  <a:pt x="74637" y="51523"/>
                </a:lnTo>
                <a:lnTo>
                  <a:pt x="75857" y="46405"/>
                </a:lnTo>
                <a:lnTo>
                  <a:pt x="76276" y="46405"/>
                </a:lnTo>
                <a:lnTo>
                  <a:pt x="77470" y="51320"/>
                </a:lnTo>
                <a:lnTo>
                  <a:pt x="79349" y="57848"/>
                </a:lnTo>
                <a:lnTo>
                  <a:pt x="82854" y="68364"/>
                </a:lnTo>
                <a:lnTo>
                  <a:pt x="90119" y="89687"/>
                </a:lnTo>
                <a:lnTo>
                  <a:pt x="100888" y="118275"/>
                </a:lnTo>
                <a:lnTo>
                  <a:pt x="115646" y="155028"/>
                </a:lnTo>
                <a:lnTo>
                  <a:pt x="154012" y="155028"/>
                </a:lnTo>
                <a:lnTo>
                  <a:pt x="90119" y="0"/>
                </a:lnTo>
                <a:close/>
              </a:path>
              <a:path w="154012" h="155028">
                <a:moveTo>
                  <a:pt x="0" y="155028"/>
                </a:moveTo>
                <a:lnTo>
                  <a:pt x="36741" y="155028"/>
                </a:lnTo>
                <a:lnTo>
                  <a:pt x="50774" y="118275"/>
                </a:lnTo>
                <a:lnTo>
                  <a:pt x="100888" y="118275"/>
                </a:lnTo>
                <a:lnTo>
                  <a:pt x="90119" y="89687"/>
                </a:lnTo>
                <a:lnTo>
                  <a:pt x="60845" y="89687"/>
                </a:lnTo>
                <a:lnTo>
                  <a:pt x="60629" y="0"/>
                </a:lnTo>
                <a:lnTo>
                  <a:pt x="0" y="15502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6" name="object 37"/>
          <p:cNvSpPr/>
          <p:nvPr/>
        </p:nvSpPr>
        <p:spPr>
          <a:xfrm>
            <a:off x="11372788" y="729781"/>
            <a:ext cx="113746" cy="108487"/>
          </a:xfrm>
          <a:custGeom>
            <a:avLst/>
            <a:gdLst/>
            <a:ahLst/>
            <a:cxnLst/>
            <a:rect l="l" t="t" r="r" b="b"/>
            <a:pathLst>
              <a:path w="161772" h="154292">
                <a:moveTo>
                  <a:pt x="70942" y="53848"/>
                </a:moveTo>
                <a:lnTo>
                  <a:pt x="32346" y="0"/>
                </a:lnTo>
                <a:lnTo>
                  <a:pt x="0" y="0"/>
                </a:lnTo>
                <a:lnTo>
                  <a:pt x="0" y="154292"/>
                </a:lnTo>
                <a:lnTo>
                  <a:pt x="35839" y="154292"/>
                </a:lnTo>
                <a:lnTo>
                  <a:pt x="35839" y="64173"/>
                </a:lnTo>
                <a:lnTo>
                  <a:pt x="35623" y="59016"/>
                </a:lnTo>
                <a:lnTo>
                  <a:pt x="36042" y="59016"/>
                </a:lnTo>
                <a:lnTo>
                  <a:pt x="39319" y="64846"/>
                </a:lnTo>
                <a:lnTo>
                  <a:pt x="43116" y="69557"/>
                </a:lnTo>
                <a:lnTo>
                  <a:pt x="46329" y="73977"/>
                </a:lnTo>
                <a:lnTo>
                  <a:pt x="74904" y="113322"/>
                </a:lnTo>
                <a:lnTo>
                  <a:pt x="90614" y="113322"/>
                </a:lnTo>
                <a:lnTo>
                  <a:pt x="115658" y="75387"/>
                </a:lnTo>
                <a:lnTo>
                  <a:pt x="118249" y="71412"/>
                </a:lnTo>
                <a:lnTo>
                  <a:pt x="124548" y="62293"/>
                </a:lnTo>
                <a:lnTo>
                  <a:pt x="125958" y="59016"/>
                </a:lnTo>
                <a:lnTo>
                  <a:pt x="126187" y="59016"/>
                </a:lnTo>
                <a:lnTo>
                  <a:pt x="125958" y="63703"/>
                </a:lnTo>
                <a:lnTo>
                  <a:pt x="125958" y="154292"/>
                </a:lnTo>
                <a:lnTo>
                  <a:pt x="161772" y="154292"/>
                </a:lnTo>
                <a:lnTo>
                  <a:pt x="161772" y="0"/>
                </a:lnTo>
                <a:lnTo>
                  <a:pt x="129235" y="0"/>
                </a:lnTo>
                <a:lnTo>
                  <a:pt x="94602" y="52666"/>
                </a:lnTo>
                <a:lnTo>
                  <a:pt x="89890" y="59931"/>
                </a:lnTo>
                <a:lnTo>
                  <a:pt x="86169" y="66497"/>
                </a:lnTo>
                <a:lnTo>
                  <a:pt x="83362" y="72110"/>
                </a:lnTo>
                <a:lnTo>
                  <a:pt x="82892" y="72110"/>
                </a:lnTo>
                <a:lnTo>
                  <a:pt x="79375" y="66040"/>
                </a:lnTo>
                <a:lnTo>
                  <a:pt x="75628" y="60401"/>
                </a:lnTo>
                <a:lnTo>
                  <a:pt x="70942" y="5384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7" name="object 34"/>
          <p:cNvSpPr/>
          <p:nvPr/>
        </p:nvSpPr>
        <p:spPr>
          <a:xfrm>
            <a:off x="11535602" y="729781"/>
            <a:ext cx="0" cy="108487"/>
          </a:xfrm>
          <a:custGeom>
            <a:avLst/>
            <a:gdLst/>
            <a:ahLst/>
            <a:cxnLst/>
            <a:rect l="l" t="t" r="r" b="b"/>
            <a:pathLst>
              <a:path h="154292">
                <a:moveTo>
                  <a:pt x="0" y="0"/>
                </a:moveTo>
                <a:lnTo>
                  <a:pt x="0" y="154292"/>
                </a:lnTo>
              </a:path>
            </a:pathLst>
          </a:custGeom>
          <a:ln w="3710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8" name="object 32"/>
          <p:cNvSpPr/>
          <p:nvPr/>
        </p:nvSpPr>
        <p:spPr>
          <a:xfrm>
            <a:off x="11586766" y="729781"/>
            <a:ext cx="65820" cy="108487"/>
          </a:xfrm>
          <a:custGeom>
            <a:avLst/>
            <a:gdLst/>
            <a:ahLst/>
            <a:cxnLst/>
            <a:rect l="l" t="t" r="r" b="b"/>
            <a:pathLst>
              <a:path w="93611" h="154292">
                <a:moveTo>
                  <a:pt x="35788" y="124091"/>
                </a:moveTo>
                <a:lnTo>
                  <a:pt x="35788" y="0"/>
                </a:lnTo>
                <a:lnTo>
                  <a:pt x="0" y="0"/>
                </a:lnTo>
                <a:lnTo>
                  <a:pt x="0" y="154292"/>
                </a:lnTo>
                <a:lnTo>
                  <a:pt x="93611" y="154292"/>
                </a:lnTo>
                <a:lnTo>
                  <a:pt x="93611" y="124091"/>
                </a:lnTo>
                <a:lnTo>
                  <a:pt x="35788" y="1240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9" name="object 33"/>
          <p:cNvSpPr/>
          <p:nvPr/>
        </p:nvSpPr>
        <p:spPr>
          <a:xfrm>
            <a:off x="11653322" y="729785"/>
            <a:ext cx="101396" cy="108487"/>
          </a:xfrm>
          <a:custGeom>
            <a:avLst/>
            <a:gdLst/>
            <a:ahLst/>
            <a:cxnLst/>
            <a:rect l="l" t="t" r="r" b="b"/>
            <a:pathLst>
              <a:path w="144208" h="154292">
                <a:moveTo>
                  <a:pt x="144208" y="0"/>
                </a:moveTo>
                <a:lnTo>
                  <a:pt x="105816" y="0"/>
                </a:lnTo>
                <a:lnTo>
                  <a:pt x="72351" y="62953"/>
                </a:lnTo>
                <a:lnTo>
                  <a:pt x="71856" y="62953"/>
                </a:lnTo>
                <a:lnTo>
                  <a:pt x="38620" y="0"/>
                </a:lnTo>
                <a:lnTo>
                  <a:pt x="0" y="0"/>
                </a:lnTo>
                <a:lnTo>
                  <a:pt x="53822" y="93421"/>
                </a:lnTo>
                <a:lnTo>
                  <a:pt x="53822" y="154292"/>
                </a:lnTo>
                <a:lnTo>
                  <a:pt x="89636" y="154292"/>
                </a:lnTo>
                <a:lnTo>
                  <a:pt x="89636" y="93891"/>
                </a:lnTo>
                <a:lnTo>
                  <a:pt x="144208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0" name="object 25"/>
          <p:cNvSpPr txBox="1"/>
          <p:nvPr/>
        </p:nvSpPr>
        <p:spPr>
          <a:xfrm>
            <a:off x="11014868" y="329719"/>
            <a:ext cx="136646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1" name="object 24"/>
          <p:cNvSpPr txBox="1"/>
          <p:nvPr/>
        </p:nvSpPr>
        <p:spPr>
          <a:xfrm>
            <a:off x="11158475" y="342105"/>
            <a:ext cx="162574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2" name="object 23"/>
          <p:cNvSpPr txBox="1"/>
          <p:nvPr/>
        </p:nvSpPr>
        <p:spPr>
          <a:xfrm>
            <a:off x="11321049" y="342108"/>
            <a:ext cx="130516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3" name="object 22"/>
          <p:cNvSpPr txBox="1"/>
          <p:nvPr/>
        </p:nvSpPr>
        <p:spPr>
          <a:xfrm>
            <a:off x="11458426" y="342108"/>
            <a:ext cx="162525" cy="412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4" name="object 21"/>
          <p:cNvSpPr txBox="1"/>
          <p:nvPr/>
        </p:nvSpPr>
        <p:spPr>
          <a:xfrm>
            <a:off x="11620948" y="342105"/>
            <a:ext cx="143388" cy="2593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5" name="object 20"/>
          <p:cNvSpPr txBox="1"/>
          <p:nvPr/>
        </p:nvSpPr>
        <p:spPr>
          <a:xfrm>
            <a:off x="11151514" y="372156"/>
            <a:ext cx="169534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6" name="object 19"/>
          <p:cNvSpPr txBox="1"/>
          <p:nvPr/>
        </p:nvSpPr>
        <p:spPr>
          <a:xfrm>
            <a:off x="11451565" y="383342"/>
            <a:ext cx="169382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7" name="object 18"/>
          <p:cNvSpPr txBox="1"/>
          <p:nvPr/>
        </p:nvSpPr>
        <p:spPr>
          <a:xfrm>
            <a:off x="11764340" y="372156"/>
            <a:ext cx="136463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8" name="object 17"/>
          <p:cNvSpPr txBox="1"/>
          <p:nvPr/>
        </p:nvSpPr>
        <p:spPr>
          <a:xfrm>
            <a:off x="11620948" y="601476"/>
            <a:ext cx="143388" cy="801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598"/>
              </a:lnSpc>
              <a:spcBef>
                <a:spcPts val="33"/>
              </a:spcBef>
            </a:pPr>
            <a:endParaRPr sz="598"/>
          </a:p>
        </p:txBody>
      </p:sp>
      <p:sp>
        <p:nvSpPr>
          <p:cNvPr id="49" name="object 16"/>
          <p:cNvSpPr txBox="1"/>
          <p:nvPr/>
        </p:nvSpPr>
        <p:spPr>
          <a:xfrm>
            <a:off x="11321049" y="640393"/>
            <a:ext cx="130516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200997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7064"/>
            <a:ext cx="12206955" cy="8135064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37225" y="988058"/>
            <a:ext cx="32076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 smtClean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 smtClean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</p:txBody>
      </p:sp>
      <p:sp>
        <p:nvSpPr>
          <p:cNvPr id="5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0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448"/>
          <a:stretch/>
        </p:blipFill>
        <p:spPr>
          <a:xfrm>
            <a:off x="10241010" y="544316"/>
            <a:ext cx="1395987" cy="309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6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-595" t="4669" r="595" b="10922"/>
          <a:stretch/>
        </p:blipFill>
        <p:spPr>
          <a:xfrm>
            <a:off x="-50154" y="0"/>
            <a:ext cx="12242154" cy="6886212"/>
          </a:xfrm>
          <a:prstGeom prst="rect">
            <a:avLst/>
          </a:prstGeom>
        </p:spPr>
      </p:pic>
      <p:sp>
        <p:nvSpPr>
          <p:cNvPr id="10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1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2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8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" name="object 38"/>
          <p:cNvSpPr/>
          <p:nvPr/>
        </p:nvSpPr>
        <p:spPr>
          <a:xfrm>
            <a:off x="11458427" y="383342"/>
            <a:ext cx="155599" cy="298278"/>
          </a:xfrm>
          <a:custGeom>
            <a:avLst/>
            <a:gdLst/>
            <a:ahLst/>
            <a:cxnLst/>
            <a:rect l="l" t="t" r="r" b="b"/>
            <a:pathLst>
              <a:path w="221297" h="424218">
                <a:moveTo>
                  <a:pt x="0" y="424218"/>
                </a:moveTo>
                <a:lnTo>
                  <a:pt x="221297" y="424218"/>
                </a:lnTo>
                <a:lnTo>
                  <a:pt x="221297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2" name="object 39"/>
          <p:cNvSpPr/>
          <p:nvPr/>
        </p:nvSpPr>
        <p:spPr>
          <a:xfrm>
            <a:off x="11627873" y="342105"/>
            <a:ext cx="129686" cy="259372"/>
          </a:xfrm>
          <a:custGeom>
            <a:avLst/>
            <a:gdLst/>
            <a:ahLst/>
            <a:cxnLst/>
            <a:rect l="l" t="t" r="r" b="b"/>
            <a:pathLst>
              <a:path w="184442" h="368884">
                <a:moveTo>
                  <a:pt x="0" y="368884"/>
                </a:moveTo>
                <a:lnTo>
                  <a:pt x="184442" y="368884"/>
                </a:lnTo>
                <a:lnTo>
                  <a:pt x="184442" y="0"/>
                </a:lnTo>
                <a:lnTo>
                  <a:pt x="0" y="0"/>
                </a:lnTo>
                <a:lnTo>
                  <a:pt x="0" y="368884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3" name="object 40"/>
          <p:cNvSpPr/>
          <p:nvPr/>
        </p:nvSpPr>
        <p:spPr>
          <a:xfrm>
            <a:off x="11771114" y="372156"/>
            <a:ext cx="129686" cy="298287"/>
          </a:xfrm>
          <a:custGeom>
            <a:avLst/>
            <a:gdLst/>
            <a:ahLst/>
            <a:cxnLst/>
            <a:rect l="l" t="t" r="r" b="b"/>
            <a:pathLst>
              <a:path w="184442" h="424230">
                <a:moveTo>
                  <a:pt x="0" y="424230"/>
                </a:moveTo>
                <a:lnTo>
                  <a:pt x="184442" y="424230"/>
                </a:lnTo>
                <a:lnTo>
                  <a:pt x="184442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5" name="object 41"/>
          <p:cNvSpPr/>
          <p:nvPr/>
        </p:nvSpPr>
        <p:spPr>
          <a:xfrm>
            <a:off x="11328017" y="342108"/>
            <a:ext cx="116693" cy="298287"/>
          </a:xfrm>
          <a:custGeom>
            <a:avLst/>
            <a:gdLst/>
            <a:ahLst/>
            <a:cxnLst/>
            <a:rect l="l" t="t" r="r" b="b"/>
            <a:pathLst>
              <a:path w="165963" h="424230">
                <a:moveTo>
                  <a:pt x="0" y="424230"/>
                </a:moveTo>
                <a:lnTo>
                  <a:pt x="165963" y="424230"/>
                </a:lnTo>
                <a:lnTo>
                  <a:pt x="165963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6" name="object 42"/>
          <p:cNvSpPr/>
          <p:nvPr/>
        </p:nvSpPr>
        <p:spPr>
          <a:xfrm>
            <a:off x="11158478" y="372156"/>
            <a:ext cx="155609" cy="298287"/>
          </a:xfrm>
          <a:custGeom>
            <a:avLst/>
            <a:gdLst/>
            <a:ahLst/>
            <a:cxnLst/>
            <a:rect l="l" t="t" r="r" b="b"/>
            <a:pathLst>
              <a:path w="221310" h="424230">
                <a:moveTo>
                  <a:pt x="0" y="424230"/>
                </a:moveTo>
                <a:lnTo>
                  <a:pt x="221310" y="424230"/>
                </a:lnTo>
                <a:lnTo>
                  <a:pt x="221310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7" name="object 43"/>
          <p:cNvSpPr/>
          <p:nvPr/>
        </p:nvSpPr>
        <p:spPr>
          <a:xfrm>
            <a:off x="11014868" y="329719"/>
            <a:ext cx="129686" cy="298278"/>
          </a:xfrm>
          <a:custGeom>
            <a:avLst/>
            <a:gdLst/>
            <a:ahLst/>
            <a:cxnLst/>
            <a:rect l="l" t="t" r="r" b="b"/>
            <a:pathLst>
              <a:path w="184442" h="424218">
                <a:moveTo>
                  <a:pt x="0" y="424218"/>
                </a:moveTo>
                <a:lnTo>
                  <a:pt x="184442" y="424218"/>
                </a:lnTo>
                <a:lnTo>
                  <a:pt x="184442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8" name="object 44"/>
          <p:cNvSpPr/>
          <p:nvPr/>
        </p:nvSpPr>
        <p:spPr>
          <a:xfrm>
            <a:off x="11038503" y="450947"/>
            <a:ext cx="84689" cy="101119"/>
          </a:xfrm>
          <a:custGeom>
            <a:avLst/>
            <a:gdLst/>
            <a:ahLst/>
            <a:cxnLst/>
            <a:rect l="l" t="t" r="r" b="b"/>
            <a:pathLst>
              <a:path w="120446" h="143814">
                <a:moveTo>
                  <a:pt x="120446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41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46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9" name="object 45"/>
          <p:cNvSpPr/>
          <p:nvPr/>
        </p:nvSpPr>
        <p:spPr>
          <a:xfrm>
            <a:off x="11186941" y="450494"/>
            <a:ext cx="100976" cy="101575"/>
          </a:xfrm>
          <a:custGeom>
            <a:avLst/>
            <a:gdLst/>
            <a:ahLst/>
            <a:cxnLst/>
            <a:rect l="l" t="t" r="r" b="b"/>
            <a:pathLst>
              <a:path w="143611" h="144462">
                <a:moveTo>
                  <a:pt x="84035" y="0"/>
                </a:moveTo>
                <a:lnTo>
                  <a:pt x="56527" y="0"/>
                </a:lnTo>
                <a:lnTo>
                  <a:pt x="56756" y="83565"/>
                </a:lnTo>
                <a:lnTo>
                  <a:pt x="63919" y="63931"/>
                </a:lnTo>
                <a:lnTo>
                  <a:pt x="67665" y="54101"/>
                </a:lnTo>
                <a:lnTo>
                  <a:pt x="69596" y="47993"/>
                </a:lnTo>
                <a:lnTo>
                  <a:pt x="70688" y="43192"/>
                </a:lnTo>
                <a:lnTo>
                  <a:pt x="71132" y="43192"/>
                </a:lnTo>
                <a:lnTo>
                  <a:pt x="72250" y="47802"/>
                </a:lnTo>
                <a:lnTo>
                  <a:pt x="73990" y="53873"/>
                </a:lnTo>
                <a:lnTo>
                  <a:pt x="77266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823" y="144462"/>
                </a:lnTo>
                <a:lnTo>
                  <a:pt x="143611" y="144462"/>
                </a:lnTo>
                <a:lnTo>
                  <a:pt x="84035" y="0"/>
                </a:lnTo>
                <a:close/>
              </a:path>
              <a:path w="143611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56" y="83565"/>
                </a:lnTo>
                <a:lnTo>
                  <a:pt x="56527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0" name="object 46"/>
          <p:cNvSpPr/>
          <p:nvPr/>
        </p:nvSpPr>
        <p:spPr>
          <a:xfrm>
            <a:off x="11351686" y="448341"/>
            <a:ext cx="71660" cy="103727"/>
          </a:xfrm>
          <a:custGeom>
            <a:avLst/>
            <a:gdLst/>
            <a:ahLst/>
            <a:cxnLst/>
            <a:rect l="l" t="t" r="r" b="b"/>
            <a:pathLst>
              <a:path w="101917" h="147523">
                <a:moveTo>
                  <a:pt x="0" y="133972"/>
                </a:moveTo>
                <a:lnTo>
                  <a:pt x="9063" y="139319"/>
                </a:lnTo>
                <a:lnTo>
                  <a:pt x="21004" y="143860"/>
                </a:lnTo>
                <a:lnTo>
                  <a:pt x="33907" y="146603"/>
                </a:lnTo>
                <a:lnTo>
                  <a:pt x="47155" y="147523"/>
                </a:lnTo>
                <a:lnTo>
                  <a:pt x="55262" y="147126"/>
                </a:lnTo>
                <a:lnTo>
                  <a:pt x="70393" y="143976"/>
                </a:lnTo>
                <a:lnTo>
                  <a:pt x="83248" y="137880"/>
                </a:lnTo>
                <a:lnTo>
                  <a:pt x="93204" y="129078"/>
                </a:lnTo>
                <a:lnTo>
                  <a:pt x="99635" y="117807"/>
                </a:lnTo>
                <a:lnTo>
                  <a:pt x="101917" y="104305"/>
                </a:lnTo>
                <a:lnTo>
                  <a:pt x="101315" y="96691"/>
                </a:lnTo>
                <a:lnTo>
                  <a:pt x="95970" y="82544"/>
                </a:lnTo>
                <a:lnTo>
                  <a:pt x="86550" y="72216"/>
                </a:lnTo>
                <a:lnTo>
                  <a:pt x="74841" y="64605"/>
                </a:lnTo>
                <a:lnTo>
                  <a:pt x="62627" y="58609"/>
                </a:lnTo>
                <a:lnTo>
                  <a:pt x="51693" y="53126"/>
                </a:lnTo>
                <a:lnTo>
                  <a:pt x="43824" y="47055"/>
                </a:lnTo>
                <a:lnTo>
                  <a:pt x="40805" y="39293"/>
                </a:lnTo>
                <a:lnTo>
                  <a:pt x="40805" y="30530"/>
                </a:lnTo>
                <a:lnTo>
                  <a:pt x="47802" y="27711"/>
                </a:lnTo>
                <a:lnTo>
                  <a:pt x="55854" y="27711"/>
                </a:lnTo>
                <a:lnTo>
                  <a:pt x="67786" y="28875"/>
                </a:lnTo>
                <a:lnTo>
                  <a:pt x="79935" y="32251"/>
                </a:lnTo>
                <a:lnTo>
                  <a:pt x="92748" y="37744"/>
                </a:lnTo>
                <a:lnTo>
                  <a:pt x="92748" y="7848"/>
                </a:lnTo>
                <a:lnTo>
                  <a:pt x="92312" y="7633"/>
                </a:lnTo>
                <a:lnTo>
                  <a:pt x="82174" y="3763"/>
                </a:lnTo>
                <a:lnTo>
                  <a:pt x="69531" y="1033"/>
                </a:lnTo>
                <a:lnTo>
                  <a:pt x="54813" y="0"/>
                </a:lnTo>
                <a:lnTo>
                  <a:pt x="52618" y="32"/>
                </a:lnTo>
                <a:lnTo>
                  <a:pt x="35988" y="2687"/>
                </a:lnTo>
                <a:lnTo>
                  <a:pt x="22779" y="9032"/>
                </a:lnTo>
                <a:lnTo>
                  <a:pt x="13150" y="18253"/>
                </a:lnTo>
                <a:lnTo>
                  <a:pt x="7257" y="29538"/>
                </a:lnTo>
                <a:lnTo>
                  <a:pt x="5257" y="42075"/>
                </a:lnTo>
                <a:lnTo>
                  <a:pt x="5745" y="48679"/>
                </a:lnTo>
                <a:lnTo>
                  <a:pt x="10918" y="62541"/>
                </a:lnTo>
                <a:lnTo>
                  <a:pt x="20286" y="72726"/>
                </a:lnTo>
                <a:lnTo>
                  <a:pt x="32030" y="80336"/>
                </a:lnTo>
                <a:lnTo>
                  <a:pt x="44331" y="86478"/>
                </a:lnTo>
                <a:lnTo>
                  <a:pt x="55369" y="92255"/>
                </a:lnTo>
                <a:lnTo>
                  <a:pt x="63326" y="98773"/>
                </a:lnTo>
                <a:lnTo>
                  <a:pt x="66382" y="107137"/>
                </a:lnTo>
                <a:lnTo>
                  <a:pt x="66382" y="116522"/>
                </a:lnTo>
                <a:lnTo>
                  <a:pt x="55664" y="119799"/>
                </a:lnTo>
                <a:lnTo>
                  <a:pt x="45859" y="119799"/>
                </a:lnTo>
                <a:lnTo>
                  <a:pt x="35879" y="118867"/>
                </a:lnTo>
                <a:lnTo>
                  <a:pt x="23693" y="115056"/>
                </a:lnTo>
                <a:lnTo>
                  <a:pt x="12674" y="108889"/>
                </a:lnTo>
                <a:lnTo>
                  <a:pt x="0" y="13397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1" name="object 47"/>
          <p:cNvSpPr/>
          <p:nvPr/>
        </p:nvSpPr>
        <p:spPr>
          <a:xfrm>
            <a:off x="11495030" y="450947"/>
            <a:ext cx="84707" cy="101119"/>
          </a:xfrm>
          <a:custGeom>
            <a:avLst/>
            <a:gdLst/>
            <a:ahLst/>
            <a:cxnLst/>
            <a:rect l="l" t="t" r="r" b="b"/>
            <a:pathLst>
              <a:path w="120472" h="143814">
                <a:moveTo>
                  <a:pt x="120472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67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72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2" name="object 48"/>
          <p:cNvSpPr/>
          <p:nvPr/>
        </p:nvSpPr>
        <p:spPr>
          <a:xfrm>
            <a:off x="11643382" y="450494"/>
            <a:ext cx="100959" cy="101575"/>
          </a:xfrm>
          <a:custGeom>
            <a:avLst/>
            <a:gdLst/>
            <a:ahLst/>
            <a:cxnLst/>
            <a:rect l="l" t="t" r="r" b="b"/>
            <a:pathLst>
              <a:path w="143586" h="144462">
                <a:moveTo>
                  <a:pt x="84035" y="0"/>
                </a:moveTo>
                <a:lnTo>
                  <a:pt x="56502" y="0"/>
                </a:lnTo>
                <a:lnTo>
                  <a:pt x="56730" y="83565"/>
                </a:lnTo>
                <a:lnTo>
                  <a:pt x="63969" y="63931"/>
                </a:lnTo>
                <a:lnTo>
                  <a:pt x="67640" y="54101"/>
                </a:lnTo>
                <a:lnTo>
                  <a:pt x="69595" y="47993"/>
                </a:lnTo>
                <a:lnTo>
                  <a:pt x="70713" y="43192"/>
                </a:lnTo>
                <a:lnTo>
                  <a:pt x="71158" y="43192"/>
                </a:lnTo>
                <a:lnTo>
                  <a:pt x="72224" y="47802"/>
                </a:lnTo>
                <a:lnTo>
                  <a:pt x="73990" y="53873"/>
                </a:lnTo>
                <a:lnTo>
                  <a:pt x="77241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797" y="144462"/>
                </a:lnTo>
                <a:lnTo>
                  <a:pt x="143586" y="144462"/>
                </a:lnTo>
                <a:lnTo>
                  <a:pt x="84035" y="0"/>
                </a:lnTo>
                <a:close/>
              </a:path>
              <a:path w="143586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30" y="83565"/>
                </a:lnTo>
                <a:lnTo>
                  <a:pt x="56502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3" name="object 49"/>
          <p:cNvSpPr/>
          <p:nvPr/>
        </p:nvSpPr>
        <p:spPr>
          <a:xfrm>
            <a:off x="11794818" y="450951"/>
            <a:ext cx="92841" cy="101119"/>
          </a:xfrm>
          <a:custGeom>
            <a:avLst/>
            <a:gdLst/>
            <a:ahLst/>
            <a:cxnLst/>
            <a:rect l="l" t="t" r="r" b="b"/>
            <a:pathLst>
              <a:path w="132041" h="143814">
                <a:moveTo>
                  <a:pt x="48641" y="28117"/>
                </a:moveTo>
                <a:lnTo>
                  <a:pt x="66700" y="30279"/>
                </a:lnTo>
                <a:lnTo>
                  <a:pt x="79546" y="35878"/>
                </a:lnTo>
                <a:lnTo>
                  <a:pt x="88869" y="44771"/>
                </a:lnTo>
                <a:lnTo>
                  <a:pt x="94549" y="56796"/>
                </a:lnTo>
                <a:lnTo>
                  <a:pt x="96469" y="71793"/>
                </a:lnTo>
                <a:lnTo>
                  <a:pt x="96461" y="72772"/>
                </a:lnTo>
                <a:lnTo>
                  <a:pt x="94573" y="86112"/>
                </a:lnTo>
                <a:lnTo>
                  <a:pt x="89184" y="97854"/>
                </a:lnTo>
                <a:lnTo>
                  <a:pt x="80024" y="107215"/>
                </a:lnTo>
                <a:lnTo>
                  <a:pt x="89545" y="135933"/>
                </a:lnTo>
                <a:lnTo>
                  <a:pt x="101735" y="129353"/>
                </a:lnTo>
                <a:lnTo>
                  <a:pt x="112137" y="120937"/>
                </a:lnTo>
                <a:lnTo>
                  <a:pt x="120559" y="110773"/>
                </a:lnTo>
                <a:lnTo>
                  <a:pt x="126811" y="98952"/>
                </a:lnTo>
                <a:lnTo>
                  <a:pt x="130702" y="85564"/>
                </a:lnTo>
                <a:lnTo>
                  <a:pt x="132041" y="70700"/>
                </a:lnTo>
                <a:lnTo>
                  <a:pt x="131828" y="64401"/>
                </a:lnTo>
                <a:lnTo>
                  <a:pt x="129574" y="50167"/>
                </a:lnTo>
                <a:lnTo>
                  <a:pt x="124932" y="37489"/>
                </a:lnTo>
                <a:lnTo>
                  <a:pt x="117991" y="26473"/>
                </a:lnTo>
                <a:lnTo>
                  <a:pt x="108840" y="17223"/>
                </a:lnTo>
                <a:lnTo>
                  <a:pt x="97571" y="9846"/>
                </a:lnTo>
                <a:lnTo>
                  <a:pt x="84271" y="4446"/>
                </a:lnTo>
                <a:lnTo>
                  <a:pt x="69032" y="1129"/>
                </a:lnTo>
                <a:lnTo>
                  <a:pt x="51943" y="0"/>
                </a:lnTo>
                <a:lnTo>
                  <a:pt x="0" y="0"/>
                </a:lnTo>
                <a:lnTo>
                  <a:pt x="0" y="143814"/>
                </a:lnTo>
                <a:lnTo>
                  <a:pt x="48450" y="143814"/>
                </a:lnTo>
                <a:lnTo>
                  <a:pt x="33413" y="115646"/>
                </a:lnTo>
                <a:lnTo>
                  <a:pt x="33413" y="28117"/>
                </a:lnTo>
                <a:lnTo>
                  <a:pt x="48641" y="28117"/>
                </a:lnTo>
                <a:close/>
              </a:path>
              <a:path w="132041" h="143814">
                <a:moveTo>
                  <a:pt x="33413" y="115646"/>
                </a:moveTo>
                <a:lnTo>
                  <a:pt x="48450" y="143814"/>
                </a:lnTo>
                <a:lnTo>
                  <a:pt x="60563" y="143218"/>
                </a:lnTo>
                <a:lnTo>
                  <a:pt x="75757" y="140584"/>
                </a:lnTo>
                <a:lnTo>
                  <a:pt x="89545" y="135933"/>
                </a:lnTo>
                <a:lnTo>
                  <a:pt x="80024" y="107215"/>
                </a:lnTo>
                <a:lnTo>
                  <a:pt x="66824" y="113407"/>
                </a:lnTo>
                <a:lnTo>
                  <a:pt x="49314" y="115646"/>
                </a:lnTo>
                <a:lnTo>
                  <a:pt x="33413" y="115646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4" name="object 35"/>
          <p:cNvSpPr/>
          <p:nvPr/>
        </p:nvSpPr>
        <p:spPr>
          <a:xfrm>
            <a:off x="11158828" y="729781"/>
            <a:ext cx="65839" cy="108487"/>
          </a:xfrm>
          <a:custGeom>
            <a:avLst/>
            <a:gdLst/>
            <a:ahLst/>
            <a:cxnLst/>
            <a:rect l="l" t="t" r="r" b="b"/>
            <a:pathLst>
              <a:path w="93637" h="154292">
                <a:moveTo>
                  <a:pt x="35814" y="30213"/>
                </a:moveTo>
                <a:lnTo>
                  <a:pt x="93637" y="30213"/>
                </a:lnTo>
                <a:lnTo>
                  <a:pt x="93637" y="0"/>
                </a:lnTo>
                <a:lnTo>
                  <a:pt x="0" y="0"/>
                </a:lnTo>
                <a:lnTo>
                  <a:pt x="0" y="154292"/>
                </a:lnTo>
                <a:lnTo>
                  <a:pt x="35814" y="154292"/>
                </a:lnTo>
                <a:lnTo>
                  <a:pt x="35814" y="91567"/>
                </a:lnTo>
                <a:lnTo>
                  <a:pt x="80289" y="91567"/>
                </a:lnTo>
                <a:lnTo>
                  <a:pt x="80289" y="61341"/>
                </a:lnTo>
                <a:lnTo>
                  <a:pt x="35814" y="61341"/>
                </a:lnTo>
                <a:lnTo>
                  <a:pt x="35814" y="3021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5" name="object 36"/>
          <p:cNvSpPr/>
          <p:nvPr/>
        </p:nvSpPr>
        <p:spPr>
          <a:xfrm>
            <a:off x="11241404" y="729269"/>
            <a:ext cx="108290" cy="109004"/>
          </a:xfrm>
          <a:custGeom>
            <a:avLst/>
            <a:gdLst/>
            <a:ahLst/>
            <a:cxnLst/>
            <a:rect l="l" t="t" r="r" b="b"/>
            <a:pathLst>
              <a:path w="154012" h="155028">
                <a:moveTo>
                  <a:pt x="90119" y="0"/>
                </a:moveTo>
                <a:lnTo>
                  <a:pt x="60629" y="0"/>
                </a:lnTo>
                <a:lnTo>
                  <a:pt x="60845" y="89687"/>
                </a:lnTo>
                <a:lnTo>
                  <a:pt x="68592" y="68630"/>
                </a:lnTo>
                <a:lnTo>
                  <a:pt x="72555" y="58089"/>
                </a:lnTo>
                <a:lnTo>
                  <a:pt x="74637" y="51523"/>
                </a:lnTo>
                <a:lnTo>
                  <a:pt x="75857" y="46405"/>
                </a:lnTo>
                <a:lnTo>
                  <a:pt x="76276" y="46405"/>
                </a:lnTo>
                <a:lnTo>
                  <a:pt x="77470" y="51320"/>
                </a:lnTo>
                <a:lnTo>
                  <a:pt x="79349" y="57848"/>
                </a:lnTo>
                <a:lnTo>
                  <a:pt x="82854" y="68364"/>
                </a:lnTo>
                <a:lnTo>
                  <a:pt x="90119" y="89687"/>
                </a:lnTo>
                <a:lnTo>
                  <a:pt x="100888" y="118275"/>
                </a:lnTo>
                <a:lnTo>
                  <a:pt x="115646" y="155028"/>
                </a:lnTo>
                <a:lnTo>
                  <a:pt x="154012" y="155028"/>
                </a:lnTo>
                <a:lnTo>
                  <a:pt x="90119" y="0"/>
                </a:lnTo>
                <a:close/>
              </a:path>
              <a:path w="154012" h="155028">
                <a:moveTo>
                  <a:pt x="0" y="155028"/>
                </a:moveTo>
                <a:lnTo>
                  <a:pt x="36741" y="155028"/>
                </a:lnTo>
                <a:lnTo>
                  <a:pt x="50774" y="118275"/>
                </a:lnTo>
                <a:lnTo>
                  <a:pt x="100888" y="118275"/>
                </a:lnTo>
                <a:lnTo>
                  <a:pt x="90119" y="89687"/>
                </a:lnTo>
                <a:lnTo>
                  <a:pt x="60845" y="89687"/>
                </a:lnTo>
                <a:lnTo>
                  <a:pt x="60629" y="0"/>
                </a:lnTo>
                <a:lnTo>
                  <a:pt x="0" y="15502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6" name="object 37"/>
          <p:cNvSpPr/>
          <p:nvPr/>
        </p:nvSpPr>
        <p:spPr>
          <a:xfrm>
            <a:off x="11372788" y="729781"/>
            <a:ext cx="113746" cy="108487"/>
          </a:xfrm>
          <a:custGeom>
            <a:avLst/>
            <a:gdLst/>
            <a:ahLst/>
            <a:cxnLst/>
            <a:rect l="l" t="t" r="r" b="b"/>
            <a:pathLst>
              <a:path w="161772" h="154292">
                <a:moveTo>
                  <a:pt x="70942" y="53848"/>
                </a:moveTo>
                <a:lnTo>
                  <a:pt x="32346" y="0"/>
                </a:lnTo>
                <a:lnTo>
                  <a:pt x="0" y="0"/>
                </a:lnTo>
                <a:lnTo>
                  <a:pt x="0" y="154292"/>
                </a:lnTo>
                <a:lnTo>
                  <a:pt x="35839" y="154292"/>
                </a:lnTo>
                <a:lnTo>
                  <a:pt x="35839" y="64173"/>
                </a:lnTo>
                <a:lnTo>
                  <a:pt x="35623" y="59016"/>
                </a:lnTo>
                <a:lnTo>
                  <a:pt x="36042" y="59016"/>
                </a:lnTo>
                <a:lnTo>
                  <a:pt x="39319" y="64846"/>
                </a:lnTo>
                <a:lnTo>
                  <a:pt x="43116" y="69557"/>
                </a:lnTo>
                <a:lnTo>
                  <a:pt x="46329" y="73977"/>
                </a:lnTo>
                <a:lnTo>
                  <a:pt x="74904" y="113322"/>
                </a:lnTo>
                <a:lnTo>
                  <a:pt x="90614" y="113322"/>
                </a:lnTo>
                <a:lnTo>
                  <a:pt x="115658" y="75387"/>
                </a:lnTo>
                <a:lnTo>
                  <a:pt x="118249" y="71412"/>
                </a:lnTo>
                <a:lnTo>
                  <a:pt x="124548" y="62293"/>
                </a:lnTo>
                <a:lnTo>
                  <a:pt x="125958" y="59016"/>
                </a:lnTo>
                <a:lnTo>
                  <a:pt x="126187" y="59016"/>
                </a:lnTo>
                <a:lnTo>
                  <a:pt x="125958" y="63703"/>
                </a:lnTo>
                <a:lnTo>
                  <a:pt x="125958" y="154292"/>
                </a:lnTo>
                <a:lnTo>
                  <a:pt x="161772" y="154292"/>
                </a:lnTo>
                <a:lnTo>
                  <a:pt x="161772" y="0"/>
                </a:lnTo>
                <a:lnTo>
                  <a:pt x="129235" y="0"/>
                </a:lnTo>
                <a:lnTo>
                  <a:pt x="94602" y="52666"/>
                </a:lnTo>
                <a:lnTo>
                  <a:pt x="89890" y="59931"/>
                </a:lnTo>
                <a:lnTo>
                  <a:pt x="86169" y="66497"/>
                </a:lnTo>
                <a:lnTo>
                  <a:pt x="83362" y="72110"/>
                </a:lnTo>
                <a:lnTo>
                  <a:pt x="82892" y="72110"/>
                </a:lnTo>
                <a:lnTo>
                  <a:pt x="79375" y="66040"/>
                </a:lnTo>
                <a:lnTo>
                  <a:pt x="75628" y="60401"/>
                </a:lnTo>
                <a:lnTo>
                  <a:pt x="70942" y="5384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7" name="object 34"/>
          <p:cNvSpPr/>
          <p:nvPr/>
        </p:nvSpPr>
        <p:spPr>
          <a:xfrm>
            <a:off x="11535602" y="729781"/>
            <a:ext cx="0" cy="108487"/>
          </a:xfrm>
          <a:custGeom>
            <a:avLst/>
            <a:gdLst/>
            <a:ahLst/>
            <a:cxnLst/>
            <a:rect l="l" t="t" r="r" b="b"/>
            <a:pathLst>
              <a:path h="154292">
                <a:moveTo>
                  <a:pt x="0" y="0"/>
                </a:moveTo>
                <a:lnTo>
                  <a:pt x="0" y="154292"/>
                </a:lnTo>
              </a:path>
            </a:pathLst>
          </a:custGeom>
          <a:ln w="3710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8" name="object 32"/>
          <p:cNvSpPr/>
          <p:nvPr/>
        </p:nvSpPr>
        <p:spPr>
          <a:xfrm>
            <a:off x="11586766" y="729781"/>
            <a:ext cx="65820" cy="108487"/>
          </a:xfrm>
          <a:custGeom>
            <a:avLst/>
            <a:gdLst/>
            <a:ahLst/>
            <a:cxnLst/>
            <a:rect l="l" t="t" r="r" b="b"/>
            <a:pathLst>
              <a:path w="93611" h="154292">
                <a:moveTo>
                  <a:pt x="35788" y="124091"/>
                </a:moveTo>
                <a:lnTo>
                  <a:pt x="35788" y="0"/>
                </a:lnTo>
                <a:lnTo>
                  <a:pt x="0" y="0"/>
                </a:lnTo>
                <a:lnTo>
                  <a:pt x="0" y="154292"/>
                </a:lnTo>
                <a:lnTo>
                  <a:pt x="93611" y="154292"/>
                </a:lnTo>
                <a:lnTo>
                  <a:pt x="93611" y="124091"/>
                </a:lnTo>
                <a:lnTo>
                  <a:pt x="35788" y="1240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9" name="object 33"/>
          <p:cNvSpPr/>
          <p:nvPr/>
        </p:nvSpPr>
        <p:spPr>
          <a:xfrm>
            <a:off x="11653322" y="729785"/>
            <a:ext cx="101396" cy="108487"/>
          </a:xfrm>
          <a:custGeom>
            <a:avLst/>
            <a:gdLst/>
            <a:ahLst/>
            <a:cxnLst/>
            <a:rect l="l" t="t" r="r" b="b"/>
            <a:pathLst>
              <a:path w="144208" h="154292">
                <a:moveTo>
                  <a:pt x="144208" y="0"/>
                </a:moveTo>
                <a:lnTo>
                  <a:pt x="105816" y="0"/>
                </a:lnTo>
                <a:lnTo>
                  <a:pt x="72351" y="62953"/>
                </a:lnTo>
                <a:lnTo>
                  <a:pt x="71856" y="62953"/>
                </a:lnTo>
                <a:lnTo>
                  <a:pt x="38620" y="0"/>
                </a:lnTo>
                <a:lnTo>
                  <a:pt x="0" y="0"/>
                </a:lnTo>
                <a:lnTo>
                  <a:pt x="53822" y="93421"/>
                </a:lnTo>
                <a:lnTo>
                  <a:pt x="53822" y="154292"/>
                </a:lnTo>
                <a:lnTo>
                  <a:pt x="89636" y="154292"/>
                </a:lnTo>
                <a:lnTo>
                  <a:pt x="89636" y="93891"/>
                </a:lnTo>
                <a:lnTo>
                  <a:pt x="144208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0" name="object 25"/>
          <p:cNvSpPr txBox="1"/>
          <p:nvPr/>
        </p:nvSpPr>
        <p:spPr>
          <a:xfrm>
            <a:off x="11014868" y="329719"/>
            <a:ext cx="136646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1" name="object 24"/>
          <p:cNvSpPr txBox="1"/>
          <p:nvPr/>
        </p:nvSpPr>
        <p:spPr>
          <a:xfrm>
            <a:off x="11158475" y="342105"/>
            <a:ext cx="162574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2" name="object 23"/>
          <p:cNvSpPr txBox="1"/>
          <p:nvPr/>
        </p:nvSpPr>
        <p:spPr>
          <a:xfrm>
            <a:off x="11321049" y="342108"/>
            <a:ext cx="130516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3" name="object 22"/>
          <p:cNvSpPr txBox="1"/>
          <p:nvPr/>
        </p:nvSpPr>
        <p:spPr>
          <a:xfrm>
            <a:off x="11458426" y="342108"/>
            <a:ext cx="162525" cy="412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44" name="object 21"/>
          <p:cNvSpPr txBox="1"/>
          <p:nvPr/>
        </p:nvSpPr>
        <p:spPr>
          <a:xfrm>
            <a:off x="11620948" y="342105"/>
            <a:ext cx="143388" cy="2593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5" name="object 20"/>
          <p:cNvSpPr txBox="1"/>
          <p:nvPr/>
        </p:nvSpPr>
        <p:spPr>
          <a:xfrm>
            <a:off x="11151514" y="372156"/>
            <a:ext cx="169534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6" name="object 19"/>
          <p:cNvSpPr txBox="1"/>
          <p:nvPr/>
        </p:nvSpPr>
        <p:spPr>
          <a:xfrm>
            <a:off x="11451565" y="383342"/>
            <a:ext cx="169382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7" name="object 18"/>
          <p:cNvSpPr txBox="1"/>
          <p:nvPr/>
        </p:nvSpPr>
        <p:spPr>
          <a:xfrm>
            <a:off x="11764340" y="372156"/>
            <a:ext cx="136463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48" name="object 17"/>
          <p:cNvSpPr txBox="1"/>
          <p:nvPr/>
        </p:nvSpPr>
        <p:spPr>
          <a:xfrm>
            <a:off x="11620948" y="601476"/>
            <a:ext cx="143388" cy="801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598"/>
              </a:lnSpc>
              <a:spcBef>
                <a:spcPts val="33"/>
              </a:spcBef>
            </a:pPr>
            <a:endParaRPr sz="598"/>
          </a:p>
        </p:txBody>
      </p:sp>
      <p:sp>
        <p:nvSpPr>
          <p:cNvPr id="49" name="object 16"/>
          <p:cNvSpPr txBox="1"/>
          <p:nvPr/>
        </p:nvSpPr>
        <p:spPr>
          <a:xfrm>
            <a:off x="11321049" y="640393"/>
            <a:ext cx="130516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243959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/>
          <a:srcRect l="1857" t="14063" r="886" b="403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37225" y="988058"/>
            <a:ext cx="32076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 smtClean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 smtClean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  <a:p>
            <a:pPr algn="just"/>
            <a:endParaRPr lang="ru-RU" sz="1600" b="1" dirty="0">
              <a:latin typeface="Bliss Pro" panose="02000506050000020004" pitchFamily="50" charset="0"/>
            </a:endParaRPr>
          </a:p>
        </p:txBody>
      </p:sp>
      <p:sp>
        <p:nvSpPr>
          <p:cNvPr id="5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0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1" name="object 38"/>
          <p:cNvSpPr/>
          <p:nvPr/>
        </p:nvSpPr>
        <p:spPr>
          <a:xfrm>
            <a:off x="11458427" y="383342"/>
            <a:ext cx="155599" cy="298278"/>
          </a:xfrm>
          <a:custGeom>
            <a:avLst/>
            <a:gdLst/>
            <a:ahLst/>
            <a:cxnLst/>
            <a:rect l="l" t="t" r="r" b="b"/>
            <a:pathLst>
              <a:path w="221297" h="424218">
                <a:moveTo>
                  <a:pt x="0" y="424218"/>
                </a:moveTo>
                <a:lnTo>
                  <a:pt x="221297" y="424218"/>
                </a:lnTo>
                <a:lnTo>
                  <a:pt x="221297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2" name="object 39"/>
          <p:cNvSpPr/>
          <p:nvPr/>
        </p:nvSpPr>
        <p:spPr>
          <a:xfrm>
            <a:off x="11627873" y="342105"/>
            <a:ext cx="129686" cy="259372"/>
          </a:xfrm>
          <a:custGeom>
            <a:avLst/>
            <a:gdLst/>
            <a:ahLst/>
            <a:cxnLst/>
            <a:rect l="l" t="t" r="r" b="b"/>
            <a:pathLst>
              <a:path w="184442" h="368884">
                <a:moveTo>
                  <a:pt x="0" y="368884"/>
                </a:moveTo>
                <a:lnTo>
                  <a:pt x="184442" y="368884"/>
                </a:lnTo>
                <a:lnTo>
                  <a:pt x="184442" y="0"/>
                </a:lnTo>
                <a:lnTo>
                  <a:pt x="0" y="0"/>
                </a:lnTo>
                <a:lnTo>
                  <a:pt x="0" y="368884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" name="object 40"/>
          <p:cNvSpPr/>
          <p:nvPr/>
        </p:nvSpPr>
        <p:spPr>
          <a:xfrm>
            <a:off x="11771114" y="372156"/>
            <a:ext cx="129686" cy="298287"/>
          </a:xfrm>
          <a:custGeom>
            <a:avLst/>
            <a:gdLst/>
            <a:ahLst/>
            <a:cxnLst/>
            <a:rect l="l" t="t" r="r" b="b"/>
            <a:pathLst>
              <a:path w="184442" h="424230">
                <a:moveTo>
                  <a:pt x="0" y="424230"/>
                </a:moveTo>
                <a:lnTo>
                  <a:pt x="184442" y="424230"/>
                </a:lnTo>
                <a:lnTo>
                  <a:pt x="184442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6" name="object 41"/>
          <p:cNvSpPr/>
          <p:nvPr/>
        </p:nvSpPr>
        <p:spPr>
          <a:xfrm>
            <a:off x="11328017" y="342108"/>
            <a:ext cx="116693" cy="298287"/>
          </a:xfrm>
          <a:custGeom>
            <a:avLst/>
            <a:gdLst/>
            <a:ahLst/>
            <a:cxnLst/>
            <a:rect l="l" t="t" r="r" b="b"/>
            <a:pathLst>
              <a:path w="165963" h="424230">
                <a:moveTo>
                  <a:pt x="0" y="424230"/>
                </a:moveTo>
                <a:lnTo>
                  <a:pt x="165963" y="424230"/>
                </a:lnTo>
                <a:lnTo>
                  <a:pt x="165963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7" name="object 42"/>
          <p:cNvSpPr/>
          <p:nvPr/>
        </p:nvSpPr>
        <p:spPr>
          <a:xfrm>
            <a:off x="11158478" y="372156"/>
            <a:ext cx="155609" cy="298287"/>
          </a:xfrm>
          <a:custGeom>
            <a:avLst/>
            <a:gdLst/>
            <a:ahLst/>
            <a:cxnLst/>
            <a:rect l="l" t="t" r="r" b="b"/>
            <a:pathLst>
              <a:path w="221310" h="424230">
                <a:moveTo>
                  <a:pt x="0" y="424230"/>
                </a:moveTo>
                <a:lnTo>
                  <a:pt x="221310" y="424230"/>
                </a:lnTo>
                <a:lnTo>
                  <a:pt x="221310" y="0"/>
                </a:lnTo>
                <a:lnTo>
                  <a:pt x="0" y="0"/>
                </a:lnTo>
                <a:lnTo>
                  <a:pt x="0" y="424230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8" name="object 43"/>
          <p:cNvSpPr/>
          <p:nvPr/>
        </p:nvSpPr>
        <p:spPr>
          <a:xfrm>
            <a:off x="11014868" y="329719"/>
            <a:ext cx="129686" cy="298278"/>
          </a:xfrm>
          <a:custGeom>
            <a:avLst/>
            <a:gdLst/>
            <a:ahLst/>
            <a:cxnLst/>
            <a:rect l="l" t="t" r="r" b="b"/>
            <a:pathLst>
              <a:path w="184442" h="424218">
                <a:moveTo>
                  <a:pt x="0" y="424218"/>
                </a:moveTo>
                <a:lnTo>
                  <a:pt x="184442" y="424218"/>
                </a:lnTo>
                <a:lnTo>
                  <a:pt x="184442" y="0"/>
                </a:lnTo>
                <a:lnTo>
                  <a:pt x="0" y="0"/>
                </a:lnTo>
                <a:lnTo>
                  <a:pt x="0" y="424218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9" name="object 44"/>
          <p:cNvSpPr/>
          <p:nvPr/>
        </p:nvSpPr>
        <p:spPr>
          <a:xfrm>
            <a:off x="11038503" y="450947"/>
            <a:ext cx="84689" cy="101119"/>
          </a:xfrm>
          <a:custGeom>
            <a:avLst/>
            <a:gdLst/>
            <a:ahLst/>
            <a:cxnLst/>
            <a:rect l="l" t="t" r="r" b="b"/>
            <a:pathLst>
              <a:path w="120446" h="143814">
                <a:moveTo>
                  <a:pt x="120446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41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46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" name="object 45"/>
          <p:cNvSpPr/>
          <p:nvPr/>
        </p:nvSpPr>
        <p:spPr>
          <a:xfrm>
            <a:off x="11186941" y="450494"/>
            <a:ext cx="100976" cy="101575"/>
          </a:xfrm>
          <a:custGeom>
            <a:avLst/>
            <a:gdLst/>
            <a:ahLst/>
            <a:cxnLst/>
            <a:rect l="l" t="t" r="r" b="b"/>
            <a:pathLst>
              <a:path w="143611" h="144462">
                <a:moveTo>
                  <a:pt x="84035" y="0"/>
                </a:moveTo>
                <a:lnTo>
                  <a:pt x="56527" y="0"/>
                </a:lnTo>
                <a:lnTo>
                  <a:pt x="56756" y="83565"/>
                </a:lnTo>
                <a:lnTo>
                  <a:pt x="63919" y="63931"/>
                </a:lnTo>
                <a:lnTo>
                  <a:pt x="67665" y="54101"/>
                </a:lnTo>
                <a:lnTo>
                  <a:pt x="69596" y="47993"/>
                </a:lnTo>
                <a:lnTo>
                  <a:pt x="70688" y="43192"/>
                </a:lnTo>
                <a:lnTo>
                  <a:pt x="71132" y="43192"/>
                </a:lnTo>
                <a:lnTo>
                  <a:pt x="72250" y="47802"/>
                </a:lnTo>
                <a:lnTo>
                  <a:pt x="73990" y="53873"/>
                </a:lnTo>
                <a:lnTo>
                  <a:pt x="77266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823" y="144462"/>
                </a:lnTo>
                <a:lnTo>
                  <a:pt x="143611" y="144462"/>
                </a:lnTo>
                <a:lnTo>
                  <a:pt x="84035" y="0"/>
                </a:lnTo>
                <a:close/>
              </a:path>
              <a:path w="143611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56" y="83565"/>
                </a:lnTo>
                <a:lnTo>
                  <a:pt x="56527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1" name="object 46"/>
          <p:cNvSpPr/>
          <p:nvPr/>
        </p:nvSpPr>
        <p:spPr>
          <a:xfrm>
            <a:off x="11351686" y="448341"/>
            <a:ext cx="71660" cy="103727"/>
          </a:xfrm>
          <a:custGeom>
            <a:avLst/>
            <a:gdLst/>
            <a:ahLst/>
            <a:cxnLst/>
            <a:rect l="l" t="t" r="r" b="b"/>
            <a:pathLst>
              <a:path w="101917" h="147523">
                <a:moveTo>
                  <a:pt x="0" y="133972"/>
                </a:moveTo>
                <a:lnTo>
                  <a:pt x="9063" y="139319"/>
                </a:lnTo>
                <a:lnTo>
                  <a:pt x="21004" y="143860"/>
                </a:lnTo>
                <a:lnTo>
                  <a:pt x="33907" y="146603"/>
                </a:lnTo>
                <a:lnTo>
                  <a:pt x="47155" y="147523"/>
                </a:lnTo>
                <a:lnTo>
                  <a:pt x="55262" y="147126"/>
                </a:lnTo>
                <a:lnTo>
                  <a:pt x="70393" y="143976"/>
                </a:lnTo>
                <a:lnTo>
                  <a:pt x="83248" y="137880"/>
                </a:lnTo>
                <a:lnTo>
                  <a:pt x="93204" y="129078"/>
                </a:lnTo>
                <a:lnTo>
                  <a:pt x="99635" y="117807"/>
                </a:lnTo>
                <a:lnTo>
                  <a:pt x="101917" y="104305"/>
                </a:lnTo>
                <a:lnTo>
                  <a:pt x="101315" y="96691"/>
                </a:lnTo>
                <a:lnTo>
                  <a:pt x="95970" y="82544"/>
                </a:lnTo>
                <a:lnTo>
                  <a:pt x="86550" y="72216"/>
                </a:lnTo>
                <a:lnTo>
                  <a:pt x="74841" y="64605"/>
                </a:lnTo>
                <a:lnTo>
                  <a:pt x="62627" y="58609"/>
                </a:lnTo>
                <a:lnTo>
                  <a:pt x="51693" y="53126"/>
                </a:lnTo>
                <a:lnTo>
                  <a:pt x="43824" y="47055"/>
                </a:lnTo>
                <a:lnTo>
                  <a:pt x="40805" y="39293"/>
                </a:lnTo>
                <a:lnTo>
                  <a:pt x="40805" y="30530"/>
                </a:lnTo>
                <a:lnTo>
                  <a:pt x="47802" y="27711"/>
                </a:lnTo>
                <a:lnTo>
                  <a:pt x="55854" y="27711"/>
                </a:lnTo>
                <a:lnTo>
                  <a:pt x="67786" y="28875"/>
                </a:lnTo>
                <a:lnTo>
                  <a:pt x="79935" y="32251"/>
                </a:lnTo>
                <a:lnTo>
                  <a:pt x="92748" y="37744"/>
                </a:lnTo>
                <a:lnTo>
                  <a:pt x="92748" y="7848"/>
                </a:lnTo>
                <a:lnTo>
                  <a:pt x="92312" y="7633"/>
                </a:lnTo>
                <a:lnTo>
                  <a:pt x="82174" y="3763"/>
                </a:lnTo>
                <a:lnTo>
                  <a:pt x="69531" y="1033"/>
                </a:lnTo>
                <a:lnTo>
                  <a:pt x="54813" y="0"/>
                </a:lnTo>
                <a:lnTo>
                  <a:pt x="52618" y="32"/>
                </a:lnTo>
                <a:lnTo>
                  <a:pt x="35988" y="2687"/>
                </a:lnTo>
                <a:lnTo>
                  <a:pt x="22779" y="9032"/>
                </a:lnTo>
                <a:lnTo>
                  <a:pt x="13150" y="18253"/>
                </a:lnTo>
                <a:lnTo>
                  <a:pt x="7257" y="29538"/>
                </a:lnTo>
                <a:lnTo>
                  <a:pt x="5257" y="42075"/>
                </a:lnTo>
                <a:lnTo>
                  <a:pt x="5745" y="48679"/>
                </a:lnTo>
                <a:lnTo>
                  <a:pt x="10918" y="62541"/>
                </a:lnTo>
                <a:lnTo>
                  <a:pt x="20286" y="72726"/>
                </a:lnTo>
                <a:lnTo>
                  <a:pt x="32030" y="80336"/>
                </a:lnTo>
                <a:lnTo>
                  <a:pt x="44331" y="86478"/>
                </a:lnTo>
                <a:lnTo>
                  <a:pt x="55369" y="92255"/>
                </a:lnTo>
                <a:lnTo>
                  <a:pt x="63326" y="98773"/>
                </a:lnTo>
                <a:lnTo>
                  <a:pt x="66382" y="107137"/>
                </a:lnTo>
                <a:lnTo>
                  <a:pt x="66382" y="116522"/>
                </a:lnTo>
                <a:lnTo>
                  <a:pt x="55664" y="119799"/>
                </a:lnTo>
                <a:lnTo>
                  <a:pt x="45859" y="119799"/>
                </a:lnTo>
                <a:lnTo>
                  <a:pt x="35879" y="118867"/>
                </a:lnTo>
                <a:lnTo>
                  <a:pt x="23693" y="115056"/>
                </a:lnTo>
                <a:lnTo>
                  <a:pt x="12674" y="108889"/>
                </a:lnTo>
                <a:lnTo>
                  <a:pt x="0" y="13397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2" name="object 47"/>
          <p:cNvSpPr/>
          <p:nvPr/>
        </p:nvSpPr>
        <p:spPr>
          <a:xfrm>
            <a:off x="11495030" y="450947"/>
            <a:ext cx="84707" cy="101119"/>
          </a:xfrm>
          <a:custGeom>
            <a:avLst/>
            <a:gdLst/>
            <a:ahLst/>
            <a:cxnLst/>
            <a:rect l="l" t="t" r="r" b="b"/>
            <a:pathLst>
              <a:path w="120472" h="143814">
                <a:moveTo>
                  <a:pt x="120472" y="143814"/>
                </a:moveTo>
                <a:lnTo>
                  <a:pt x="61315" y="68732"/>
                </a:lnTo>
                <a:lnTo>
                  <a:pt x="117627" y="0"/>
                </a:lnTo>
                <a:lnTo>
                  <a:pt x="79667" y="0"/>
                </a:lnTo>
                <a:lnTo>
                  <a:pt x="34036" y="58038"/>
                </a:lnTo>
                <a:lnTo>
                  <a:pt x="33388" y="58038"/>
                </a:lnTo>
                <a:lnTo>
                  <a:pt x="33388" y="0"/>
                </a:lnTo>
                <a:lnTo>
                  <a:pt x="0" y="0"/>
                </a:lnTo>
                <a:lnTo>
                  <a:pt x="0" y="143814"/>
                </a:lnTo>
                <a:lnTo>
                  <a:pt x="33388" y="143814"/>
                </a:lnTo>
                <a:lnTo>
                  <a:pt x="33388" y="82486"/>
                </a:lnTo>
                <a:lnTo>
                  <a:pt x="34036" y="82486"/>
                </a:lnTo>
                <a:lnTo>
                  <a:pt x="80543" y="143814"/>
                </a:lnTo>
                <a:lnTo>
                  <a:pt x="120472" y="1438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3" name="object 48"/>
          <p:cNvSpPr/>
          <p:nvPr/>
        </p:nvSpPr>
        <p:spPr>
          <a:xfrm>
            <a:off x="11643382" y="450494"/>
            <a:ext cx="100959" cy="101575"/>
          </a:xfrm>
          <a:custGeom>
            <a:avLst/>
            <a:gdLst/>
            <a:ahLst/>
            <a:cxnLst/>
            <a:rect l="l" t="t" r="r" b="b"/>
            <a:pathLst>
              <a:path w="143586" h="144462">
                <a:moveTo>
                  <a:pt x="84035" y="0"/>
                </a:moveTo>
                <a:lnTo>
                  <a:pt x="56502" y="0"/>
                </a:lnTo>
                <a:lnTo>
                  <a:pt x="56730" y="83565"/>
                </a:lnTo>
                <a:lnTo>
                  <a:pt x="63969" y="63931"/>
                </a:lnTo>
                <a:lnTo>
                  <a:pt x="67640" y="54101"/>
                </a:lnTo>
                <a:lnTo>
                  <a:pt x="69595" y="47993"/>
                </a:lnTo>
                <a:lnTo>
                  <a:pt x="70713" y="43192"/>
                </a:lnTo>
                <a:lnTo>
                  <a:pt x="71158" y="43192"/>
                </a:lnTo>
                <a:lnTo>
                  <a:pt x="72224" y="47802"/>
                </a:lnTo>
                <a:lnTo>
                  <a:pt x="73990" y="53873"/>
                </a:lnTo>
                <a:lnTo>
                  <a:pt x="77241" y="63715"/>
                </a:lnTo>
                <a:lnTo>
                  <a:pt x="84035" y="83565"/>
                </a:lnTo>
                <a:lnTo>
                  <a:pt x="94056" y="110197"/>
                </a:lnTo>
                <a:lnTo>
                  <a:pt x="107797" y="144462"/>
                </a:lnTo>
                <a:lnTo>
                  <a:pt x="143586" y="144462"/>
                </a:lnTo>
                <a:lnTo>
                  <a:pt x="84035" y="0"/>
                </a:lnTo>
                <a:close/>
              </a:path>
              <a:path w="143586" h="144462">
                <a:moveTo>
                  <a:pt x="0" y="144462"/>
                </a:moveTo>
                <a:lnTo>
                  <a:pt x="34277" y="144462"/>
                </a:lnTo>
                <a:lnTo>
                  <a:pt x="47345" y="110197"/>
                </a:lnTo>
                <a:lnTo>
                  <a:pt x="94056" y="110197"/>
                </a:lnTo>
                <a:lnTo>
                  <a:pt x="84035" y="83565"/>
                </a:lnTo>
                <a:lnTo>
                  <a:pt x="56730" y="83565"/>
                </a:lnTo>
                <a:lnTo>
                  <a:pt x="56502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4" name="object 49"/>
          <p:cNvSpPr/>
          <p:nvPr/>
        </p:nvSpPr>
        <p:spPr>
          <a:xfrm>
            <a:off x="11794818" y="450951"/>
            <a:ext cx="92841" cy="101119"/>
          </a:xfrm>
          <a:custGeom>
            <a:avLst/>
            <a:gdLst/>
            <a:ahLst/>
            <a:cxnLst/>
            <a:rect l="l" t="t" r="r" b="b"/>
            <a:pathLst>
              <a:path w="132041" h="143814">
                <a:moveTo>
                  <a:pt x="48641" y="28117"/>
                </a:moveTo>
                <a:lnTo>
                  <a:pt x="66700" y="30279"/>
                </a:lnTo>
                <a:lnTo>
                  <a:pt x="79546" y="35878"/>
                </a:lnTo>
                <a:lnTo>
                  <a:pt x="88869" y="44771"/>
                </a:lnTo>
                <a:lnTo>
                  <a:pt x="94549" y="56796"/>
                </a:lnTo>
                <a:lnTo>
                  <a:pt x="96469" y="71793"/>
                </a:lnTo>
                <a:lnTo>
                  <a:pt x="96461" y="72772"/>
                </a:lnTo>
                <a:lnTo>
                  <a:pt x="94573" y="86112"/>
                </a:lnTo>
                <a:lnTo>
                  <a:pt x="89184" y="97854"/>
                </a:lnTo>
                <a:lnTo>
                  <a:pt x="80024" y="107215"/>
                </a:lnTo>
                <a:lnTo>
                  <a:pt x="89545" y="135933"/>
                </a:lnTo>
                <a:lnTo>
                  <a:pt x="101735" y="129353"/>
                </a:lnTo>
                <a:lnTo>
                  <a:pt x="112137" y="120937"/>
                </a:lnTo>
                <a:lnTo>
                  <a:pt x="120559" y="110773"/>
                </a:lnTo>
                <a:lnTo>
                  <a:pt x="126811" y="98952"/>
                </a:lnTo>
                <a:lnTo>
                  <a:pt x="130702" y="85564"/>
                </a:lnTo>
                <a:lnTo>
                  <a:pt x="132041" y="70700"/>
                </a:lnTo>
                <a:lnTo>
                  <a:pt x="131828" y="64401"/>
                </a:lnTo>
                <a:lnTo>
                  <a:pt x="129574" y="50167"/>
                </a:lnTo>
                <a:lnTo>
                  <a:pt x="124932" y="37489"/>
                </a:lnTo>
                <a:lnTo>
                  <a:pt x="117991" y="26473"/>
                </a:lnTo>
                <a:lnTo>
                  <a:pt x="108840" y="17223"/>
                </a:lnTo>
                <a:lnTo>
                  <a:pt x="97571" y="9846"/>
                </a:lnTo>
                <a:lnTo>
                  <a:pt x="84271" y="4446"/>
                </a:lnTo>
                <a:lnTo>
                  <a:pt x="69032" y="1129"/>
                </a:lnTo>
                <a:lnTo>
                  <a:pt x="51943" y="0"/>
                </a:lnTo>
                <a:lnTo>
                  <a:pt x="0" y="0"/>
                </a:lnTo>
                <a:lnTo>
                  <a:pt x="0" y="143814"/>
                </a:lnTo>
                <a:lnTo>
                  <a:pt x="48450" y="143814"/>
                </a:lnTo>
                <a:lnTo>
                  <a:pt x="33413" y="115646"/>
                </a:lnTo>
                <a:lnTo>
                  <a:pt x="33413" y="28117"/>
                </a:lnTo>
                <a:lnTo>
                  <a:pt x="48641" y="28117"/>
                </a:lnTo>
                <a:close/>
              </a:path>
              <a:path w="132041" h="143814">
                <a:moveTo>
                  <a:pt x="33413" y="115646"/>
                </a:moveTo>
                <a:lnTo>
                  <a:pt x="48450" y="143814"/>
                </a:lnTo>
                <a:lnTo>
                  <a:pt x="60563" y="143218"/>
                </a:lnTo>
                <a:lnTo>
                  <a:pt x="75757" y="140584"/>
                </a:lnTo>
                <a:lnTo>
                  <a:pt x="89545" y="135933"/>
                </a:lnTo>
                <a:lnTo>
                  <a:pt x="80024" y="107215"/>
                </a:lnTo>
                <a:lnTo>
                  <a:pt x="66824" y="113407"/>
                </a:lnTo>
                <a:lnTo>
                  <a:pt x="49314" y="115646"/>
                </a:lnTo>
                <a:lnTo>
                  <a:pt x="33413" y="115646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5" name="object 35"/>
          <p:cNvSpPr/>
          <p:nvPr/>
        </p:nvSpPr>
        <p:spPr>
          <a:xfrm>
            <a:off x="11158828" y="729781"/>
            <a:ext cx="65839" cy="108487"/>
          </a:xfrm>
          <a:custGeom>
            <a:avLst/>
            <a:gdLst/>
            <a:ahLst/>
            <a:cxnLst/>
            <a:rect l="l" t="t" r="r" b="b"/>
            <a:pathLst>
              <a:path w="93637" h="154292">
                <a:moveTo>
                  <a:pt x="35814" y="30213"/>
                </a:moveTo>
                <a:lnTo>
                  <a:pt x="93637" y="30213"/>
                </a:lnTo>
                <a:lnTo>
                  <a:pt x="93637" y="0"/>
                </a:lnTo>
                <a:lnTo>
                  <a:pt x="0" y="0"/>
                </a:lnTo>
                <a:lnTo>
                  <a:pt x="0" y="154292"/>
                </a:lnTo>
                <a:lnTo>
                  <a:pt x="35814" y="154292"/>
                </a:lnTo>
                <a:lnTo>
                  <a:pt x="35814" y="91567"/>
                </a:lnTo>
                <a:lnTo>
                  <a:pt x="80289" y="91567"/>
                </a:lnTo>
                <a:lnTo>
                  <a:pt x="80289" y="61341"/>
                </a:lnTo>
                <a:lnTo>
                  <a:pt x="35814" y="61341"/>
                </a:lnTo>
                <a:lnTo>
                  <a:pt x="35814" y="3021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6" name="object 36"/>
          <p:cNvSpPr/>
          <p:nvPr/>
        </p:nvSpPr>
        <p:spPr>
          <a:xfrm>
            <a:off x="11241404" y="729269"/>
            <a:ext cx="108290" cy="109004"/>
          </a:xfrm>
          <a:custGeom>
            <a:avLst/>
            <a:gdLst/>
            <a:ahLst/>
            <a:cxnLst/>
            <a:rect l="l" t="t" r="r" b="b"/>
            <a:pathLst>
              <a:path w="154012" h="155028">
                <a:moveTo>
                  <a:pt x="90119" y="0"/>
                </a:moveTo>
                <a:lnTo>
                  <a:pt x="60629" y="0"/>
                </a:lnTo>
                <a:lnTo>
                  <a:pt x="60845" y="89687"/>
                </a:lnTo>
                <a:lnTo>
                  <a:pt x="68592" y="68630"/>
                </a:lnTo>
                <a:lnTo>
                  <a:pt x="72555" y="58089"/>
                </a:lnTo>
                <a:lnTo>
                  <a:pt x="74637" y="51523"/>
                </a:lnTo>
                <a:lnTo>
                  <a:pt x="75857" y="46405"/>
                </a:lnTo>
                <a:lnTo>
                  <a:pt x="76276" y="46405"/>
                </a:lnTo>
                <a:lnTo>
                  <a:pt x="77470" y="51320"/>
                </a:lnTo>
                <a:lnTo>
                  <a:pt x="79349" y="57848"/>
                </a:lnTo>
                <a:lnTo>
                  <a:pt x="82854" y="68364"/>
                </a:lnTo>
                <a:lnTo>
                  <a:pt x="90119" y="89687"/>
                </a:lnTo>
                <a:lnTo>
                  <a:pt x="100888" y="118275"/>
                </a:lnTo>
                <a:lnTo>
                  <a:pt x="115646" y="155028"/>
                </a:lnTo>
                <a:lnTo>
                  <a:pt x="154012" y="155028"/>
                </a:lnTo>
                <a:lnTo>
                  <a:pt x="90119" y="0"/>
                </a:lnTo>
                <a:close/>
              </a:path>
              <a:path w="154012" h="155028">
                <a:moveTo>
                  <a:pt x="0" y="155028"/>
                </a:moveTo>
                <a:lnTo>
                  <a:pt x="36741" y="155028"/>
                </a:lnTo>
                <a:lnTo>
                  <a:pt x="50774" y="118275"/>
                </a:lnTo>
                <a:lnTo>
                  <a:pt x="100888" y="118275"/>
                </a:lnTo>
                <a:lnTo>
                  <a:pt x="90119" y="89687"/>
                </a:lnTo>
                <a:lnTo>
                  <a:pt x="60845" y="89687"/>
                </a:lnTo>
                <a:lnTo>
                  <a:pt x="60629" y="0"/>
                </a:lnTo>
                <a:lnTo>
                  <a:pt x="0" y="15502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7" name="object 37"/>
          <p:cNvSpPr/>
          <p:nvPr/>
        </p:nvSpPr>
        <p:spPr>
          <a:xfrm>
            <a:off x="11372788" y="729781"/>
            <a:ext cx="113746" cy="108487"/>
          </a:xfrm>
          <a:custGeom>
            <a:avLst/>
            <a:gdLst/>
            <a:ahLst/>
            <a:cxnLst/>
            <a:rect l="l" t="t" r="r" b="b"/>
            <a:pathLst>
              <a:path w="161772" h="154292">
                <a:moveTo>
                  <a:pt x="70942" y="53848"/>
                </a:moveTo>
                <a:lnTo>
                  <a:pt x="32346" y="0"/>
                </a:lnTo>
                <a:lnTo>
                  <a:pt x="0" y="0"/>
                </a:lnTo>
                <a:lnTo>
                  <a:pt x="0" y="154292"/>
                </a:lnTo>
                <a:lnTo>
                  <a:pt x="35839" y="154292"/>
                </a:lnTo>
                <a:lnTo>
                  <a:pt x="35839" y="64173"/>
                </a:lnTo>
                <a:lnTo>
                  <a:pt x="35623" y="59016"/>
                </a:lnTo>
                <a:lnTo>
                  <a:pt x="36042" y="59016"/>
                </a:lnTo>
                <a:lnTo>
                  <a:pt x="39319" y="64846"/>
                </a:lnTo>
                <a:lnTo>
                  <a:pt x="43116" y="69557"/>
                </a:lnTo>
                <a:lnTo>
                  <a:pt x="46329" y="73977"/>
                </a:lnTo>
                <a:lnTo>
                  <a:pt x="74904" y="113322"/>
                </a:lnTo>
                <a:lnTo>
                  <a:pt x="90614" y="113322"/>
                </a:lnTo>
                <a:lnTo>
                  <a:pt x="115658" y="75387"/>
                </a:lnTo>
                <a:lnTo>
                  <a:pt x="118249" y="71412"/>
                </a:lnTo>
                <a:lnTo>
                  <a:pt x="124548" y="62293"/>
                </a:lnTo>
                <a:lnTo>
                  <a:pt x="125958" y="59016"/>
                </a:lnTo>
                <a:lnTo>
                  <a:pt x="126187" y="59016"/>
                </a:lnTo>
                <a:lnTo>
                  <a:pt x="125958" y="63703"/>
                </a:lnTo>
                <a:lnTo>
                  <a:pt x="125958" y="154292"/>
                </a:lnTo>
                <a:lnTo>
                  <a:pt x="161772" y="154292"/>
                </a:lnTo>
                <a:lnTo>
                  <a:pt x="161772" y="0"/>
                </a:lnTo>
                <a:lnTo>
                  <a:pt x="129235" y="0"/>
                </a:lnTo>
                <a:lnTo>
                  <a:pt x="94602" y="52666"/>
                </a:lnTo>
                <a:lnTo>
                  <a:pt x="89890" y="59931"/>
                </a:lnTo>
                <a:lnTo>
                  <a:pt x="86169" y="66497"/>
                </a:lnTo>
                <a:lnTo>
                  <a:pt x="83362" y="72110"/>
                </a:lnTo>
                <a:lnTo>
                  <a:pt x="82892" y="72110"/>
                </a:lnTo>
                <a:lnTo>
                  <a:pt x="79375" y="66040"/>
                </a:lnTo>
                <a:lnTo>
                  <a:pt x="75628" y="60401"/>
                </a:lnTo>
                <a:lnTo>
                  <a:pt x="70942" y="5384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8" name="object 34"/>
          <p:cNvSpPr/>
          <p:nvPr/>
        </p:nvSpPr>
        <p:spPr>
          <a:xfrm>
            <a:off x="11535602" y="729781"/>
            <a:ext cx="0" cy="108487"/>
          </a:xfrm>
          <a:custGeom>
            <a:avLst/>
            <a:gdLst/>
            <a:ahLst/>
            <a:cxnLst/>
            <a:rect l="l" t="t" r="r" b="b"/>
            <a:pathLst>
              <a:path h="154292">
                <a:moveTo>
                  <a:pt x="0" y="0"/>
                </a:moveTo>
                <a:lnTo>
                  <a:pt x="0" y="154292"/>
                </a:lnTo>
              </a:path>
            </a:pathLst>
          </a:custGeom>
          <a:ln w="3710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9" name="object 32"/>
          <p:cNvSpPr/>
          <p:nvPr/>
        </p:nvSpPr>
        <p:spPr>
          <a:xfrm>
            <a:off x="11586766" y="729781"/>
            <a:ext cx="65820" cy="108487"/>
          </a:xfrm>
          <a:custGeom>
            <a:avLst/>
            <a:gdLst/>
            <a:ahLst/>
            <a:cxnLst/>
            <a:rect l="l" t="t" r="r" b="b"/>
            <a:pathLst>
              <a:path w="93611" h="154292">
                <a:moveTo>
                  <a:pt x="35788" y="124091"/>
                </a:moveTo>
                <a:lnTo>
                  <a:pt x="35788" y="0"/>
                </a:lnTo>
                <a:lnTo>
                  <a:pt x="0" y="0"/>
                </a:lnTo>
                <a:lnTo>
                  <a:pt x="0" y="154292"/>
                </a:lnTo>
                <a:lnTo>
                  <a:pt x="93611" y="154292"/>
                </a:lnTo>
                <a:lnTo>
                  <a:pt x="93611" y="124091"/>
                </a:lnTo>
                <a:lnTo>
                  <a:pt x="35788" y="1240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0" name="object 33"/>
          <p:cNvSpPr/>
          <p:nvPr/>
        </p:nvSpPr>
        <p:spPr>
          <a:xfrm>
            <a:off x="11653322" y="729785"/>
            <a:ext cx="101396" cy="108487"/>
          </a:xfrm>
          <a:custGeom>
            <a:avLst/>
            <a:gdLst/>
            <a:ahLst/>
            <a:cxnLst/>
            <a:rect l="l" t="t" r="r" b="b"/>
            <a:pathLst>
              <a:path w="144208" h="154292">
                <a:moveTo>
                  <a:pt x="144208" y="0"/>
                </a:moveTo>
                <a:lnTo>
                  <a:pt x="105816" y="0"/>
                </a:lnTo>
                <a:lnTo>
                  <a:pt x="72351" y="62953"/>
                </a:lnTo>
                <a:lnTo>
                  <a:pt x="71856" y="62953"/>
                </a:lnTo>
                <a:lnTo>
                  <a:pt x="38620" y="0"/>
                </a:lnTo>
                <a:lnTo>
                  <a:pt x="0" y="0"/>
                </a:lnTo>
                <a:lnTo>
                  <a:pt x="53822" y="93421"/>
                </a:lnTo>
                <a:lnTo>
                  <a:pt x="53822" y="154292"/>
                </a:lnTo>
                <a:lnTo>
                  <a:pt x="89636" y="154292"/>
                </a:lnTo>
                <a:lnTo>
                  <a:pt x="89636" y="93891"/>
                </a:lnTo>
                <a:lnTo>
                  <a:pt x="144208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1" name="object 25"/>
          <p:cNvSpPr txBox="1"/>
          <p:nvPr/>
        </p:nvSpPr>
        <p:spPr>
          <a:xfrm>
            <a:off x="11014868" y="329719"/>
            <a:ext cx="136646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2" name="object 24"/>
          <p:cNvSpPr txBox="1"/>
          <p:nvPr/>
        </p:nvSpPr>
        <p:spPr>
          <a:xfrm>
            <a:off x="11158475" y="342105"/>
            <a:ext cx="162574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3" name="object 23"/>
          <p:cNvSpPr txBox="1"/>
          <p:nvPr/>
        </p:nvSpPr>
        <p:spPr>
          <a:xfrm>
            <a:off x="11321049" y="342108"/>
            <a:ext cx="130516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4" name="object 22"/>
          <p:cNvSpPr txBox="1"/>
          <p:nvPr/>
        </p:nvSpPr>
        <p:spPr>
          <a:xfrm>
            <a:off x="11458426" y="342108"/>
            <a:ext cx="162525" cy="412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5" name="object 21"/>
          <p:cNvSpPr txBox="1"/>
          <p:nvPr/>
        </p:nvSpPr>
        <p:spPr>
          <a:xfrm>
            <a:off x="11620948" y="342105"/>
            <a:ext cx="143388" cy="2593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6" name="object 20"/>
          <p:cNvSpPr txBox="1"/>
          <p:nvPr/>
        </p:nvSpPr>
        <p:spPr>
          <a:xfrm>
            <a:off x="11151514" y="372156"/>
            <a:ext cx="169534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7" name="object 19"/>
          <p:cNvSpPr txBox="1"/>
          <p:nvPr/>
        </p:nvSpPr>
        <p:spPr>
          <a:xfrm>
            <a:off x="11451565" y="383342"/>
            <a:ext cx="169382" cy="2982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8" name="object 18"/>
          <p:cNvSpPr txBox="1"/>
          <p:nvPr/>
        </p:nvSpPr>
        <p:spPr>
          <a:xfrm>
            <a:off x="11764340" y="372156"/>
            <a:ext cx="136463" cy="29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9" name="object 17"/>
          <p:cNvSpPr txBox="1"/>
          <p:nvPr/>
        </p:nvSpPr>
        <p:spPr>
          <a:xfrm>
            <a:off x="11620948" y="601476"/>
            <a:ext cx="143388" cy="801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598"/>
              </a:lnSpc>
              <a:spcBef>
                <a:spcPts val="33"/>
              </a:spcBef>
            </a:pPr>
            <a:endParaRPr sz="598"/>
          </a:p>
        </p:txBody>
      </p:sp>
      <p:sp>
        <p:nvSpPr>
          <p:cNvPr id="40" name="object 16"/>
          <p:cNvSpPr txBox="1"/>
          <p:nvPr/>
        </p:nvSpPr>
        <p:spPr>
          <a:xfrm>
            <a:off x="11321049" y="640393"/>
            <a:ext cx="130516" cy="30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141698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467" y="-1360311"/>
            <a:ext cx="12327467" cy="82183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26" y="229114"/>
            <a:ext cx="165735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75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19200"/>
            <a:ext cx="12366171" cy="824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91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7674"/>
            <a:ext cx="12192000" cy="813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7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7674"/>
            <a:ext cx="12192000" cy="813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9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5347"/>
            <a:ext cx="12192000" cy="813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1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7674"/>
            <a:ext cx="12192000" cy="813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5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307AD7C-5C80-3F4C-82FD-96A758919A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1" y="-923806"/>
            <a:ext cx="12166700" cy="81082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6D01C72-4E7F-334D-8C9E-D825C20C57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448"/>
          <a:stretch/>
        </p:blipFill>
        <p:spPr>
          <a:xfrm>
            <a:off x="10475049" y="386901"/>
            <a:ext cx="1395987" cy="309083"/>
          </a:xfrm>
          <a:prstGeom prst="rect">
            <a:avLst/>
          </a:prstGeom>
        </p:spPr>
      </p:pic>
      <p:sp>
        <p:nvSpPr>
          <p:cNvPr id="7" name="object 52">
            <a:extLst>
              <a:ext uri="{FF2B5EF4-FFF2-40B4-BE49-F238E27FC236}">
                <a16:creationId xmlns:a16="http://schemas.microsoft.com/office/drawing/2014/main" xmlns="" id="{BEC236DE-55DC-0243-98CE-EE0EEEF5E4BD}"/>
              </a:ext>
            </a:extLst>
          </p:cNvPr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" name="object 55">
            <a:extLst>
              <a:ext uri="{FF2B5EF4-FFF2-40B4-BE49-F238E27FC236}">
                <a16:creationId xmlns:a16="http://schemas.microsoft.com/office/drawing/2014/main" xmlns="" id="{A41AED2E-FC61-C14F-9FA0-974956F2496D}"/>
              </a:ext>
            </a:extLst>
          </p:cNvPr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" name="object 54">
            <a:extLst>
              <a:ext uri="{FF2B5EF4-FFF2-40B4-BE49-F238E27FC236}">
                <a16:creationId xmlns:a16="http://schemas.microsoft.com/office/drawing/2014/main" xmlns="" id="{10D1F001-5C6B-F74E-9A56-8587DFF4F835}"/>
              </a:ext>
            </a:extLst>
          </p:cNvPr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0" name="object 53">
            <a:extLst>
              <a:ext uri="{FF2B5EF4-FFF2-40B4-BE49-F238E27FC236}">
                <a16:creationId xmlns:a16="http://schemas.microsoft.com/office/drawing/2014/main" xmlns="" id="{95810CB7-1AB5-0144-9744-52B0496F0403}"/>
              </a:ext>
            </a:extLst>
          </p:cNvPr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1" name="object 50">
            <a:extLst>
              <a:ext uri="{FF2B5EF4-FFF2-40B4-BE49-F238E27FC236}">
                <a16:creationId xmlns:a16="http://schemas.microsoft.com/office/drawing/2014/main" xmlns="" id="{F82A3ED4-43DB-5247-9B5F-3CC03A4E914C}"/>
              </a:ext>
            </a:extLst>
          </p:cNvPr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xmlns="" id="{57EF0186-679A-644C-A194-9FDD57B78611}"/>
              </a:ext>
            </a:extLst>
          </p:cNvPr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141860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64072D8-F862-8F48-A94B-8343C99F11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546" b="1208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object 52">
            <a:extLst>
              <a:ext uri="{FF2B5EF4-FFF2-40B4-BE49-F238E27FC236}">
                <a16:creationId xmlns:a16="http://schemas.microsoft.com/office/drawing/2014/main" xmlns="" id="{8789F4A4-3183-2444-B8AB-831832220F81}"/>
              </a:ext>
            </a:extLst>
          </p:cNvPr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" name="object 55">
            <a:extLst>
              <a:ext uri="{FF2B5EF4-FFF2-40B4-BE49-F238E27FC236}">
                <a16:creationId xmlns:a16="http://schemas.microsoft.com/office/drawing/2014/main" xmlns="" id="{DE977662-528B-514D-A2A1-E9AFAA4967CB}"/>
              </a:ext>
            </a:extLst>
          </p:cNvPr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" name="object 54">
            <a:extLst>
              <a:ext uri="{FF2B5EF4-FFF2-40B4-BE49-F238E27FC236}">
                <a16:creationId xmlns:a16="http://schemas.microsoft.com/office/drawing/2014/main" xmlns="" id="{05A58552-1F19-C446-B3CF-A083027CE96E}"/>
              </a:ext>
            </a:extLst>
          </p:cNvPr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xmlns="" id="{7163FD83-E786-4F4B-885B-703279FF1EF8}"/>
              </a:ext>
            </a:extLst>
          </p:cNvPr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" name="object 50">
            <a:extLst>
              <a:ext uri="{FF2B5EF4-FFF2-40B4-BE49-F238E27FC236}">
                <a16:creationId xmlns:a16="http://schemas.microsoft.com/office/drawing/2014/main" xmlns="" id="{367F479B-065A-8F42-B6C8-3FD7ACB4B8EB}"/>
              </a:ext>
            </a:extLst>
          </p:cNvPr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0" name="object 51">
            <a:extLst>
              <a:ext uri="{FF2B5EF4-FFF2-40B4-BE49-F238E27FC236}">
                <a16:creationId xmlns:a16="http://schemas.microsoft.com/office/drawing/2014/main" xmlns="" id="{C3D5A774-DC20-F54D-A68E-90C5DCDBEBFF}"/>
              </a:ext>
            </a:extLst>
          </p:cNvPr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106518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B9DE643-22DC-DC40-80C4-AE7A0322A8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013" b="61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object 52">
            <a:extLst>
              <a:ext uri="{FF2B5EF4-FFF2-40B4-BE49-F238E27FC236}">
                <a16:creationId xmlns:a16="http://schemas.microsoft.com/office/drawing/2014/main" xmlns="" id="{42F9CD98-DCC1-B44B-8E02-C970FEB696B1}"/>
              </a:ext>
            </a:extLst>
          </p:cNvPr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" name="object 55">
            <a:extLst>
              <a:ext uri="{FF2B5EF4-FFF2-40B4-BE49-F238E27FC236}">
                <a16:creationId xmlns:a16="http://schemas.microsoft.com/office/drawing/2014/main" xmlns="" id="{4DCCBBF9-8012-5546-B826-E99D93488119}"/>
              </a:ext>
            </a:extLst>
          </p:cNvPr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" name="object 54">
            <a:extLst>
              <a:ext uri="{FF2B5EF4-FFF2-40B4-BE49-F238E27FC236}">
                <a16:creationId xmlns:a16="http://schemas.microsoft.com/office/drawing/2014/main" xmlns="" id="{2A1D4BF8-46C1-BF49-B8AA-2914A7B66640}"/>
              </a:ext>
            </a:extLst>
          </p:cNvPr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xmlns="" id="{8E240853-29F7-DE4A-9E0E-F37BFBB92F0B}"/>
              </a:ext>
            </a:extLst>
          </p:cNvPr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" name="object 50">
            <a:extLst>
              <a:ext uri="{FF2B5EF4-FFF2-40B4-BE49-F238E27FC236}">
                <a16:creationId xmlns:a16="http://schemas.microsoft.com/office/drawing/2014/main" xmlns="" id="{A5740056-DDCC-624A-BF5F-299C2CC10607}"/>
              </a:ext>
            </a:extLst>
          </p:cNvPr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0" name="object 51">
            <a:extLst>
              <a:ext uri="{FF2B5EF4-FFF2-40B4-BE49-F238E27FC236}">
                <a16:creationId xmlns:a16="http://schemas.microsoft.com/office/drawing/2014/main" xmlns="" id="{4E3EB7D2-5815-4049-995C-6DAFA95D24CF}"/>
              </a:ext>
            </a:extLst>
          </p:cNvPr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17561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06C571F-0785-D845-BD1E-17EE93D173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12" b="781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object 52">
            <a:extLst>
              <a:ext uri="{FF2B5EF4-FFF2-40B4-BE49-F238E27FC236}">
                <a16:creationId xmlns:a16="http://schemas.microsoft.com/office/drawing/2014/main" xmlns="" id="{5CBFE097-8A0A-714B-B21D-E95F86583052}"/>
              </a:ext>
            </a:extLst>
          </p:cNvPr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6" name="object 55">
            <a:extLst>
              <a:ext uri="{FF2B5EF4-FFF2-40B4-BE49-F238E27FC236}">
                <a16:creationId xmlns:a16="http://schemas.microsoft.com/office/drawing/2014/main" xmlns="" id="{098CACEF-BEA1-4E4F-8376-11656FDF62DA}"/>
              </a:ext>
            </a:extLst>
          </p:cNvPr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7" name="object 54">
            <a:extLst>
              <a:ext uri="{FF2B5EF4-FFF2-40B4-BE49-F238E27FC236}">
                <a16:creationId xmlns:a16="http://schemas.microsoft.com/office/drawing/2014/main" xmlns="" id="{682C25E2-D5BB-CC4E-9912-B60902615907}"/>
              </a:ext>
            </a:extLst>
          </p:cNvPr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8" name="object 53">
            <a:extLst>
              <a:ext uri="{FF2B5EF4-FFF2-40B4-BE49-F238E27FC236}">
                <a16:creationId xmlns:a16="http://schemas.microsoft.com/office/drawing/2014/main" xmlns="" id="{CACD38C4-9CF3-1B49-86C1-7120079054B5}"/>
              </a:ext>
            </a:extLst>
          </p:cNvPr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9" name="object 50">
            <a:extLst>
              <a:ext uri="{FF2B5EF4-FFF2-40B4-BE49-F238E27FC236}">
                <a16:creationId xmlns:a16="http://schemas.microsoft.com/office/drawing/2014/main" xmlns="" id="{626CA9C1-BFA9-C14E-8D35-99CDE730B238}"/>
              </a:ext>
            </a:extLst>
          </p:cNvPr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0" name="object 51">
            <a:extLst>
              <a:ext uri="{FF2B5EF4-FFF2-40B4-BE49-F238E27FC236}">
                <a16:creationId xmlns:a16="http://schemas.microsoft.com/office/drawing/2014/main" xmlns="" id="{BB598D10-7C17-2A4C-9F23-6B50F6A16CA7}"/>
              </a:ext>
            </a:extLst>
          </p:cNvPr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106061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9" y="-312821"/>
            <a:ext cx="12162681" cy="81092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26" y="229114"/>
            <a:ext cx="165735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67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63315"/>
            <a:ext cx="12181973" cy="81213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26" y="229114"/>
            <a:ext cx="165735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93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Рисунок 2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08" y="-144899"/>
            <a:ext cx="6334192" cy="4064811"/>
          </a:xfrm>
          <a:prstGeom prst="rect">
            <a:avLst/>
          </a:prstGeom>
        </p:spPr>
      </p:pic>
      <p:pic>
        <p:nvPicPr>
          <p:cNvPr id="209" name="Рисунок 20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0309"/>
            <a:ext cx="5857808" cy="3826892"/>
          </a:xfrm>
          <a:prstGeom prst="rect">
            <a:avLst/>
          </a:prstGeom>
        </p:spPr>
      </p:pic>
      <p:pic>
        <p:nvPicPr>
          <p:cNvPr id="208" name="Рисунок 20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1156" y="3556897"/>
            <a:ext cx="4978277" cy="3282777"/>
          </a:xfrm>
          <a:prstGeom prst="rect">
            <a:avLst/>
          </a:prstGeom>
        </p:spPr>
      </p:pic>
      <p:pic>
        <p:nvPicPr>
          <p:cNvPr id="211" name="Рисунок 210"/>
          <p:cNvPicPr>
            <a:picLocks noChangeAspect="1"/>
          </p:cNvPicPr>
          <p:nvPr/>
        </p:nvPicPr>
        <p:blipFill rotWithShape="1">
          <a:blip r:embed="rId6"/>
          <a:srcRect b="11540"/>
          <a:stretch/>
        </p:blipFill>
        <p:spPr>
          <a:xfrm>
            <a:off x="-1" y="3556897"/>
            <a:ext cx="5651157" cy="3281732"/>
          </a:xfrm>
          <a:prstGeom prst="rect">
            <a:avLst/>
          </a:prstGeom>
        </p:spPr>
      </p:pic>
      <p:pic>
        <p:nvPicPr>
          <p:cNvPr id="212" name="Рисунок 2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4130" y="3567778"/>
            <a:ext cx="2627870" cy="3290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3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994" y="32540"/>
            <a:ext cx="4992761" cy="30344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r="38262" b="539"/>
          <a:stretch/>
        </p:blipFill>
        <p:spPr>
          <a:xfrm>
            <a:off x="5317398" y="2907073"/>
            <a:ext cx="2342089" cy="246896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9192" y="3023354"/>
            <a:ext cx="2537791" cy="38136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/>
          <a:srcRect l="-1" t="21864" r="1481"/>
          <a:stretch/>
        </p:blipFill>
        <p:spPr>
          <a:xfrm>
            <a:off x="-2" y="2940466"/>
            <a:ext cx="2056463" cy="20525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-701" t="343" r="41914" b="-537"/>
          <a:stretch/>
        </p:blipFill>
        <p:spPr>
          <a:xfrm>
            <a:off x="1788085" y="2687198"/>
            <a:ext cx="3606611" cy="41876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/>
          <a:srcRect l="524" t="-1090" r="36031" b="658"/>
          <a:stretch/>
        </p:blipFill>
        <p:spPr>
          <a:xfrm>
            <a:off x="2109073" y="19261"/>
            <a:ext cx="3835228" cy="292120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r="40963" b="-402"/>
          <a:stretch/>
        </p:blipFill>
        <p:spPr>
          <a:xfrm>
            <a:off x="9456288" y="19261"/>
            <a:ext cx="2739016" cy="35806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/>
          <a:srcRect b="18409"/>
          <a:stretch/>
        </p:blipFill>
        <p:spPr>
          <a:xfrm>
            <a:off x="4771227" y="4854163"/>
            <a:ext cx="3236530" cy="198845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26" y="229114"/>
            <a:ext cx="1657350" cy="8382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" y="16185"/>
            <a:ext cx="2118245" cy="31773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" y="4969286"/>
            <a:ext cx="2834178" cy="18887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3"/>
          <a:srcRect l="27213" r="28009"/>
          <a:stretch/>
        </p:blipFill>
        <p:spPr>
          <a:xfrm>
            <a:off x="9996854" y="3552591"/>
            <a:ext cx="2206869" cy="3284384"/>
          </a:xfrm>
          <a:prstGeom prst="rect">
            <a:avLst/>
          </a:prstGeom>
        </p:spPr>
      </p:pic>
      <p:sp>
        <p:nvSpPr>
          <p:cNvPr id="18" name="object 52"/>
          <p:cNvSpPr/>
          <p:nvPr/>
        </p:nvSpPr>
        <p:spPr>
          <a:xfrm rot="16200000">
            <a:off x="-1365787" y="5407930"/>
            <a:ext cx="2815858" cy="84283"/>
          </a:xfrm>
          <a:custGeom>
            <a:avLst/>
            <a:gdLst/>
            <a:ahLst/>
            <a:cxnLst/>
            <a:rect l="l" t="t" r="r" b="b"/>
            <a:pathLst>
              <a:path w="5763958" h="122415">
                <a:moveTo>
                  <a:pt x="5738558" y="0"/>
                </a:moveTo>
                <a:lnTo>
                  <a:pt x="0" y="0"/>
                </a:lnTo>
                <a:lnTo>
                  <a:pt x="0" y="122415"/>
                </a:lnTo>
                <a:lnTo>
                  <a:pt x="5738558" y="122415"/>
                </a:lnTo>
                <a:lnTo>
                  <a:pt x="5738558" y="0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9" name="object 55"/>
          <p:cNvSpPr/>
          <p:nvPr/>
        </p:nvSpPr>
        <p:spPr>
          <a:xfrm rot="16200000">
            <a:off x="-1295231" y="1295235"/>
            <a:ext cx="2674749" cy="84278"/>
          </a:xfrm>
          <a:custGeom>
            <a:avLst/>
            <a:gdLst/>
            <a:ahLst/>
            <a:cxnLst/>
            <a:rect l="l" t="t" r="r" b="b"/>
            <a:pathLst>
              <a:path w="5753646" h="122415">
                <a:moveTo>
                  <a:pt x="5753646" y="0"/>
                </a:moveTo>
                <a:lnTo>
                  <a:pt x="15074" y="0"/>
                </a:lnTo>
                <a:lnTo>
                  <a:pt x="15074" y="122415"/>
                </a:lnTo>
                <a:lnTo>
                  <a:pt x="5753646" y="122415"/>
                </a:lnTo>
                <a:lnTo>
                  <a:pt x="5753646" y="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1" name="object 54"/>
          <p:cNvSpPr/>
          <p:nvPr/>
        </p:nvSpPr>
        <p:spPr>
          <a:xfrm rot="5400000">
            <a:off x="-90358" y="2843251"/>
            <a:ext cx="266792" cy="86073"/>
          </a:xfrm>
          <a:custGeom>
            <a:avLst/>
            <a:gdLst/>
            <a:ahLst/>
            <a:cxnLst/>
            <a:rect l="l" t="t" r="r" b="b"/>
            <a:pathLst>
              <a:path w="379437" h="122415">
                <a:moveTo>
                  <a:pt x="0" y="122415"/>
                </a:moveTo>
                <a:lnTo>
                  <a:pt x="379437" y="122415"/>
                </a:lnTo>
                <a:lnTo>
                  <a:pt x="37943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2" name="object 53"/>
          <p:cNvSpPr/>
          <p:nvPr/>
        </p:nvSpPr>
        <p:spPr>
          <a:xfrm rot="5400000">
            <a:off x="-57889" y="3155714"/>
            <a:ext cx="200060" cy="84281"/>
          </a:xfrm>
          <a:custGeom>
            <a:avLst/>
            <a:gdLst/>
            <a:ahLst/>
            <a:cxnLst/>
            <a:rect l="l" t="t" r="r" b="b"/>
            <a:pathLst>
              <a:path w="284530" h="122415">
                <a:moveTo>
                  <a:pt x="0" y="122415"/>
                </a:moveTo>
                <a:lnTo>
                  <a:pt x="284530" y="122415"/>
                </a:lnTo>
                <a:lnTo>
                  <a:pt x="284530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3" name="object 50"/>
          <p:cNvSpPr/>
          <p:nvPr/>
        </p:nvSpPr>
        <p:spPr>
          <a:xfrm rot="5400000">
            <a:off x="-91237" y="3467263"/>
            <a:ext cx="266756" cy="84282"/>
          </a:xfrm>
          <a:custGeom>
            <a:avLst/>
            <a:gdLst/>
            <a:ahLst/>
            <a:cxnLst/>
            <a:rect l="l" t="t" r="r" b="b"/>
            <a:pathLst>
              <a:path w="379387" h="122415">
                <a:moveTo>
                  <a:pt x="0" y="122415"/>
                </a:moveTo>
                <a:lnTo>
                  <a:pt x="379387" y="122415"/>
                </a:lnTo>
                <a:lnTo>
                  <a:pt x="379387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7" name="object 51"/>
          <p:cNvSpPr/>
          <p:nvPr/>
        </p:nvSpPr>
        <p:spPr>
          <a:xfrm rot="5400000">
            <a:off x="-68120" y="3795807"/>
            <a:ext cx="222313" cy="86073"/>
          </a:xfrm>
          <a:custGeom>
            <a:avLst/>
            <a:gdLst/>
            <a:ahLst/>
            <a:cxnLst/>
            <a:rect l="l" t="t" r="r" b="b"/>
            <a:pathLst>
              <a:path w="316179" h="122415">
                <a:moveTo>
                  <a:pt x="0" y="122415"/>
                </a:moveTo>
                <a:lnTo>
                  <a:pt x="316179" y="122415"/>
                </a:lnTo>
                <a:lnTo>
                  <a:pt x="316179" y="0"/>
                </a:lnTo>
                <a:lnTo>
                  <a:pt x="0" y="0"/>
                </a:lnTo>
                <a:lnTo>
                  <a:pt x="0" y="122415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</p:spTree>
    <p:extLst>
      <p:ext uri="{BB962C8B-B14F-4D97-AF65-F5344CB8AC3E}">
        <p14:creationId xmlns:p14="http://schemas.microsoft.com/office/powerpoint/2010/main" val="70326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grayscl/>
          </a:blip>
          <a:srcRect l="21214" t="12951" r="1103" b="10400"/>
          <a:stretch/>
        </p:blipFill>
        <p:spPr>
          <a:xfrm>
            <a:off x="0" y="-12032"/>
            <a:ext cx="5727032" cy="6870032"/>
          </a:xfrm>
          <a:prstGeom prst="rect">
            <a:avLst/>
          </a:prstGeom>
        </p:spPr>
      </p:pic>
      <p:pic>
        <p:nvPicPr>
          <p:cNvPr id="1026" name="Picture 2" descr="Geotag Icon of Glyph style - Available in SVG, PNG, EPS, AI &amp; Icon ...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96" y="2090724"/>
            <a:ext cx="1070561" cy="107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06494" y="2683043"/>
            <a:ext cx="919212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72760" marR="2847400">
              <a:spcBef>
                <a:spcPts val="131"/>
              </a:spcBef>
            </a:pPr>
            <a:r>
              <a:rPr lang="ru-RU" sz="44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 Black" panose="020B0A03030101060003" pitchFamily="34" charset="-52"/>
                <a:cs typeface="Times New Roman"/>
              </a:rPr>
              <a:t>КОНТАКТЫ</a:t>
            </a:r>
            <a:endParaRPr lang="en-US" sz="4400" b="1" kern="0" dirty="0">
              <a:solidFill>
                <a:schemeClr val="tx1">
                  <a:lumMod val="65000"/>
                  <a:lumOff val="35000"/>
                </a:schemeClr>
              </a:solidFill>
              <a:latin typeface="Raleway Black" panose="020B0A03030101060003" pitchFamily="34" charset="-52"/>
              <a:cs typeface="Times New Roman"/>
            </a:endParaRPr>
          </a:p>
        </p:txBody>
      </p:sp>
      <p:sp>
        <p:nvSpPr>
          <p:cNvPr id="12" name="object 31"/>
          <p:cNvSpPr/>
          <p:nvPr/>
        </p:nvSpPr>
        <p:spPr>
          <a:xfrm>
            <a:off x="11017772" y="439154"/>
            <a:ext cx="266765" cy="511341"/>
          </a:xfrm>
          <a:custGeom>
            <a:avLst/>
            <a:gdLst/>
            <a:ahLst/>
            <a:cxnLst/>
            <a:rect l="l" t="t" r="r" b="b"/>
            <a:pathLst>
              <a:path w="379399" h="727240">
                <a:moveTo>
                  <a:pt x="0" y="727240"/>
                </a:moveTo>
                <a:lnTo>
                  <a:pt x="379399" y="727240"/>
                </a:lnTo>
                <a:lnTo>
                  <a:pt x="379399" y="0"/>
                </a:lnTo>
                <a:lnTo>
                  <a:pt x="0" y="0"/>
                </a:lnTo>
                <a:lnTo>
                  <a:pt x="0" y="727240"/>
                </a:lnTo>
                <a:close/>
              </a:path>
            </a:pathLst>
          </a:custGeom>
          <a:solidFill>
            <a:srgbClr val="FAB14A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3" name="object 32"/>
          <p:cNvSpPr/>
          <p:nvPr/>
        </p:nvSpPr>
        <p:spPr>
          <a:xfrm>
            <a:off x="11308264" y="368476"/>
            <a:ext cx="222331" cy="444627"/>
          </a:xfrm>
          <a:custGeom>
            <a:avLst/>
            <a:gdLst/>
            <a:ahLst/>
            <a:cxnLst/>
            <a:rect l="l" t="t" r="r" b="b"/>
            <a:pathLst>
              <a:path w="316204" h="632358">
                <a:moveTo>
                  <a:pt x="0" y="632358"/>
                </a:moveTo>
                <a:lnTo>
                  <a:pt x="316204" y="632358"/>
                </a:lnTo>
                <a:lnTo>
                  <a:pt x="316204" y="0"/>
                </a:lnTo>
                <a:lnTo>
                  <a:pt x="0" y="0"/>
                </a:lnTo>
                <a:lnTo>
                  <a:pt x="0" y="632358"/>
                </a:lnTo>
                <a:close/>
              </a:path>
            </a:pathLst>
          </a:custGeom>
          <a:solidFill>
            <a:srgbClr val="EE4B43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4" name="object 33"/>
          <p:cNvSpPr/>
          <p:nvPr/>
        </p:nvSpPr>
        <p:spPr>
          <a:xfrm>
            <a:off x="11553845" y="419973"/>
            <a:ext cx="222304" cy="511367"/>
          </a:xfrm>
          <a:custGeom>
            <a:avLst/>
            <a:gdLst/>
            <a:ahLst/>
            <a:cxnLst/>
            <a:rect l="l" t="t" r="r" b="b"/>
            <a:pathLst>
              <a:path w="316166" h="727278">
                <a:moveTo>
                  <a:pt x="0" y="727278"/>
                </a:moveTo>
                <a:lnTo>
                  <a:pt x="316166" y="727278"/>
                </a:lnTo>
                <a:lnTo>
                  <a:pt x="316166" y="0"/>
                </a:lnTo>
                <a:lnTo>
                  <a:pt x="0" y="0"/>
                </a:lnTo>
                <a:lnTo>
                  <a:pt x="0" y="727278"/>
                </a:lnTo>
                <a:close/>
              </a:path>
            </a:pathLst>
          </a:custGeom>
          <a:solidFill>
            <a:srgbClr val="BF333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5" name="object 34"/>
          <p:cNvSpPr/>
          <p:nvPr/>
        </p:nvSpPr>
        <p:spPr>
          <a:xfrm>
            <a:off x="10794223" y="368467"/>
            <a:ext cx="200060" cy="511349"/>
          </a:xfrm>
          <a:custGeom>
            <a:avLst/>
            <a:gdLst/>
            <a:ahLst/>
            <a:cxnLst/>
            <a:rect l="l" t="t" r="r" b="b"/>
            <a:pathLst>
              <a:path w="284530" h="727252">
                <a:moveTo>
                  <a:pt x="0" y="727252"/>
                </a:moveTo>
                <a:lnTo>
                  <a:pt x="284530" y="727252"/>
                </a:lnTo>
                <a:lnTo>
                  <a:pt x="284530" y="0"/>
                </a:lnTo>
                <a:lnTo>
                  <a:pt x="0" y="0"/>
                </a:lnTo>
                <a:lnTo>
                  <a:pt x="0" y="727252"/>
                </a:lnTo>
                <a:close/>
              </a:path>
            </a:pathLst>
          </a:custGeom>
          <a:solidFill>
            <a:srgbClr val="17A99F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6" name="object 35"/>
          <p:cNvSpPr/>
          <p:nvPr/>
        </p:nvSpPr>
        <p:spPr>
          <a:xfrm>
            <a:off x="10503575" y="419973"/>
            <a:ext cx="266783" cy="511367"/>
          </a:xfrm>
          <a:custGeom>
            <a:avLst/>
            <a:gdLst/>
            <a:ahLst/>
            <a:cxnLst/>
            <a:rect l="l" t="t" r="r" b="b"/>
            <a:pathLst>
              <a:path w="379425" h="727278">
                <a:moveTo>
                  <a:pt x="0" y="727278"/>
                </a:moveTo>
                <a:lnTo>
                  <a:pt x="379425" y="727278"/>
                </a:lnTo>
                <a:lnTo>
                  <a:pt x="379425" y="0"/>
                </a:lnTo>
                <a:lnTo>
                  <a:pt x="0" y="0"/>
                </a:lnTo>
                <a:lnTo>
                  <a:pt x="0" y="727278"/>
                </a:lnTo>
                <a:close/>
              </a:path>
            </a:pathLst>
          </a:custGeom>
          <a:solidFill>
            <a:srgbClr val="307AB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7" name="object 36"/>
          <p:cNvSpPr/>
          <p:nvPr/>
        </p:nvSpPr>
        <p:spPr>
          <a:xfrm>
            <a:off x="10257410" y="347224"/>
            <a:ext cx="222313" cy="511341"/>
          </a:xfrm>
          <a:custGeom>
            <a:avLst/>
            <a:gdLst/>
            <a:ahLst/>
            <a:cxnLst/>
            <a:rect l="l" t="t" r="r" b="b"/>
            <a:pathLst>
              <a:path w="316179" h="727240">
                <a:moveTo>
                  <a:pt x="0" y="727240"/>
                </a:moveTo>
                <a:lnTo>
                  <a:pt x="316179" y="727240"/>
                </a:lnTo>
                <a:lnTo>
                  <a:pt x="316179" y="0"/>
                </a:lnTo>
                <a:lnTo>
                  <a:pt x="0" y="0"/>
                </a:lnTo>
                <a:lnTo>
                  <a:pt x="0" y="727240"/>
                </a:lnTo>
                <a:close/>
              </a:path>
            </a:pathLst>
          </a:custGeom>
          <a:solidFill>
            <a:srgbClr val="6C3C94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8" name="object 37"/>
          <p:cNvSpPr/>
          <p:nvPr/>
        </p:nvSpPr>
        <p:spPr>
          <a:xfrm>
            <a:off x="10297911" y="555052"/>
            <a:ext cx="145188" cy="173352"/>
          </a:xfrm>
          <a:custGeom>
            <a:avLst/>
            <a:gdLst/>
            <a:ahLst/>
            <a:cxnLst/>
            <a:rect l="l" t="t" r="r" b="b"/>
            <a:pathLst>
              <a:path w="206489" h="246545">
                <a:moveTo>
                  <a:pt x="206489" y="246545"/>
                </a:moveTo>
                <a:lnTo>
                  <a:pt x="105105" y="117830"/>
                </a:lnTo>
                <a:lnTo>
                  <a:pt x="201650" y="0"/>
                </a:lnTo>
                <a:lnTo>
                  <a:pt x="136550" y="0"/>
                </a:lnTo>
                <a:lnTo>
                  <a:pt x="58369" y="99491"/>
                </a:lnTo>
                <a:lnTo>
                  <a:pt x="57238" y="99491"/>
                </a:lnTo>
                <a:lnTo>
                  <a:pt x="57238" y="0"/>
                </a:lnTo>
                <a:lnTo>
                  <a:pt x="0" y="0"/>
                </a:lnTo>
                <a:lnTo>
                  <a:pt x="0" y="246545"/>
                </a:lnTo>
                <a:lnTo>
                  <a:pt x="57238" y="246545"/>
                </a:lnTo>
                <a:lnTo>
                  <a:pt x="57238" y="141401"/>
                </a:lnTo>
                <a:lnTo>
                  <a:pt x="58369" y="141401"/>
                </a:lnTo>
                <a:lnTo>
                  <a:pt x="138061" y="246545"/>
                </a:lnTo>
                <a:lnTo>
                  <a:pt x="206489" y="24654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19" name="object 38"/>
          <p:cNvSpPr/>
          <p:nvPr/>
        </p:nvSpPr>
        <p:spPr>
          <a:xfrm>
            <a:off x="10552381" y="554272"/>
            <a:ext cx="173111" cy="174129"/>
          </a:xfrm>
          <a:custGeom>
            <a:avLst/>
            <a:gdLst/>
            <a:ahLst/>
            <a:cxnLst/>
            <a:rect l="l" t="t" r="r" b="b"/>
            <a:pathLst>
              <a:path w="246202" h="247650">
                <a:moveTo>
                  <a:pt x="144068" y="0"/>
                </a:moveTo>
                <a:lnTo>
                  <a:pt x="96926" y="0"/>
                </a:lnTo>
                <a:lnTo>
                  <a:pt x="97269" y="143255"/>
                </a:lnTo>
                <a:lnTo>
                  <a:pt x="109575" y="109613"/>
                </a:lnTo>
                <a:lnTo>
                  <a:pt x="114854" y="95208"/>
                </a:lnTo>
                <a:lnTo>
                  <a:pt x="118721" y="83369"/>
                </a:lnTo>
                <a:lnTo>
                  <a:pt x="121208" y="74053"/>
                </a:lnTo>
                <a:lnTo>
                  <a:pt x="121983" y="74053"/>
                </a:lnTo>
                <a:lnTo>
                  <a:pt x="124073" y="82181"/>
                </a:lnTo>
                <a:lnTo>
                  <a:pt x="127505" y="93882"/>
                </a:lnTo>
                <a:lnTo>
                  <a:pt x="132435" y="109245"/>
                </a:lnTo>
                <a:lnTo>
                  <a:pt x="144068" y="143255"/>
                </a:lnTo>
                <a:lnTo>
                  <a:pt x="161251" y="188899"/>
                </a:lnTo>
                <a:lnTo>
                  <a:pt x="184823" y="247649"/>
                </a:lnTo>
                <a:lnTo>
                  <a:pt x="246202" y="247649"/>
                </a:lnTo>
                <a:lnTo>
                  <a:pt x="144068" y="0"/>
                </a:lnTo>
                <a:close/>
              </a:path>
              <a:path w="246202" h="247650">
                <a:moveTo>
                  <a:pt x="0" y="247649"/>
                </a:moveTo>
                <a:lnTo>
                  <a:pt x="58762" y="247649"/>
                </a:lnTo>
                <a:lnTo>
                  <a:pt x="81165" y="188899"/>
                </a:lnTo>
                <a:lnTo>
                  <a:pt x="161251" y="188899"/>
                </a:lnTo>
                <a:lnTo>
                  <a:pt x="144068" y="143255"/>
                </a:lnTo>
                <a:lnTo>
                  <a:pt x="97269" y="143255"/>
                </a:lnTo>
                <a:lnTo>
                  <a:pt x="96926" y="0"/>
                </a:lnTo>
                <a:lnTo>
                  <a:pt x="0" y="24764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0" name="object 39"/>
          <p:cNvSpPr/>
          <p:nvPr/>
        </p:nvSpPr>
        <p:spPr>
          <a:xfrm>
            <a:off x="10834803" y="550574"/>
            <a:ext cx="122863" cy="177825"/>
          </a:xfrm>
          <a:custGeom>
            <a:avLst/>
            <a:gdLst/>
            <a:ahLst/>
            <a:cxnLst/>
            <a:rect l="l" t="t" r="r" b="b"/>
            <a:pathLst>
              <a:path w="174739" h="252907">
                <a:moveTo>
                  <a:pt x="6267" y="233808"/>
                </a:moveTo>
                <a:lnTo>
                  <a:pt x="17179" y="239611"/>
                </a:lnTo>
                <a:lnTo>
                  <a:pt x="28973" y="244377"/>
                </a:lnTo>
                <a:lnTo>
                  <a:pt x="41445" y="248097"/>
                </a:lnTo>
                <a:lnTo>
                  <a:pt x="54385" y="250764"/>
                </a:lnTo>
                <a:lnTo>
                  <a:pt x="67589" y="252370"/>
                </a:lnTo>
                <a:lnTo>
                  <a:pt x="80848" y="252907"/>
                </a:lnTo>
                <a:lnTo>
                  <a:pt x="87794" y="252740"/>
                </a:lnTo>
                <a:lnTo>
                  <a:pt x="103777" y="251012"/>
                </a:lnTo>
                <a:lnTo>
                  <a:pt x="118675" y="247473"/>
                </a:lnTo>
                <a:lnTo>
                  <a:pt x="132275" y="242206"/>
                </a:lnTo>
                <a:lnTo>
                  <a:pt x="144366" y="235290"/>
                </a:lnTo>
                <a:lnTo>
                  <a:pt x="154734" y="226807"/>
                </a:lnTo>
                <a:lnTo>
                  <a:pt x="163168" y="216837"/>
                </a:lnTo>
                <a:lnTo>
                  <a:pt x="169455" y="205461"/>
                </a:lnTo>
                <a:lnTo>
                  <a:pt x="173382" y="192760"/>
                </a:lnTo>
                <a:lnTo>
                  <a:pt x="174739" y="178815"/>
                </a:lnTo>
                <a:lnTo>
                  <a:pt x="173708" y="165766"/>
                </a:lnTo>
                <a:lnTo>
                  <a:pt x="169386" y="150716"/>
                </a:lnTo>
                <a:lnTo>
                  <a:pt x="162254" y="138160"/>
                </a:lnTo>
                <a:lnTo>
                  <a:pt x="152919" y="127725"/>
                </a:lnTo>
                <a:lnTo>
                  <a:pt x="141987" y="119035"/>
                </a:lnTo>
                <a:lnTo>
                  <a:pt x="130067" y="111715"/>
                </a:lnTo>
                <a:lnTo>
                  <a:pt x="117766" y="105391"/>
                </a:lnTo>
                <a:lnTo>
                  <a:pt x="105690" y="99687"/>
                </a:lnTo>
                <a:lnTo>
                  <a:pt x="94448" y="94230"/>
                </a:lnTo>
                <a:lnTo>
                  <a:pt x="84647" y="88643"/>
                </a:lnTo>
                <a:lnTo>
                  <a:pt x="76895" y="82552"/>
                </a:lnTo>
                <a:lnTo>
                  <a:pt x="71798" y="75583"/>
                </a:lnTo>
                <a:lnTo>
                  <a:pt x="69964" y="67360"/>
                </a:lnTo>
                <a:lnTo>
                  <a:pt x="71587" y="58886"/>
                </a:lnTo>
                <a:lnTo>
                  <a:pt x="81019" y="50045"/>
                </a:lnTo>
                <a:lnTo>
                  <a:pt x="95770" y="47523"/>
                </a:lnTo>
                <a:lnTo>
                  <a:pt x="97659" y="47540"/>
                </a:lnTo>
                <a:lnTo>
                  <a:pt x="109436" y="48422"/>
                </a:lnTo>
                <a:lnTo>
                  <a:pt x="121347" y="50614"/>
                </a:lnTo>
                <a:lnTo>
                  <a:pt x="133505" y="54082"/>
                </a:lnTo>
                <a:lnTo>
                  <a:pt x="146024" y="58795"/>
                </a:lnTo>
                <a:lnTo>
                  <a:pt x="159016" y="64719"/>
                </a:lnTo>
                <a:lnTo>
                  <a:pt x="159016" y="13461"/>
                </a:lnTo>
                <a:lnTo>
                  <a:pt x="147173" y="8497"/>
                </a:lnTo>
                <a:lnTo>
                  <a:pt x="135822" y="5066"/>
                </a:lnTo>
                <a:lnTo>
                  <a:pt x="123073" y="2379"/>
                </a:lnTo>
                <a:lnTo>
                  <a:pt x="109069" y="626"/>
                </a:lnTo>
                <a:lnTo>
                  <a:pt x="93954" y="0"/>
                </a:lnTo>
                <a:lnTo>
                  <a:pt x="80072" y="781"/>
                </a:lnTo>
                <a:lnTo>
                  <a:pt x="63852" y="3964"/>
                </a:lnTo>
                <a:lnTo>
                  <a:pt x="49624" y="9338"/>
                </a:lnTo>
                <a:lnTo>
                  <a:pt x="37440" y="16629"/>
                </a:lnTo>
                <a:lnTo>
                  <a:pt x="27353" y="25559"/>
                </a:lnTo>
                <a:lnTo>
                  <a:pt x="19416" y="35851"/>
                </a:lnTo>
                <a:lnTo>
                  <a:pt x="13681" y="47229"/>
                </a:lnTo>
                <a:lnTo>
                  <a:pt x="10201" y="59416"/>
                </a:lnTo>
                <a:lnTo>
                  <a:pt x="9029" y="72135"/>
                </a:lnTo>
                <a:lnTo>
                  <a:pt x="9867" y="83466"/>
                </a:lnTo>
                <a:lnTo>
                  <a:pt x="13988" y="98204"/>
                </a:lnTo>
                <a:lnTo>
                  <a:pt x="20998" y="110528"/>
                </a:lnTo>
                <a:lnTo>
                  <a:pt x="30277" y="120813"/>
                </a:lnTo>
                <a:lnTo>
                  <a:pt x="41206" y="129436"/>
                </a:lnTo>
                <a:lnTo>
                  <a:pt x="53168" y="136773"/>
                </a:lnTo>
                <a:lnTo>
                  <a:pt x="65542" y="143200"/>
                </a:lnTo>
                <a:lnTo>
                  <a:pt x="77710" y="149092"/>
                </a:lnTo>
                <a:lnTo>
                  <a:pt x="89054" y="154826"/>
                </a:lnTo>
                <a:lnTo>
                  <a:pt x="98954" y="160776"/>
                </a:lnTo>
                <a:lnTo>
                  <a:pt x="106791" y="167321"/>
                </a:lnTo>
                <a:lnTo>
                  <a:pt x="111948" y="174834"/>
                </a:lnTo>
                <a:lnTo>
                  <a:pt x="113804" y="183692"/>
                </a:lnTo>
                <a:lnTo>
                  <a:pt x="113476" y="187276"/>
                </a:lnTo>
                <a:lnTo>
                  <a:pt x="106754" y="197898"/>
                </a:lnTo>
                <a:lnTo>
                  <a:pt x="93979" y="203661"/>
                </a:lnTo>
                <a:lnTo>
                  <a:pt x="78625" y="205397"/>
                </a:lnTo>
                <a:lnTo>
                  <a:pt x="68926" y="204889"/>
                </a:lnTo>
                <a:lnTo>
                  <a:pt x="56070" y="202593"/>
                </a:lnTo>
                <a:lnTo>
                  <a:pt x="43948" y="198646"/>
                </a:lnTo>
                <a:lnTo>
                  <a:pt x="32512" y="193267"/>
                </a:lnTo>
                <a:lnTo>
                  <a:pt x="21716" y="186677"/>
                </a:lnTo>
                <a:lnTo>
                  <a:pt x="0" y="229666"/>
                </a:lnTo>
                <a:lnTo>
                  <a:pt x="6267" y="233808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1" name="object 40"/>
          <p:cNvSpPr/>
          <p:nvPr/>
        </p:nvSpPr>
        <p:spPr>
          <a:xfrm>
            <a:off x="11080532" y="555052"/>
            <a:ext cx="145214" cy="173352"/>
          </a:xfrm>
          <a:custGeom>
            <a:avLst/>
            <a:gdLst/>
            <a:ahLst/>
            <a:cxnLst/>
            <a:rect l="l" t="t" r="r" b="b"/>
            <a:pathLst>
              <a:path w="206527" h="246545">
                <a:moveTo>
                  <a:pt x="206527" y="246545"/>
                </a:moveTo>
                <a:lnTo>
                  <a:pt x="105117" y="117830"/>
                </a:lnTo>
                <a:lnTo>
                  <a:pt x="201663" y="0"/>
                </a:lnTo>
                <a:lnTo>
                  <a:pt x="136588" y="0"/>
                </a:lnTo>
                <a:lnTo>
                  <a:pt x="58331" y="99491"/>
                </a:lnTo>
                <a:lnTo>
                  <a:pt x="57238" y="99491"/>
                </a:lnTo>
                <a:lnTo>
                  <a:pt x="57238" y="0"/>
                </a:lnTo>
                <a:lnTo>
                  <a:pt x="0" y="0"/>
                </a:lnTo>
                <a:lnTo>
                  <a:pt x="0" y="246545"/>
                </a:lnTo>
                <a:lnTo>
                  <a:pt x="57238" y="246545"/>
                </a:lnTo>
                <a:lnTo>
                  <a:pt x="57238" y="141401"/>
                </a:lnTo>
                <a:lnTo>
                  <a:pt x="58331" y="141401"/>
                </a:lnTo>
                <a:lnTo>
                  <a:pt x="138074" y="246545"/>
                </a:lnTo>
                <a:lnTo>
                  <a:pt x="206527" y="24654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2" name="object 41"/>
          <p:cNvSpPr/>
          <p:nvPr/>
        </p:nvSpPr>
        <p:spPr>
          <a:xfrm>
            <a:off x="11334852" y="554272"/>
            <a:ext cx="173102" cy="174129"/>
          </a:xfrm>
          <a:custGeom>
            <a:avLst/>
            <a:gdLst/>
            <a:ahLst/>
            <a:cxnLst/>
            <a:rect l="l" t="t" r="r" b="b"/>
            <a:pathLst>
              <a:path w="246189" h="247650">
                <a:moveTo>
                  <a:pt x="144043" y="0"/>
                </a:moveTo>
                <a:lnTo>
                  <a:pt x="96875" y="0"/>
                </a:lnTo>
                <a:lnTo>
                  <a:pt x="97243" y="143255"/>
                </a:lnTo>
                <a:lnTo>
                  <a:pt x="109664" y="109613"/>
                </a:lnTo>
                <a:lnTo>
                  <a:pt x="114870" y="95225"/>
                </a:lnTo>
                <a:lnTo>
                  <a:pt x="118723" y="83376"/>
                </a:lnTo>
                <a:lnTo>
                  <a:pt x="121221" y="74053"/>
                </a:lnTo>
                <a:lnTo>
                  <a:pt x="121996" y="74053"/>
                </a:lnTo>
                <a:lnTo>
                  <a:pt x="124070" y="82177"/>
                </a:lnTo>
                <a:lnTo>
                  <a:pt x="127499" y="93880"/>
                </a:lnTo>
                <a:lnTo>
                  <a:pt x="132422" y="109245"/>
                </a:lnTo>
                <a:lnTo>
                  <a:pt x="144043" y="143255"/>
                </a:lnTo>
                <a:lnTo>
                  <a:pt x="161239" y="188899"/>
                </a:lnTo>
                <a:lnTo>
                  <a:pt x="184835" y="247649"/>
                </a:lnTo>
                <a:lnTo>
                  <a:pt x="246189" y="247649"/>
                </a:lnTo>
                <a:lnTo>
                  <a:pt x="144043" y="0"/>
                </a:lnTo>
                <a:close/>
              </a:path>
              <a:path w="246189" h="247650">
                <a:moveTo>
                  <a:pt x="0" y="247649"/>
                </a:moveTo>
                <a:lnTo>
                  <a:pt x="58737" y="247649"/>
                </a:lnTo>
                <a:lnTo>
                  <a:pt x="81203" y="188899"/>
                </a:lnTo>
                <a:lnTo>
                  <a:pt x="161239" y="188899"/>
                </a:lnTo>
                <a:lnTo>
                  <a:pt x="144043" y="143255"/>
                </a:lnTo>
                <a:lnTo>
                  <a:pt x="97243" y="143255"/>
                </a:lnTo>
                <a:lnTo>
                  <a:pt x="96875" y="0"/>
                </a:lnTo>
                <a:lnTo>
                  <a:pt x="0" y="24764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3" name="object 42"/>
          <p:cNvSpPr/>
          <p:nvPr/>
        </p:nvSpPr>
        <p:spPr>
          <a:xfrm>
            <a:off x="11594465" y="666236"/>
            <a:ext cx="111289" cy="172919"/>
          </a:xfrm>
          <a:custGeom>
            <a:avLst/>
            <a:gdLst/>
            <a:ahLst/>
            <a:cxnLst/>
            <a:rect l="l" t="t" r="r" b="b"/>
            <a:pathLst>
              <a:path w="158278" h="245929">
                <a:moveTo>
                  <a:pt x="151825" y="11149"/>
                </a:moveTo>
                <a:lnTo>
                  <a:pt x="143159" y="20870"/>
                </a:lnTo>
                <a:lnTo>
                  <a:pt x="132188" y="28896"/>
                </a:lnTo>
                <a:lnTo>
                  <a:pt x="118819" y="34960"/>
                </a:lnTo>
                <a:lnTo>
                  <a:pt x="102959" y="38795"/>
                </a:lnTo>
                <a:lnTo>
                  <a:pt x="84518" y="40132"/>
                </a:lnTo>
                <a:lnTo>
                  <a:pt x="99251" y="87803"/>
                </a:lnTo>
                <a:lnTo>
                  <a:pt x="114930" y="85949"/>
                </a:lnTo>
                <a:lnTo>
                  <a:pt x="129854" y="82887"/>
                </a:lnTo>
                <a:lnTo>
                  <a:pt x="143956" y="78649"/>
                </a:lnTo>
                <a:lnTo>
                  <a:pt x="157173" y="73263"/>
                </a:lnTo>
                <a:lnTo>
                  <a:pt x="158278" y="0"/>
                </a:lnTo>
                <a:lnTo>
                  <a:pt x="151825" y="11149"/>
                </a:lnTo>
                <a:close/>
              </a:path>
              <a:path w="158278" h="245929">
                <a:moveTo>
                  <a:pt x="57289" y="40132"/>
                </a:moveTo>
                <a:lnTo>
                  <a:pt x="57289" y="-109904"/>
                </a:lnTo>
                <a:lnTo>
                  <a:pt x="83400" y="-109904"/>
                </a:lnTo>
                <a:lnTo>
                  <a:pt x="96387" y="-109327"/>
                </a:lnTo>
                <a:lnTo>
                  <a:pt x="112223" y="-106743"/>
                </a:lnTo>
                <a:lnTo>
                  <a:pt x="126078" y="-102136"/>
                </a:lnTo>
                <a:lnTo>
                  <a:pt x="137914" y="-95560"/>
                </a:lnTo>
                <a:lnTo>
                  <a:pt x="147688" y="-87070"/>
                </a:lnTo>
                <a:lnTo>
                  <a:pt x="155361" y="-76718"/>
                </a:lnTo>
                <a:lnTo>
                  <a:pt x="160893" y="-64559"/>
                </a:lnTo>
                <a:lnTo>
                  <a:pt x="164241" y="-50648"/>
                </a:lnTo>
                <a:lnTo>
                  <a:pt x="165366" y="-35038"/>
                </a:lnTo>
                <a:lnTo>
                  <a:pt x="164912" y="-25512"/>
                </a:lnTo>
                <a:lnTo>
                  <a:pt x="162609" y="-12309"/>
                </a:lnTo>
                <a:lnTo>
                  <a:pt x="158278" y="0"/>
                </a:lnTo>
                <a:lnTo>
                  <a:pt x="157173" y="73263"/>
                </a:lnTo>
                <a:lnTo>
                  <a:pt x="169439" y="66761"/>
                </a:lnTo>
                <a:lnTo>
                  <a:pt x="180689" y="59174"/>
                </a:lnTo>
                <a:lnTo>
                  <a:pt x="190858" y="50533"/>
                </a:lnTo>
                <a:lnTo>
                  <a:pt x="199882" y="40867"/>
                </a:lnTo>
                <a:lnTo>
                  <a:pt x="207696" y="30208"/>
                </a:lnTo>
                <a:lnTo>
                  <a:pt x="214234" y="18585"/>
                </a:lnTo>
                <a:lnTo>
                  <a:pt x="219433" y="6031"/>
                </a:lnTo>
                <a:lnTo>
                  <a:pt x="223226" y="-7424"/>
                </a:lnTo>
                <a:lnTo>
                  <a:pt x="225550" y="-21751"/>
                </a:lnTo>
                <a:lnTo>
                  <a:pt x="226339" y="-36918"/>
                </a:lnTo>
                <a:lnTo>
                  <a:pt x="226209" y="-43398"/>
                </a:lnTo>
                <a:lnTo>
                  <a:pt x="224872" y="-58192"/>
                </a:lnTo>
                <a:lnTo>
                  <a:pt x="222112" y="-72114"/>
                </a:lnTo>
                <a:lnTo>
                  <a:pt x="217958" y="-85129"/>
                </a:lnTo>
                <a:lnTo>
                  <a:pt x="212441" y="-97200"/>
                </a:lnTo>
                <a:lnTo>
                  <a:pt x="205592" y="-108292"/>
                </a:lnTo>
                <a:lnTo>
                  <a:pt x="197442" y="-118368"/>
                </a:lnTo>
                <a:lnTo>
                  <a:pt x="188020" y="-127393"/>
                </a:lnTo>
                <a:lnTo>
                  <a:pt x="177358" y="-135332"/>
                </a:lnTo>
                <a:lnTo>
                  <a:pt x="165485" y="-142147"/>
                </a:lnTo>
                <a:lnTo>
                  <a:pt x="152433" y="-147804"/>
                </a:lnTo>
                <a:lnTo>
                  <a:pt x="138232" y="-152266"/>
                </a:lnTo>
                <a:lnTo>
                  <a:pt x="122912" y="-155498"/>
                </a:lnTo>
                <a:lnTo>
                  <a:pt x="106505" y="-157463"/>
                </a:lnTo>
                <a:lnTo>
                  <a:pt x="89039" y="-158126"/>
                </a:lnTo>
                <a:lnTo>
                  <a:pt x="0" y="-158126"/>
                </a:lnTo>
                <a:lnTo>
                  <a:pt x="0" y="88418"/>
                </a:lnTo>
                <a:lnTo>
                  <a:pt x="83070" y="88418"/>
                </a:lnTo>
                <a:lnTo>
                  <a:pt x="99251" y="87803"/>
                </a:lnTo>
                <a:lnTo>
                  <a:pt x="84518" y="40132"/>
                </a:lnTo>
                <a:lnTo>
                  <a:pt x="57289" y="4013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4" name="object 29"/>
          <p:cNvSpPr/>
          <p:nvPr/>
        </p:nvSpPr>
        <p:spPr>
          <a:xfrm>
            <a:off x="10504169" y="1033055"/>
            <a:ext cx="112889" cy="185978"/>
          </a:xfrm>
          <a:custGeom>
            <a:avLst/>
            <a:gdLst/>
            <a:ahLst/>
            <a:cxnLst/>
            <a:rect l="l" t="t" r="r" b="b"/>
            <a:pathLst>
              <a:path w="160553" h="264502">
                <a:moveTo>
                  <a:pt x="61404" y="51790"/>
                </a:moveTo>
                <a:lnTo>
                  <a:pt x="160553" y="51790"/>
                </a:lnTo>
                <a:lnTo>
                  <a:pt x="160553" y="0"/>
                </a:lnTo>
                <a:lnTo>
                  <a:pt x="0" y="0"/>
                </a:lnTo>
                <a:lnTo>
                  <a:pt x="0" y="264502"/>
                </a:lnTo>
                <a:lnTo>
                  <a:pt x="61404" y="264502"/>
                </a:lnTo>
                <a:lnTo>
                  <a:pt x="61404" y="156972"/>
                </a:lnTo>
                <a:lnTo>
                  <a:pt x="137655" y="156972"/>
                </a:lnTo>
                <a:lnTo>
                  <a:pt x="137655" y="105155"/>
                </a:lnTo>
                <a:lnTo>
                  <a:pt x="61404" y="105155"/>
                </a:lnTo>
                <a:lnTo>
                  <a:pt x="61404" y="5179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5" name="object 30"/>
          <p:cNvSpPr/>
          <p:nvPr/>
        </p:nvSpPr>
        <p:spPr>
          <a:xfrm>
            <a:off x="10645741" y="1032188"/>
            <a:ext cx="185666" cy="186844"/>
          </a:xfrm>
          <a:custGeom>
            <a:avLst/>
            <a:gdLst/>
            <a:ahLst/>
            <a:cxnLst/>
            <a:rect l="l" t="t" r="r" b="b"/>
            <a:pathLst>
              <a:path w="264058" h="265734">
                <a:moveTo>
                  <a:pt x="154482" y="0"/>
                </a:moveTo>
                <a:lnTo>
                  <a:pt x="103936" y="0"/>
                </a:lnTo>
                <a:lnTo>
                  <a:pt x="104317" y="153733"/>
                </a:lnTo>
                <a:lnTo>
                  <a:pt x="117589" y="117627"/>
                </a:lnTo>
                <a:lnTo>
                  <a:pt x="118575" y="114993"/>
                </a:lnTo>
                <a:lnTo>
                  <a:pt x="123850" y="100303"/>
                </a:lnTo>
                <a:lnTo>
                  <a:pt x="127568" y="88754"/>
                </a:lnTo>
                <a:lnTo>
                  <a:pt x="130047" y="79527"/>
                </a:lnTo>
                <a:lnTo>
                  <a:pt x="130975" y="80314"/>
                </a:lnTo>
                <a:lnTo>
                  <a:pt x="133455" y="89694"/>
                </a:lnTo>
                <a:lnTo>
                  <a:pt x="137041" y="101713"/>
                </a:lnTo>
                <a:lnTo>
                  <a:pt x="142074" y="117182"/>
                </a:lnTo>
                <a:lnTo>
                  <a:pt x="154482" y="153733"/>
                </a:lnTo>
                <a:lnTo>
                  <a:pt x="172973" y="202730"/>
                </a:lnTo>
                <a:lnTo>
                  <a:pt x="198246" y="265734"/>
                </a:lnTo>
                <a:lnTo>
                  <a:pt x="264058" y="265734"/>
                </a:lnTo>
                <a:lnTo>
                  <a:pt x="154482" y="0"/>
                </a:lnTo>
                <a:close/>
              </a:path>
              <a:path w="264058" h="265734">
                <a:moveTo>
                  <a:pt x="0" y="265734"/>
                </a:moveTo>
                <a:lnTo>
                  <a:pt x="62979" y="265734"/>
                </a:lnTo>
                <a:lnTo>
                  <a:pt x="87058" y="202730"/>
                </a:lnTo>
                <a:lnTo>
                  <a:pt x="172973" y="202730"/>
                </a:lnTo>
                <a:lnTo>
                  <a:pt x="154482" y="153733"/>
                </a:lnTo>
                <a:lnTo>
                  <a:pt x="104317" y="153733"/>
                </a:lnTo>
                <a:lnTo>
                  <a:pt x="103936" y="0"/>
                </a:lnTo>
                <a:lnTo>
                  <a:pt x="0" y="26573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6" name="object 28"/>
          <p:cNvSpPr/>
          <p:nvPr/>
        </p:nvSpPr>
        <p:spPr>
          <a:xfrm>
            <a:off x="10870962" y="1033055"/>
            <a:ext cx="195006" cy="185978"/>
          </a:xfrm>
          <a:custGeom>
            <a:avLst/>
            <a:gdLst/>
            <a:ahLst/>
            <a:cxnLst/>
            <a:rect l="l" t="t" r="r" b="b"/>
            <a:pathLst>
              <a:path w="277342" h="264502">
                <a:moveTo>
                  <a:pt x="155359" y="194246"/>
                </a:moveTo>
                <a:lnTo>
                  <a:pt x="198285" y="129222"/>
                </a:lnTo>
                <a:lnTo>
                  <a:pt x="202264" y="123236"/>
                </a:lnTo>
                <a:lnTo>
                  <a:pt x="210308" y="110974"/>
                </a:lnTo>
                <a:lnTo>
                  <a:pt x="215963" y="101168"/>
                </a:lnTo>
                <a:lnTo>
                  <a:pt x="216331" y="101168"/>
                </a:lnTo>
                <a:lnTo>
                  <a:pt x="216224" y="103857"/>
                </a:lnTo>
                <a:lnTo>
                  <a:pt x="215996" y="116382"/>
                </a:lnTo>
                <a:lnTo>
                  <a:pt x="215963" y="264502"/>
                </a:lnTo>
                <a:lnTo>
                  <a:pt x="277342" y="264502"/>
                </a:lnTo>
                <a:lnTo>
                  <a:pt x="277342" y="0"/>
                </a:lnTo>
                <a:lnTo>
                  <a:pt x="221564" y="0"/>
                </a:lnTo>
                <a:lnTo>
                  <a:pt x="162191" y="90297"/>
                </a:lnTo>
                <a:lnTo>
                  <a:pt x="154553" y="102532"/>
                </a:lnTo>
                <a:lnTo>
                  <a:pt x="148220" y="113555"/>
                </a:lnTo>
                <a:lnTo>
                  <a:pt x="142951" y="123596"/>
                </a:lnTo>
                <a:lnTo>
                  <a:pt x="142138" y="123596"/>
                </a:lnTo>
                <a:lnTo>
                  <a:pt x="136147" y="113731"/>
                </a:lnTo>
                <a:lnTo>
                  <a:pt x="129296" y="103292"/>
                </a:lnTo>
                <a:lnTo>
                  <a:pt x="121615" y="92303"/>
                </a:lnTo>
                <a:lnTo>
                  <a:pt x="55448" y="0"/>
                </a:lnTo>
                <a:lnTo>
                  <a:pt x="0" y="0"/>
                </a:lnTo>
                <a:lnTo>
                  <a:pt x="0" y="264502"/>
                </a:lnTo>
                <a:lnTo>
                  <a:pt x="61493" y="264502"/>
                </a:lnTo>
                <a:lnTo>
                  <a:pt x="61439" y="114442"/>
                </a:lnTo>
                <a:lnTo>
                  <a:pt x="61112" y="101168"/>
                </a:lnTo>
                <a:lnTo>
                  <a:pt x="61836" y="101168"/>
                </a:lnTo>
                <a:lnTo>
                  <a:pt x="65004" y="106502"/>
                </a:lnTo>
                <a:lnTo>
                  <a:pt x="72324" y="117196"/>
                </a:lnTo>
                <a:lnTo>
                  <a:pt x="79463" y="126822"/>
                </a:lnTo>
                <a:lnTo>
                  <a:pt x="128447" y="194246"/>
                </a:lnTo>
                <a:lnTo>
                  <a:pt x="155359" y="194246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7" name="object 27"/>
          <p:cNvSpPr/>
          <p:nvPr/>
        </p:nvSpPr>
        <p:spPr>
          <a:xfrm>
            <a:off x="11128510" y="1033056"/>
            <a:ext cx="43201" cy="185978"/>
          </a:xfrm>
          <a:custGeom>
            <a:avLst/>
            <a:gdLst/>
            <a:ahLst/>
            <a:cxnLst/>
            <a:rect l="l" t="t" r="r" b="b"/>
            <a:pathLst>
              <a:path w="61442" h="264502">
                <a:moveTo>
                  <a:pt x="0" y="0"/>
                </a:moveTo>
                <a:lnTo>
                  <a:pt x="0" y="264502"/>
                </a:lnTo>
                <a:lnTo>
                  <a:pt x="61442" y="264502"/>
                </a:lnTo>
                <a:lnTo>
                  <a:pt x="6144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8" name="object 25"/>
          <p:cNvSpPr/>
          <p:nvPr/>
        </p:nvSpPr>
        <p:spPr>
          <a:xfrm>
            <a:off x="11237804" y="1033055"/>
            <a:ext cx="112826" cy="185978"/>
          </a:xfrm>
          <a:custGeom>
            <a:avLst/>
            <a:gdLst/>
            <a:ahLst/>
            <a:cxnLst/>
            <a:rect l="l" t="t" r="r" b="b"/>
            <a:pathLst>
              <a:path w="160464" h="264502">
                <a:moveTo>
                  <a:pt x="61353" y="212712"/>
                </a:moveTo>
                <a:lnTo>
                  <a:pt x="61353" y="0"/>
                </a:lnTo>
                <a:lnTo>
                  <a:pt x="0" y="0"/>
                </a:lnTo>
                <a:lnTo>
                  <a:pt x="0" y="264502"/>
                </a:lnTo>
                <a:lnTo>
                  <a:pt x="160464" y="264502"/>
                </a:lnTo>
                <a:lnTo>
                  <a:pt x="160464" y="212712"/>
                </a:lnTo>
                <a:lnTo>
                  <a:pt x="61353" y="21271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29" name="object 26"/>
          <p:cNvSpPr/>
          <p:nvPr/>
        </p:nvSpPr>
        <p:spPr>
          <a:xfrm>
            <a:off x="11351899" y="1033054"/>
            <a:ext cx="173816" cy="185978"/>
          </a:xfrm>
          <a:custGeom>
            <a:avLst/>
            <a:gdLst/>
            <a:ahLst/>
            <a:cxnLst/>
            <a:rect l="l" t="t" r="r" b="b"/>
            <a:pathLst>
              <a:path w="247205" h="264502">
                <a:moveTo>
                  <a:pt x="247205" y="0"/>
                </a:moveTo>
                <a:lnTo>
                  <a:pt x="181406" y="0"/>
                </a:lnTo>
                <a:lnTo>
                  <a:pt x="124015" y="107924"/>
                </a:lnTo>
                <a:lnTo>
                  <a:pt x="123164" y="107924"/>
                </a:lnTo>
                <a:lnTo>
                  <a:pt x="66179" y="0"/>
                </a:lnTo>
                <a:lnTo>
                  <a:pt x="0" y="0"/>
                </a:lnTo>
                <a:lnTo>
                  <a:pt x="92265" y="160159"/>
                </a:lnTo>
                <a:lnTo>
                  <a:pt x="92265" y="264502"/>
                </a:lnTo>
                <a:lnTo>
                  <a:pt x="153682" y="264502"/>
                </a:lnTo>
                <a:lnTo>
                  <a:pt x="153682" y="160959"/>
                </a:lnTo>
                <a:lnTo>
                  <a:pt x="247205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 sz="890"/>
          </a:p>
        </p:txBody>
      </p:sp>
      <p:sp>
        <p:nvSpPr>
          <p:cNvPr id="30" name="object 11"/>
          <p:cNvSpPr txBox="1"/>
          <p:nvPr/>
        </p:nvSpPr>
        <p:spPr>
          <a:xfrm>
            <a:off x="10257409" y="347224"/>
            <a:ext cx="234239" cy="511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1" name="object 10"/>
          <p:cNvSpPr txBox="1"/>
          <p:nvPr/>
        </p:nvSpPr>
        <p:spPr>
          <a:xfrm>
            <a:off x="10503574" y="368465"/>
            <a:ext cx="278717" cy="51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387"/>
              </a:lnSpc>
              <a:spcBef>
                <a:spcPts val="18"/>
              </a:spcBef>
            </a:pPr>
            <a:endParaRPr sz="387"/>
          </a:p>
        </p:txBody>
      </p:sp>
      <p:sp>
        <p:nvSpPr>
          <p:cNvPr id="32" name="object 9"/>
          <p:cNvSpPr txBox="1"/>
          <p:nvPr/>
        </p:nvSpPr>
        <p:spPr>
          <a:xfrm>
            <a:off x="10782292" y="368467"/>
            <a:ext cx="223737" cy="5113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3" name="object 8"/>
          <p:cNvSpPr txBox="1"/>
          <p:nvPr/>
        </p:nvSpPr>
        <p:spPr>
          <a:xfrm>
            <a:off x="11017770" y="368473"/>
            <a:ext cx="278628" cy="706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527"/>
              </a:lnSpc>
              <a:spcBef>
                <a:spcPts val="29"/>
              </a:spcBef>
            </a:pPr>
            <a:endParaRPr sz="527"/>
          </a:p>
        </p:txBody>
      </p:sp>
      <p:sp>
        <p:nvSpPr>
          <p:cNvPr id="34" name="object 7"/>
          <p:cNvSpPr txBox="1"/>
          <p:nvPr/>
        </p:nvSpPr>
        <p:spPr>
          <a:xfrm>
            <a:off x="11296398" y="368476"/>
            <a:ext cx="245820" cy="4446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5" name="object 6"/>
          <p:cNvSpPr txBox="1"/>
          <p:nvPr/>
        </p:nvSpPr>
        <p:spPr>
          <a:xfrm>
            <a:off x="10491649" y="419973"/>
            <a:ext cx="290643" cy="511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6" name="object 5"/>
          <p:cNvSpPr txBox="1"/>
          <p:nvPr/>
        </p:nvSpPr>
        <p:spPr>
          <a:xfrm>
            <a:off x="11006030" y="439154"/>
            <a:ext cx="290371" cy="511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7" name="object 4"/>
          <p:cNvSpPr txBox="1"/>
          <p:nvPr/>
        </p:nvSpPr>
        <p:spPr>
          <a:xfrm>
            <a:off x="11542219" y="419973"/>
            <a:ext cx="233930" cy="511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8" name="object 3"/>
          <p:cNvSpPr txBox="1"/>
          <p:nvPr/>
        </p:nvSpPr>
        <p:spPr>
          <a:xfrm>
            <a:off x="11296398" y="813100"/>
            <a:ext cx="245820" cy="1373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703"/>
              </a:lnSpc>
            </a:pPr>
            <a:endParaRPr sz="703"/>
          </a:p>
        </p:txBody>
      </p:sp>
      <p:sp>
        <p:nvSpPr>
          <p:cNvPr id="39" name="object 2"/>
          <p:cNvSpPr txBox="1"/>
          <p:nvPr/>
        </p:nvSpPr>
        <p:spPr>
          <a:xfrm>
            <a:off x="10782292" y="879815"/>
            <a:ext cx="223737" cy="515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859">
              <a:lnSpc>
                <a:spcPts val="387"/>
              </a:lnSpc>
              <a:spcBef>
                <a:spcPts val="19"/>
              </a:spcBef>
            </a:pPr>
            <a:endParaRPr sz="387"/>
          </a:p>
        </p:txBody>
      </p:sp>
      <p:sp>
        <p:nvSpPr>
          <p:cNvPr id="40" name="TextBox 39"/>
          <p:cNvSpPr txBox="1"/>
          <p:nvPr/>
        </p:nvSpPr>
        <p:spPr>
          <a:xfrm>
            <a:off x="6182043" y="3674575"/>
            <a:ext cx="4259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" panose="020B0503030101060003" pitchFamily="34" charset="-52"/>
              </a:rPr>
              <a:t>Москва, Хлебный пер. 19А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  <a:latin typeface="Raleway" panose="020B0503030101060003" pitchFamily="34" charset="-52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278296" y="4296776"/>
            <a:ext cx="445168" cy="43338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6278296" y="4944855"/>
            <a:ext cx="445168" cy="43338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TextBox 44"/>
          <p:cNvSpPr txBox="1"/>
          <p:nvPr/>
        </p:nvSpPr>
        <p:spPr>
          <a:xfrm>
            <a:off x="6911845" y="4340621"/>
            <a:ext cx="4259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" panose="020B0503030101060003" pitchFamily="34" charset="-52"/>
              </a:rPr>
              <a:t>8 (495) 276 76 86 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  <a:latin typeface="Raleway" panose="020B0503030101060003" pitchFamily="34" charset="-5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23878" y="4944855"/>
            <a:ext cx="4259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" panose="020B0503030101060003" pitchFamily="34" charset="-52"/>
              </a:rPr>
              <a:t>info@kfamily.ru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  <a:latin typeface="Raleway" panose="020B0503030101060003" pitchFamily="34" charset="-52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6278296" y="5621517"/>
            <a:ext cx="445168" cy="43338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6911845" y="5628868"/>
            <a:ext cx="4259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aleway" panose="020B0503030101060003" pitchFamily="34" charset="-52"/>
              </a:rPr>
              <a:t>kfamily.ru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  <a:latin typeface="Raleway" panose="020B0503030101060003" pitchFamily="34" charset="-52"/>
            </a:endParaRPr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293" y="5008954"/>
            <a:ext cx="307364" cy="307364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292" y="4370184"/>
            <a:ext cx="279171" cy="279171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380" y="5628868"/>
            <a:ext cx="447641" cy="447641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544" y="5665877"/>
            <a:ext cx="344665" cy="34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6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каскад">
      <a:dk1>
        <a:sysClr val="windowText" lastClr="000000"/>
      </a:dk1>
      <a:lt1>
        <a:sysClr val="window" lastClr="FFFFFF"/>
      </a:lt1>
      <a:dk2>
        <a:srgbClr val="1C75BC"/>
      </a:dk2>
      <a:lt2>
        <a:srgbClr val="FFFFFF"/>
      </a:lt2>
      <a:accent1>
        <a:srgbClr val="662D91"/>
      </a:accent1>
      <a:accent2>
        <a:srgbClr val="1C75BC"/>
      </a:accent2>
      <a:accent3>
        <a:srgbClr val="00A79D"/>
      </a:accent3>
      <a:accent4>
        <a:srgbClr val="FBB040"/>
      </a:accent4>
      <a:accent5>
        <a:srgbClr val="EF4136"/>
      </a:accent5>
      <a:accent6>
        <a:srgbClr val="BE1E2D"/>
      </a:accent6>
      <a:hlink>
        <a:srgbClr val="1C75BC"/>
      </a:hlink>
      <a:folHlink>
        <a:srgbClr val="BE1E2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16301</TotalTime>
  <Words>265</Words>
  <Application>Microsoft Office PowerPoint</Application>
  <PresentationFormat>Широкоэкранный</PresentationFormat>
  <Paragraphs>64</Paragraphs>
  <Slides>26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6" baseType="lpstr">
      <vt:lpstr>Arial</vt:lpstr>
      <vt:lpstr>BlISS PRO</vt:lpstr>
      <vt:lpstr>BlISS PRO</vt:lpstr>
      <vt:lpstr>BlISS PRO</vt:lpstr>
      <vt:lpstr>Calibri</vt:lpstr>
      <vt:lpstr>Raleway</vt:lpstr>
      <vt:lpstr>Raleway Black</vt:lpstr>
      <vt:lpstr>Raleway SemiBold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Коган Екатерина</dc:creator>
  <cp:lastModifiedBy>valeriy.mishchenko valeriy.mishchenko</cp:lastModifiedBy>
  <cp:revision>714</cp:revision>
  <cp:lastPrinted>2018-05-03T06:48:13Z</cp:lastPrinted>
  <dcterms:modified xsi:type="dcterms:W3CDTF">2021-02-17T09:53:08Z</dcterms:modified>
</cp:coreProperties>
</file>