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3" r:id="rId13"/>
    <p:sldId id="262" r:id="rId14"/>
    <p:sldId id="270" r:id="rId15"/>
    <p:sldId id="271" r:id="rId16"/>
    <p:sldId id="269" r:id="rId17"/>
    <p:sldId id="272" r:id="rId18"/>
    <p:sldId id="274" r:id="rId19"/>
    <p:sldId id="275" r:id="rId20"/>
    <p:sldId id="276" r:id="rId21"/>
    <p:sldId id="273" r:id="rId22"/>
    <p:sldId id="279" r:id="rId23"/>
    <p:sldId id="280" r:id="rId24"/>
    <p:sldId id="281" r:id="rId25"/>
    <p:sldId id="278" r:id="rId26"/>
    <p:sldId id="277" r:id="rId27"/>
    <p:sldId id="282" r:id="rId28"/>
    <p:sldId id="284" r:id="rId29"/>
    <p:sldId id="285" r:id="rId30"/>
    <p:sldId id="286" r:id="rId31"/>
    <p:sldId id="283" r:id="rId32"/>
    <p:sldId id="289" r:id="rId33"/>
    <p:sldId id="288" r:id="rId34"/>
    <p:sldId id="290" r:id="rId35"/>
    <p:sldId id="291" r:id="rId36"/>
    <p:sldId id="287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>
        <p:scale>
          <a:sx n="100" d="100"/>
          <a:sy n="100" d="100"/>
        </p:scale>
        <p:origin x="206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38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72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209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67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42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472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914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58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64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251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111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371C1-12AD-4BCC-8DD8-CDC4BB22C430}" type="datetimeFigureOut">
              <a:rPr lang="en-US" smtClean="0"/>
              <a:t>3/11/2021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A479-89C9-43B8-8509-EFCEB24F0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06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8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93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7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71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2981"/>
            <a:ext cx="10058400" cy="629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01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0999"/>
            <a:ext cx="10058400" cy="629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35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2981"/>
            <a:ext cx="10058400" cy="629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70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0999"/>
            <a:ext cx="10058400" cy="629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192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2981"/>
            <a:ext cx="10058400" cy="629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05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09550"/>
            <a:ext cx="10058400" cy="629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966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0999"/>
            <a:ext cx="10058400" cy="629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48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2981"/>
            <a:ext cx="10058400" cy="629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0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0999"/>
            <a:ext cx="10058400" cy="629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46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869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62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162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83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568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4091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845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849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7062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26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9778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8113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548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449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791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3063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52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6697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9984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7911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6146"/>
            <a:ext cx="10058400" cy="62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6278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546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84167"/>
            <a:ext cx="10058400" cy="628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8371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0</Words>
  <Application>Microsoft Office PowerPoint</Application>
  <PresentationFormat>Произвольный</PresentationFormat>
  <Paragraphs>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Nikolay</dc:creator>
  <cp:lastModifiedBy>EXPO</cp:lastModifiedBy>
  <cp:revision>6</cp:revision>
  <dcterms:created xsi:type="dcterms:W3CDTF">2021-03-09T17:04:46Z</dcterms:created>
  <dcterms:modified xsi:type="dcterms:W3CDTF">2021-03-11T07:08:17Z</dcterms:modified>
</cp:coreProperties>
</file>