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1" r:id="rId1"/>
  </p:sldMasterIdLst>
  <p:notesMasterIdLst>
    <p:notesMasterId r:id="rId15"/>
  </p:notesMasterIdLst>
  <p:handoutMasterIdLst>
    <p:handoutMasterId r:id="rId16"/>
  </p:handoutMasterIdLst>
  <p:sldIdLst>
    <p:sldId id="256" r:id="rId2"/>
    <p:sldId id="414" r:id="rId3"/>
    <p:sldId id="431" r:id="rId4"/>
    <p:sldId id="434" r:id="rId5"/>
    <p:sldId id="435" r:id="rId6"/>
    <p:sldId id="433" r:id="rId7"/>
    <p:sldId id="426" r:id="rId8"/>
    <p:sldId id="424" r:id="rId9"/>
    <p:sldId id="427" r:id="rId10"/>
    <p:sldId id="437" r:id="rId11"/>
    <p:sldId id="436" r:id="rId12"/>
    <p:sldId id="428" r:id="rId13"/>
    <p:sldId id="429" r:id="rId14"/>
  </p:sldIdLst>
  <p:sldSz cx="12801600" cy="9601200" type="A3"/>
  <p:notesSz cx="7104063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3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639842" algn="l" rtl="0" eaLnBrk="0" fontAlgn="base" hangingPunct="0">
      <a:spcBef>
        <a:spcPct val="0"/>
      </a:spcBef>
      <a:spcAft>
        <a:spcPct val="0"/>
      </a:spcAft>
      <a:defRPr sz="33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279684" algn="l" rtl="0" eaLnBrk="0" fontAlgn="base" hangingPunct="0">
      <a:spcBef>
        <a:spcPct val="0"/>
      </a:spcBef>
      <a:spcAft>
        <a:spcPct val="0"/>
      </a:spcAft>
      <a:defRPr sz="33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919524" algn="l" rtl="0" eaLnBrk="0" fontAlgn="base" hangingPunct="0">
      <a:spcBef>
        <a:spcPct val="0"/>
      </a:spcBef>
      <a:spcAft>
        <a:spcPct val="0"/>
      </a:spcAft>
      <a:defRPr sz="33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559365" algn="l" rtl="0" eaLnBrk="0" fontAlgn="base" hangingPunct="0">
      <a:spcBef>
        <a:spcPct val="0"/>
      </a:spcBef>
      <a:spcAft>
        <a:spcPct val="0"/>
      </a:spcAft>
      <a:defRPr sz="33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3199205" algn="l" defTabSz="1279684" rtl="0" eaLnBrk="1" latinLnBrk="0" hangingPunct="1">
      <a:defRPr sz="33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3839047" algn="l" defTabSz="1279684" rtl="0" eaLnBrk="1" latinLnBrk="0" hangingPunct="1">
      <a:defRPr sz="33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4478889" algn="l" defTabSz="1279684" rtl="0" eaLnBrk="1" latinLnBrk="0" hangingPunct="1">
      <a:defRPr sz="33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5118731" algn="l" defTabSz="1279684" rtl="0" eaLnBrk="1" latinLnBrk="0" hangingPunct="1">
      <a:defRPr sz="33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D1D1"/>
    <a:srgbClr val="FFE1E1"/>
    <a:srgbClr val="FF7D7D"/>
    <a:srgbClr val="FFA7A7"/>
    <a:srgbClr val="3B6867"/>
    <a:srgbClr val="640000"/>
    <a:srgbClr val="C7BF9D"/>
    <a:srgbClr val="B8E0AE"/>
    <a:srgbClr val="A89C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6" autoAdjust="0"/>
    <p:restoredTop sz="95579" autoAdjust="0"/>
  </p:normalViewPr>
  <p:slideViewPr>
    <p:cSldViewPr>
      <p:cViewPr varScale="1">
        <p:scale>
          <a:sx n="41" d="100"/>
          <a:sy n="41" d="100"/>
        </p:scale>
        <p:origin x="900" y="60"/>
      </p:cViewPr>
      <p:guideLst>
        <p:guide orient="horz" pos="3024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138" d="100"/>
          <a:sy n="138" d="100"/>
        </p:scale>
        <p:origin x="-3720" y="-120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800" b="0">
                <a:solidFill>
                  <a:srgbClr val="3B6867"/>
                </a:solidFill>
              </a:defRPr>
            </a:pPr>
            <a:r>
              <a:rPr lang="ru-RU" sz="1800" b="0" dirty="0">
                <a:solidFill>
                  <a:srgbClr val="3B6867"/>
                </a:solidFill>
              </a:rPr>
              <a:t>Характеристики территории </a:t>
            </a:r>
            <a:r>
              <a:rPr lang="ru-RU" sz="1800" b="0" dirty="0" smtClean="0">
                <a:solidFill>
                  <a:srgbClr val="3B6867"/>
                </a:solidFill>
              </a:rPr>
              <a:t>застройки</a:t>
            </a:r>
            <a:endParaRPr lang="ru-RU" sz="1800" b="0" dirty="0">
              <a:solidFill>
                <a:srgbClr val="3B6867"/>
              </a:solidFill>
            </a:endParaRPr>
          </a:p>
        </c:rich>
      </c:tx>
      <c:layout>
        <c:manualLayout>
          <c:xMode val="edge"/>
          <c:yMode val="edge"/>
          <c:x val="0.24796418797492709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2888078765920194"/>
                  <c:y val="-1.725351772508368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1,14%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B5-456C-9D2E-E87AFC983460}"/>
                </c:ext>
              </c:extLst>
            </c:dLbl>
            <c:dLbl>
              <c:idx val="1"/>
              <c:layout>
                <c:manualLayout>
                  <c:x val="-0.13267139906094319"/>
                  <c:y val="-6.00672992855866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B5-456C-9D2E-E87AFC9834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Доля населенных пунктов от общей площади РФ</c:v>
                </c:pt>
                <c:pt idx="1">
                  <c:v>Доля территории застройки от площади населенных пунктов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1.14E-2</c:v>
                </c:pt>
                <c:pt idx="1">
                  <c:v>0.17799999999999999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DB-427F-AB15-5E32BE5A9A1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3267139906094319"/>
                  <c:y val="5.75117257502789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8B5-456C-9D2E-E87AFC983460}"/>
                </c:ext>
              </c:extLst>
            </c:dLbl>
            <c:dLbl>
              <c:idx val="1"/>
              <c:layout>
                <c:manualLayout>
                  <c:x val="-0.13267139906094319"/>
                  <c:y val="7.2848185950353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8B5-456C-9D2E-E87AFC9834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Доля населенных пунктов от общей площади РФ</c:v>
                </c:pt>
                <c:pt idx="1">
                  <c:v>Доля территории застройки от площади населенных пунктов</c:v>
                </c:pt>
              </c:strCache>
            </c:strRef>
          </c:cat>
          <c:val>
            <c:numRef>
              <c:f>Лист1!$C$2:$C$3</c:f>
              <c:numCache>
                <c:formatCode>0.00%</c:formatCode>
                <c:ptCount val="2"/>
                <c:pt idx="0">
                  <c:v>0.98860000000000003</c:v>
                </c:pt>
                <c:pt idx="1">
                  <c:v>0.82199999999999995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DB-427F-AB15-5E32BE5A9A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5694592"/>
        <c:axId val="175696128"/>
      </c:barChart>
      <c:catAx>
        <c:axId val="17569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400">
                <a:solidFill>
                  <a:srgbClr val="3B6867"/>
                </a:solidFill>
              </a:defRPr>
            </a:pPr>
            <a:endParaRPr lang="ru-RU"/>
          </a:p>
        </c:txPr>
        <c:crossAx val="175696128"/>
        <c:crosses val="autoZero"/>
        <c:auto val="1"/>
        <c:lblAlgn val="ctr"/>
        <c:lblOffset val="100"/>
        <c:noMultiLvlLbl val="0"/>
      </c:catAx>
      <c:valAx>
        <c:axId val="1756961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75694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Franklin Gothic Demi Cond" pitchFamily="34" charset="0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0"/>
            <a:ext cx="3078427" cy="51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96" tIns="47398" rIns="94796" bIns="4739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997" y="0"/>
            <a:ext cx="3078427" cy="51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96" tIns="47398" rIns="94796" bIns="4739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9721106"/>
            <a:ext cx="3078427" cy="51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96" tIns="47398" rIns="94796" bIns="4739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997" y="9721106"/>
            <a:ext cx="3078427" cy="51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96" tIns="47398" rIns="94796" bIns="4739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1396B07-9542-46C8-827F-DB6EA807245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01622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0"/>
            <a:ext cx="3078427" cy="51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96" tIns="47398" rIns="94796" bIns="4739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997" y="0"/>
            <a:ext cx="3078427" cy="51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96" tIns="47398" rIns="94796" bIns="4739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177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5363" y="769938"/>
            <a:ext cx="5113337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77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407" y="4861443"/>
            <a:ext cx="5683250" cy="4605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96" tIns="47398" rIns="94796" bIns="473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9721106"/>
            <a:ext cx="3078427" cy="51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96" tIns="47398" rIns="94796" bIns="4739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997" y="9721106"/>
            <a:ext cx="3078427" cy="51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96" tIns="47398" rIns="94796" bIns="4739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2A4547-8503-4EEB-8E28-867EF112BB9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33877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639842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279684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919524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559365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3199205" algn="l" defTabSz="127968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839047" algn="l" defTabSz="127968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478889" algn="l" defTabSz="127968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5118731" algn="l" defTabSz="127968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9938"/>
            <a:ext cx="5113337" cy="3835400"/>
          </a:xfrm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5363" y="769938"/>
            <a:ext cx="5113337" cy="3835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225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ACFE78-5A7E-4184-B085-9F961C237C75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245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5363" y="769938"/>
            <a:ext cx="5113337" cy="3835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225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5363" y="769938"/>
            <a:ext cx="5113337" cy="3835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225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5363" y="769938"/>
            <a:ext cx="5113337" cy="3835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225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5363" y="769938"/>
            <a:ext cx="5113337" cy="3835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225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5363" y="769938"/>
            <a:ext cx="5113337" cy="3835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225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0" y="2982600"/>
            <a:ext cx="10881360" cy="205803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0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1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2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3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54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65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76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87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6356-34B6-4A9D-9637-3D48C9BBC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958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1DAC7-574B-4947-905F-811BE389F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21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054589" y="384498"/>
            <a:ext cx="3120391" cy="81921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93422" y="384498"/>
            <a:ext cx="9147811" cy="819213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7BC84-D504-464F-9437-F4FCD40B05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388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E46F9-FBAA-45CE-91CD-D344AD3CA9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726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9" y="6169665"/>
            <a:ext cx="10881360" cy="190690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9" y="4069399"/>
            <a:ext cx="10881360" cy="2100262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095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191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328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438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5478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657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7669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876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55C8-F26F-4BFA-840C-0A968E5BBD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210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93421" y="2240285"/>
            <a:ext cx="6134100" cy="633634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40881" y="2240285"/>
            <a:ext cx="6134100" cy="633634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F557-5FFB-42E0-AD57-0D2EE7B655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21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0956" indent="0">
              <a:buNone/>
              <a:defRPr sz="2700" b="1"/>
            </a:lvl2pPr>
            <a:lvl3pPr marL="1221913" indent="0">
              <a:buNone/>
              <a:defRPr sz="2400" b="1"/>
            </a:lvl3pPr>
            <a:lvl4pPr marL="1832869" indent="0">
              <a:buNone/>
              <a:defRPr sz="2100" b="1"/>
            </a:lvl4pPr>
            <a:lvl5pPr marL="2443825" indent="0">
              <a:buNone/>
              <a:defRPr sz="2100" b="1"/>
            </a:lvl5pPr>
            <a:lvl6pPr marL="3054782" indent="0">
              <a:buNone/>
              <a:defRPr sz="2100" b="1"/>
            </a:lvl6pPr>
            <a:lvl7pPr marL="3665738" indent="0">
              <a:buNone/>
              <a:defRPr sz="2100" b="1"/>
            </a:lvl7pPr>
            <a:lvl8pPr marL="4276695" indent="0">
              <a:buNone/>
              <a:defRPr sz="2100" b="1"/>
            </a:lvl8pPr>
            <a:lvl9pPr marL="4887651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37" y="2149158"/>
            <a:ext cx="5658486" cy="89566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0956" indent="0">
              <a:buNone/>
              <a:defRPr sz="2700" b="1"/>
            </a:lvl2pPr>
            <a:lvl3pPr marL="1221913" indent="0">
              <a:buNone/>
              <a:defRPr sz="2400" b="1"/>
            </a:lvl3pPr>
            <a:lvl4pPr marL="1832869" indent="0">
              <a:buNone/>
              <a:defRPr sz="2100" b="1"/>
            </a:lvl4pPr>
            <a:lvl5pPr marL="2443825" indent="0">
              <a:buNone/>
              <a:defRPr sz="2100" b="1"/>
            </a:lvl5pPr>
            <a:lvl6pPr marL="3054782" indent="0">
              <a:buNone/>
              <a:defRPr sz="2100" b="1"/>
            </a:lvl6pPr>
            <a:lvl7pPr marL="3665738" indent="0">
              <a:buNone/>
              <a:defRPr sz="2100" b="1"/>
            </a:lvl7pPr>
            <a:lvl8pPr marL="4276695" indent="0">
              <a:buNone/>
              <a:defRPr sz="2100" b="1"/>
            </a:lvl8pPr>
            <a:lvl9pPr marL="4887651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03037" y="3044825"/>
            <a:ext cx="5658486" cy="55318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BC91F-6A95-4F1E-9BF3-7EB1E26E76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202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0E65-E759-4FF4-8EA8-F80AFAC616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781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42CEA-B509-4C44-965D-ED62DDA7B2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873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2270"/>
            <a:ext cx="4211639" cy="162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5072" y="382275"/>
            <a:ext cx="7156450" cy="8194358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0" y="2009145"/>
            <a:ext cx="4211639" cy="6567488"/>
          </a:xfrm>
        </p:spPr>
        <p:txBody>
          <a:bodyPr/>
          <a:lstStyle>
            <a:lvl1pPr marL="0" indent="0">
              <a:buNone/>
              <a:defRPr sz="1900"/>
            </a:lvl1pPr>
            <a:lvl2pPr marL="610956" indent="0">
              <a:buNone/>
              <a:defRPr sz="1600"/>
            </a:lvl2pPr>
            <a:lvl3pPr marL="1221913" indent="0">
              <a:buNone/>
              <a:defRPr sz="1300"/>
            </a:lvl3pPr>
            <a:lvl4pPr marL="1832869" indent="0">
              <a:buNone/>
              <a:defRPr sz="1200"/>
            </a:lvl4pPr>
            <a:lvl5pPr marL="2443825" indent="0">
              <a:buNone/>
              <a:defRPr sz="1200"/>
            </a:lvl5pPr>
            <a:lvl6pPr marL="3054782" indent="0">
              <a:buNone/>
              <a:defRPr sz="1200"/>
            </a:lvl6pPr>
            <a:lvl7pPr marL="3665738" indent="0">
              <a:buNone/>
              <a:defRPr sz="1200"/>
            </a:lvl7pPr>
            <a:lvl8pPr marL="4276695" indent="0">
              <a:buNone/>
              <a:defRPr sz="1200"/>
            </a:lvl8pPr>
            <a:lvl9pPr marL="4887651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219B-865A-42B9-BE61-C1528BEA32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94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300"/>
            </a:lvl1pPr>
            <a:lvl2pPr marL="610956" indent="0">
              <a:buNone/>
              <a:defRPr sz="3700"/>
            </a:lvl2pPr>
            <a:lvl3pPr marL="1221913" indent="0">
              <a:buNone/>
              <a:defRPr sz="3200"/>
            </a:lvl3pPr>
            <a:lvl4pPr marL="1832869" indent="0">
              <a:buNone/>
              <a:defRPr sz="2700"/>
            </a:lvl4pPr>
            <a:lvl5pPr marL="2443825" indent="0">
              <a:buNone/>
              <a:defRPr sz="2700"/>
            </a:lvl5pPr>
            <a:lvl6pPr marL="3054782" indent="0">
              <a:buNone/>
              <a:defRPr sz="2700"/>
            </a:lvl6pPr>
            <a:lvl7pPr marL="3665738" indent="0">
              <a:buNone/>
              <a:defRPr sz="2700"/>
            </a:lvl7pPr>
            <a:lvl8pPr marL="4276695" indent="0">
              <a:buNone/>
              <a:defRPr sz="2700"/>
            </a:lvl8pPr>
            <a:lvl9pPr marL="4887651" indent="0">
              <a:buNone/>
              <a:defRPr sz="2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1900"/>
            </a:lvl1pPr>
            <a:lvl2pPr marL="610956" indent="0">
              <a:buNone/>
              <a:defRPr sz="1600"/>
            </a:lvl2pPr>
            <a:lvl3pPr marL="1221913" indent="0">
              <a:buNone/>
              <a:defRPr sz="1300"/>
            </a:lvl3pPr>
            <a:lvl4pPr marL="1832869" indent="0">
              <a:buNone/>
              <a:defRPr sz="1200"/>
            </a:lvl4pPr>
            <a:lvl5pPr marL="2443825" indent="0">
              <a:buNone/>
              <a:defRPr sz="1200"/>
            </a:lvl5pPr>
            <a:lvl6pPr marL="3054782" indent="0">
              <a:buNone/>
              <a:defRPr sz="1200"/>
            </a:lvl6pPr>
            <a:lvl7pPr marL="3665738" indent="0">
              <a:buNone/>
              <a:defRPr sz="1200"/>
            </a:lvl7pPr>
            <a:lvl8pPr marL="4276695" indent="0">
              <a:buNone/>
              <a:defRPr sz="1200"/>
            </a:lvl8pPr>
            <a:lvl9pPr marL="4887651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74BC0-B870-41CE-ADDB-A2DFFCED2D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01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2191" tIns="61096" rIns="122191" bIns="6109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240285"/>
            <a:ext cx="11521440" cy="6336348"/>
          </a:xfrm>
          <a:prstGeom prst="rect">
            <a:avLst/>
          </a:prstGeom>
        </p:spPr>
        <p:txBody>
          <a:bodyPr vert="horz" lIns="122191" tIns="61096" rIns="122191" bIns="6109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40080" y="8898895"/>
            <a:ext cx="2987040" cy="511175"/>
          </a:xfrm>
          <a:prstGeom prst="rect">
            <a:avLst/>
          </a:prstGeom>
        </p:spPr>
        <p:txBody>
          <a:bodyPr vert="horz" lIns="122191" tIns="61096" rIns="122191" bIns="6109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73880" y="8898895"/>
            <a:ext cx="4053840" cy="511175"/>
          </a:xfrm>
          <a:prstGeom prst="rect">
            <a:avLst/>
          </a:prstGeom>
        </p:spPr>
        <p:txBody>
          <a:bodyPr vert="horz" lIns="122191" tIns="61096" rIns="122191" bIns="61096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74480" y="8898895"/>
            <a:ext cx="2987040" cy="511175"/>
          </a:xfrm>
          <a:prstGeom prst="rect">
            <a:avLst/>
          </a:prstGeom>
        </p:spPr>
        <p:txBody>
          <a:bodyPr vert="horz" lIns="122191" tIns="61096" rIns="122191" bIns="6109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74684-20CD-45A8-908C-DAE3A2EE0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51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1221913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8217" indent="-458217" algn="l" defTabSz="1221913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2804" indent="-381848" algn="l" defTabSz="1221913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7391" indent="-305478" algn="l" defTabSz="122191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8347" indent="-305478" algn="l" defTabSz="1221913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9304" indent="-305478" algn="l" defTabSz="1221913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60260" indent="-305478" algn="l" defTabSz="122191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71216" indent="-305478" algn="l" defTabSz="122191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82173" indent="-305478" algn="l" defTabSz="122191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93129" indent="-305478" algn="l" defTabSz="122191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0956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1913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2869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3825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4782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65738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76695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87651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I:\Крым\Схема расселения Крыма\Эскиз\12_bing_gibr_.jpg"/>
          <p:cNvPicPr>
            <a:picLocks noChangeAspect="1" noChangeArrowheads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8" t="4834" r="4575" b="6519"/>
          <a:stretch/>
        </p:blipFill>
        <p:spPr bwMode="auto">
          <a:xfrm>
            <a:off x="280120" y="984176"/>
            <a:ext cx="12153553" cy="766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Группа 51"/>
          <p:cNvGrpSpPr/>
          <p:nvPr/>
        </p:nvGrpSpPr>
        <p:grpSpPr>
          <a:xfrm>
            <a:off x="976987" y="1132924"/>
            <a:ext cx="11390947" cy="7261726"/>
            <a:chOff x="13975686" y="-5466047"/>
            <a:chExt cx="11390947" cy="7261726"/>
          </a:xfrm>
        </p:grpSpPr>
        <p:sp>
          <p:nvSpPr>
            <p:cNvPr id="53" name="Полилиния 52"/>
            <p:cNvSpPr/>
            <p:nvPr/>
          </p:nvSpPr>
          <p:spPr>
            <a:xfrm>
              <a:off x="19411230" y="-2536692"/>
              <a:ext cx="538218" cy="1549400"/>
            </a:xfrm>
            <a:custGeom>
              <a:avLst/>
              <a:gdLst>
                <a:gd name="connsiteX0" fmla="*/ 106418 w 538218"/>
                <a:gd name="connsiteY0" fmla="*/ 1549400 h 1549400"/>
                <a:gd name="connsiteX1" fmla="*/ 4818 w 538218"/>
                <a:gd name="connsiteY1" fmla="*/ 1425575 h 1549400"/>
                <a:gd name="connsiteX2" fmla="*/ 20693 w 538218"/>
                <a:gd name="connsiteY2" fmla="*/ 1298575 h 1549400"/>
                <a:gd name="connsiteX3" fmla="*/ 58793 w 538218"/>
                <a:gd name="connsiteY3" fmla="*/ 1104900 h 1549400"/>
                <a:gd name="connsiteX4" fmla="*/ 90543 w 538218"/>
                <a:gd name="connsiteY4" fmla="*/ 1035050 h 1549400"/>
                <a:gd name="connsiteX5" fmla="*/ 134993 w 538218"/>
                <a:gd name="connsiteY5" fmla="*/ 882650 h 1549400"/>
                <a:gd name="connsiteX6" fmla="*/ 138168 w 538218"/>
                <a:gd name="connsiteY6" fmla="*/ 742950 h 1549400"/>
                <a:gd name="connsiteX7" fmla="*/ 144518 w 538218"/>
                <a:gd name="connsiteY7" fmla="*/ 628650 h 1549400"/>
                <a:gd name="connsiteX8" fmla="*/ 233418 w 538218"/>
                <a:gd name="connsiteY8" fmla="*/ 539750 h 1549400"/>
                <a:gd name="connsiteX9" fmla="*/ 350893 w 538218"/>
                <a:gd name="connsiteY9" fmla="*/ 384175 h 1549400"/>
                <a:gd name="connsiteX10" fmla="*/ 401693 w 538218"/>
                <a:gd name="connsiteY10" fmla="*/ 298450 h 1549400"/>
                <a:gd name="connsiteX11" fmla="*/ 411218 w 538218"/>
                <a:gd name="connsiteY11" fmla="*/ 238125 h 1549400"/>
                <a:gd name="connsiteX12" fmla="*/ 408043 w 538218"/>
                <a:gd name="connsiteY12" fmla="*/ 174625 h 1549400"/>
                <a:gd name="connsiteX13" fmla="*/ 430268 w 538218"/>
                <a:gd name="connsiteY13" fmla="*/ 152400 h 1549400"/>
                <a:gd name="connsiteX14" fmla="*/ 439793 w 538218"/>
                <a:gd name="connsiteY14" fmla="*/ 92075 h 1549400"/>
                <a:gd name="connsiteX15" fmla="*/ 458843 w 538218"/>
                <a:gd name="connsiteY15" fmla="*/ 60325 h 1549400"/>
                <a:gd name="connsiteX16" fmla="*/ 538218 w 538218"/>
                <a:gd name="connsiteY16" fmla="*/ 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8218" h="1549400">
                  <a:moveTo>
                    <a:pt x="106418" y="1549400"/>
                  </a:moveTo>
                  <a:cubicBezTo>
                    <a:pt x="62761" y="1508389"/>
                    <a:pt x="19105" y="1467379"/>
                    <a:pt x="4818" y="1425575"/>
                  </a:cubicBezTo>
                  <a:cubicBezTo>
                    <a:pt x="-9469" y="1383771"/>
                    <a:pt x="11697" y="1352021"/>
                    <a:pt x="20693" y="1298575"/>
                  </a:cubicBezTo>
                  <a:cubicBezTo>
                    <a:pt x="29689" y="1245129"/>
                    <a:pt x="47151" y="1148821"/>
                    <a:pt x="58793" y="1104900"/>
                  </a:cubicBezTo>
                  <a:cubicBezTo>
                    <a:pt x="70435" y="1060979"/>
                    <a:pt x="77843" y="1072092"/>
                    <a:pt x="90543" y="1035050"/>
                  </a:cubicBezTo>
                  <a:cubicBezTo>
                    <a:pt x="103243" y="998008"/>
                    <a:pt x="127056" y="931333"/>
                    <a:pt x="134993" y="882650"/>
                  </a:cubicBezTo>
                  <a:cubicBezTo>
                    <a:pt x="142930" y="833967"/>
                    <a:pt x="136581" y="785283"/>
                    <a:pt x="138168" y="742950"/>
                  </a:cubicBezTo>
                  <a:cubicBezTo>
                    <a:pt x="139756" y="700617"/>
                    <a:pt x="128643" y="662517"/>
                    <a:pt x="144518" y="628650"/>
                  </a:cubicBezTo>
                  <a:cubicBezTo>
                    <a:pt x="160393" y="594783"/>
                    <a:pt x="199022" y="580496"/>
                    <a:pt x="233418" y="539750"/>
                  </a:cubicBezTo>
                  <a:cubicBezTo>
                    <a:pt x="267814" y="499004"/>
                    <a:pt x="322847" y="424392"/>
                    <a:pt x="350893" y="384175"/>
                  </a:cubicBezTo>
                  <a:cubicBezTo>
                    <a:pt x="378939" y="343958"/>
                    <a:pt x="391639" y="322792"/>
                    <a:pt x="401693" y="298450"/>
                  </a:cubicBezTo>
                  <a:cubicBezTo>
                    <a:pt x="411747" y="274108"/>
                    <a:pt x="410160" y="258762"/>
                    <a:pt x="411218" y="238125"/>
                  </a:cubicBezTo>
                  <a:cubicBezTo>
                    <a:pt x="412276" y="217488"/>
                    <a:pt x="404868" y="188912"/>
                    <a:pt x="408043" y="174625"/>
                  </a:cubicBezTo>
                  <a:cubicBezTo>
                    <a:pt x="411218" y="160338"/>
                    <a:pt x="424976" y="166158"/>
                    <a:pt x="430268" y="152400"/>
                  </a:cubicBezTo>
                  <a:cubicBezTo>
                    <a:pt x="435560" y="138642"/>
                    <a:pt x="435030" y="107421"/>
                    <a:pt x="439793" y="92075"/>
                  </a:cubicBezTo>
                  <a:cubicBezTo>
                    <a:pt x="444556" y="76729"/>
                    <a:pt x="442439" y="75671"/>
                    <a:pt x="458843" y="60325"/>
                  </a:cubicBezTo>
                  <a:cubicBezTo>
                    <a:pt x="475247" y="44979"/>
                    <a:pt x="538218" y="0"/>
                    <a:pt x="538218" y="0"/>
                  </a:cubicBezTo>
                </a:path>
              </a:pathLst>
            </a:custGeom>
            <a:noFill/>
            <a:ln w="285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олилиния 53"/>
            <p:cNvSpPr/>
            <p:nvPr/>
          </p:nvSpPr>
          <p:spPr>
            <a:xfrm>
              <a:off x="18561973" y="-2636704"/>
              <a:ext cx="1281113" cy="204787"/>
            </a:xfrm>
            <a:custGeom>
              <a:avLst/>
              <a:gdLst>
                <a:gd name="connsiteX0" fmla="*/ 1281113 w 1281113"/>
                <a:gd name="connsiteY0" fmla="*/ 204787 h 204787"/>
                <a:gd name="connsiteX1" fmla="*/ 1181100 w 1281113"/>
                <a:gd name="connsiteY1" fmla="*/ 185737 h 204787"/>
                <a:gd name="connsiteX2" fmla="*/ 1128713 w 1281113"/>
                <a:gd name="connsiteY2" fmla="*/ 171450 h 204787"/>
                <a:gd name="connsiteX3" fmla="*/ 1081088 w 1281113"/>
                <a:gd name="connsiteY3" fmla="*/ 185737 h 204787"/>
                <a:gd name="connsiteX4" fmla="*/ 1033463 w 1281113"/>
                <a:gd name="connsiteY4" fmla="*/ 200025 h 204787"/>
                <a:gd name="connsiteX5" fmla="*/ 966788 w 1281113"/>
                <a:gd name="connsiteY5" fmla="*/ 185737 h 204787"/>
                <a:gd name="connsiteX6" fmla="*/ 885825 w 1281113"/>
                <a:gd name="connsiteY6" fmla="*/ 133350 h 204787"/>
                <a:gd name="connsiteX7" fmla="*/ 838200 w 1281113"/>
                <a:gd name="connsiteY7" fmla="*/ 109537 h 204787"/>
                <a:gd name="connsiteX8" fmla="*/ 747713 w 1281113"/>
                <a:gd name="connsiteY8" fmla="*/ 109537 h 204787"/>
                <a:gd name="connsiteX9" fmla="*/ 581025 w 1281113"/>
                <a:gd name="connsiteY9" fmla="*/ 133350 h 204787"/>
                <a:gd name="connsiteX10" fmla="*/ 390525 w 1281113"/>
                <a:gd name="connsiteY10" fmla="*/ 119062 h 204787"/>
                <a:gd name="connsiteX11" fmla="*/ 257175 w 1281113"/>
                <a:gd name="connsiteY11" fmla="*/ 90487 h 204787"/>
                <a:gd name="connsiteX12" fmla="*/ 0 w 1281113"/>
                <a:gd name="connsiteY12" fmla="*/ 0 h 20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1113" h="204787">
                  <a:moveTo>
                    <a:pt x="1281113" y="204787"/>
                  </a:moveTo>
                  <a:lnTo>
                    <a:pt x="1181100" y="185737"/>
                  </a:lnTo>
                  <a:cubicBezTo>
                    <a:pt x="1155700" y="180181"/>
                    <a:pt x="1145382" y="171450"/>
                    <a:pt x="1128713" y="171450"/>
                  </a:cubicBezTo>
                  <a:cubicBezTo>
                    <a:pt x="1112044" y="171450"/>
                    <a:pt x="1081088" y="185737"/>
                    <a:pt x="1081088" y="185737"/>
                  </a:cubicBezTo>
                  <a:cubicBezTo>
                    <a:pt x="1065213" y="190499"/>
                    <a:pt x="1052513" y="200025"/>
                    <a:pt x="1033463" y="200025"/>
                  </a:cubicBezTo>
                  <a:cubicBezTo>
                    <a:pt x="1014413" y="200025"/>
                    <a:pt x="991394" y="196849"/>
                    <a:pt x="966788" y="185737"/>
                  </a:cubicBezTo>
                  <a:cubicBezTo>
                    <a:pt x="942182" y="174624"/>
                    <a:pt x="907256" y="146050"/>
                    <a:pt x="885825" y="133350"/>
                  </a:cubicBezTo>
                  <a:cubicBezTo>
                    <a:pt x="864394" y="120650"/>
                    <a:pt x="861219" y="113506"/>
                    <a:pt x="838200" y="109537"/>
                  </a:cubicBezTo>
                  <a:cubicBezTo>
                    <a:pt x="815181" y="105568"/>
                    <a:pt x="790576" y="105568"/>
                    <a:pt x="747713" y="109537"/>
                  </a:cubicBezTo>
                  <a:cubicBezTo>
                    <a:pt x="704850" y="113506"/>
                    <a:pt x="640556" y="131763"/>
                    <a:pt x="581025" y="133350"/>
                  </a:cubicBezTo>
                  <a:cubicBezTo>
                    <a:pt x="521494" y="134937"/>
                    <a:pt x="444500" y="126206"/>
                    <a:pt x="390525" y="119062"/>
                  </a:cubicBezTo>
                  <a:cubicBezTo>
                    <a:pt x="336550" y="111918"/>
                    <a:pt x="322262" y="110331"/>
                    <a:pt x="257175" y="90487"/>
                  </a:cubicBezTo>
                  <a:cubicBezTo>
                    <a:pt x="192088" y="70643"/>
                    <a:pt x="96044" y="35321"/>
                    <a:pt x="0" y="0"/>
                  </a:cubicBezTo>
                </a:path>
              </a:pathLst>
            </a:custGeom>
            <a:noFill/>
            <a:ln w="285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олилиния 54"/>
            <p:cNvSpPr/>
            <p:nvPr/>
          </p:nvSpPr>
          <p:spPr>
            <a:xfrm>
              <a:off x="13975686" y="-4136892"/>
              <a:ext cx="3738562" cy="1430550"/>
            </a:xfrm>
            <a:custGeom>
              <a:avLst/>
              <a:gdLst>
                <a:gd name="connsiteX0" fmla="*/ 3738562 w 3738562"/>
                <a:gd name="connsiteY0" fmla="*/ 0 h 1430550"/>
                <a:gd name="connsiteX1" fmla="*/ 3624262 w 3738562"/>
                <a:gd name="connsiteY1" fmla="*/ 19050 h 1430550"/>
                <a:gd name="connsiteX2" fmla="*/ 3448050 w 3738562"/>
                <a:gd name="connsiteY2" fmla="*/ 47625 h 1430550"/>
                <a:gd name="connsiteX3" fmla="*/ 3309937 w 3738562"/>
                <a:gd name="connsiteY3" fmla="*/ 52388 h 1430550"/>
                <a:gd name="connsiteX4" fmla="*/ 3224212 w 3738562"/>
                <a:gd name="connsiteY4" fmla="*/ 61913 h 1430550"/>
                <a:gd name="connsiteX5" fmla="*/ 3124200 w 3738562"/>
                <a:gd name="connsiteY5" fmla="*/ 76200 h 1430550"/>
                <a:gd name="connsiteX6" fmla="*/ 3052762 w 3738562"/>
                <a:gd name="connsiteY6" fmla="*/ 100013 h 1430550"/>
                <a:gd name="connsiteX7" fmla="*/ 2900362 w 3738562"/>
                <a:gd name="connsiteY7" fmla="*/ 214313 h 1430550"/>
                <a:gd name="connsiteX8" fmla="*/ 2643187 w 3738562"/>
                <a:gd name="connsiteY8" fmla="*/ 280988 h 1430550"/>
                <a:gd name="connsiteX9" fmla="*/ 2433637 w 3738562"/>
                <a:gd name="connsiteY9" fmla="*/ 304800 h 1430550"/>
                <a:gd name="connsiteX10" fmla="*/ 2266950 w 3738562"/>
                <a:gd name="connsiteY10" fmla="*/ 304800 h 1430550"/>
                <a:gd name="connsiteX11" fmla="*/ 2219325 w 3738562"/>
                <a:gd name="connsiteY11" fmla="*/ 328613 h 1430550"/>
                <a:gd name="connsiteX12" fmla="*/ 2209800 w 3738562"/>
                <a:gd name="connsiteY12" fmla="*/ 400050 h 1430550"/>
                <a:gd name="connsiteX13" fmla="*/ 2200275 w 3738562"/>
                <a:gd name="connsiteY13" fmla="*/ 495300 h 1430550"/>
                <a:gd name="connsiteX14" fmla="*/ 2157412 w 3738562"/>
                <a:gd name="connsiteY14" fmla="*/ 533400 h 1430550"/>
                <a:gd name="connsiteX15" fmla="*/ 2038350 w 3738562"/>
                <a:gd name="connsiteY15" fmla="*/ 547688 h 1430550"/>
                <a:gd name="connsiteX16" fmla="*/ 1819275 w 3738562"/>
                <a:gd name="connsiteY16" fmla="*/ 566738 h 1430550"/>
                <a:gd name="connsiteX17" fmla="*/ 1652587 w 3738562"/>
                <a:gd name="connsiteY17" fmla="*/ 509588 h 1430550"/>
                <a:gd name="connsiteX18" fmla="*/ 1571625 w 3738562"/>
                <a:gd name="connsiteY18" fmla="*/ 476250 h 1430550"/>
                <a:gd name="connsiteX19" fmla="*/ 1524000 w 3738562"/>
                <a:gd name="connsiteY19" fmla="*/ 466725 h 1430550"/>
                <a:gd name="connsiteX20" fmla="*/ 1495425 w 3738562"/>
                <a:gd name="connsiteY20" fmla="*/ 509588 h 1430550"/>
                <a:gd name="connsiteX21" fmla="*/ 1485900 w 3738562"/>
                <a:gd name="connsiteY21" fmla="*/ 566738 h 1430550"/>
                <a:gd name="connsiteX22" fmla="*/ 1385887 w 3738562"/>
                <a:gd name="connsiteY22" fmla="*/ 652463 h 1430550"/>
                <a:gd name="connsiteX23" fmla="*/ 1128712 w 3738562"/>
                <a:gd name="connsiteY23" fmla="*/ 790575 h 1430550"/>
                <a:gd name="connsiteX24" fmla="*/ 947737 w 3738562"/>
                <a:gd name="connsiteY24" fmla="*/ 862013 h 1430550"/>
                <a:gd name="connsiteX25" fmla="*/ 900112 w 3738562"/>
                <a:gd name="connsiteY25" fmla="*/ 914400 h 1430550"/>
                <a:gd name="connsiteX26" fmla="*/ 857250 w 3738562"/>
                <a:gd name="connsiteY26" fmla="*/ 952500 h 1430550"/>
                <a:gd name="connsiteX27" fmla="*/ 757237 w 3738562"/>
                <a:gd name="connsiteY27" fmla="*/ 966788 h 1430550"/>
                <a:gd name="connsiteX28" fmla="*/ 681037 w 3738562"/>
                <a:gd name="connsiteY28" fmla="*/ 971550 h 1430550"/>
                <a:gd name="connsiteX29" fmla="*/ 628650 w 3738562"/>
                <a:gd name="connsiteY29" fmla="*/ 1000125 h 1430550"/>
                <a:gd name="connsiteX30" fmla="*/ 561975 w 3738562"/>
                <a:gd name="connsiteY30" fmla="*/ 1014413 h 1430550"/>
                <a:gd name="connsiteX31" fmla="*/ 447675 w 3738562"/>
                <a:gd name="connsiteY31" fmla="*/ 1085850 h 1430550"/>
                <a:gd name="connsiteX32" fmla="*/ 414337 w 3738562"/>
                <a:gd name="connsiteY32" fmla="*/ 1152525 h 1430550"/>
                <a:gd name="connsiteX33" fmla="*/ 423862 w 3738562"/>
                <a:gd name="connsiteY33" fmla="*/ 1209675 h 1430550"/>
                <a:gd name="connsiteX34" fmla="*/ 361950 w 3738562"/>
                <a:gd name="connsiteY34" fmla="*/ 1276350 h 1430550"/>
                <a:gd name="connsiteX35" fmla="*/ 323850 w 3738562"/>
                <a:gd name="connsiteY35" fmla="*/ 1343025 h 1430550"/>
                <a:gd name="connsiteX36" fmla="*/ 128587 w 3738562"/>
                <a:gd name="connsiteY36" fmla="*/ 1419225 h 1430550"/>
                <a:gd name="connsiteX37" fmla="*/ 0 w 3738562"/>
                <a:gd name="connsiteY37" fmla="*/ 1428750 h 143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738562" h="1430550">
                  <a:moveTo>
                    <a:pt x="3738562" y="0"/>
                  </a:moveTo>
                  <a:lnTo>
                    <a:pt x="3624262" y="19050"/>
                  </a:lnTo>
                  <a:cubicBezTo>
                    <a:pt x="3575843" y="26987"/>
                    <a:pt x="3500437" y="42069"/>
                    <a:pt x="3448050" y="47625"/>
                  </a:cubicBezTo>
                  <a:cubicBezTo>
                    <a:pt x="3395662" y="53181"/>
                    <a:pt x="3347243" y="50007"/>
                    <a:pt x="3309937" y="52388"/>
                  </a:cubicBezTo>
                  <a:cubicBezTo>
                    <a:pt x="3272631" y="54769"/>
                    <a:pt x="3255168" y="57944"/>
                    <a:pt x="3224212" y="61913"/>
                  </a:cubicBezTo>
                  <a:cubicBezTo>
                    <a:pt x="3193256" y="65882"/>
                    <a:pt x="3152775" y="69850"/>
                    <a:pt x="3124200" y="76200"/>
                  </a:cubicBezTo>
                  <a:cubicBezTo>
                    <a:pt x="3095625" y="82550"/>
                    <a:pt x="3090068" y="76994"/>
                    <a:pt x="3052762" y="100013"/>
                  </a:cubicBezTo>
                  <a:cubicBezTo>
                    <a:pt x="3015456" y="123032"/>
                    <a:pt x="2968624" y="184151"/>
                    <a:pt x="2900362" y="214313"/>
                  </a:cubicBezTo>
                  <a:cubicBezTo>
                    <a:pt x="2832100" y="244475"/>
                    <a:pt x="2720974" y="265907"/>
                    <a:pt x="2643187" y="280988"/>
                  </a:cubicBezTo>
                  <a:cubicBezTo>
                    <a:pt x="2565399" y="296069"/>
                    <a:pt x="2496343" y="300831"/>
                    <a:pt x="2433637" y="304800"/>
                  </a:cubicBezTo>
                  <a:cubicBezTo>
                    <a:pt x="2370931" y="308769"/>
                    <a:pt x="2302669" y="300831"/>
                    <a:pt x="2266950" y="304800"/>
                  </a:cubicBezTo>
                  <a:cubicBezTo>
                    <a:pt x="2231231" y="308769"/>
                    <a:pt x="2228850" y="312738"/>
                    <a:pt x="2219325" y="328613"/>
                  </a:cubicBezTo>
                  <a:cubicBezTo>
                    <a:pt x="2209800" y="344488"/>
                    <a:pt x="2212975" y="372269"/>
                    <a:pt x="2209800" y="400050"/>
                  </a:cubicBezTo>
                  <a:cubicBezTo>
                    <a:pt x="2206625" y="427831"/>
                    <a:pt x="2209006" y="473075"/>
                    <a:pt x="2200275" y="495300"/>
                  </a:cubicBezTo>
                  <a:cubicBezTo>
                    <a:pt x="2191544" y="517525"/>
                    <a:pt x="2184399" y="524669"/>
                    <a:pt x="2157412" y="533400"/>
                  </a:cubicBezTo>
                  <a:cubicBezTo>
                    <a:pt x="2130425" y="542131"/>
                    <a:pt x="2094706" y="542132"/>
                    <a:pt x="2038350" y="547688"/>
                  </a:cubicBezTo>
                  <a:cubicBezTo>
                    <a:pt x="1981994" y="553244"/>
                    <a:pt x="1883569" y="573088"/>
                    <a:pt x="1819275" y="566738"/>
                  </a:cubicBezTo>
                  <a:cubicBezTo>
                    <a:pt x="1754981" y="560388"/>
                    <a:pt x="1693862" y="524669"/>
                    <a:pt x="1652587" y="509588"/>
                  </a:cubicBezTo>
                  <a:cubicBezTo>
                    <a:pt x="1611312" y="494507"/>
                    <a:pt x="1593056" y="483394"/>
                    <a:pt x="1571625" y="476250"/>
                  </a:cubicBezTo>
                  <a:cubicBezTo>
                    <a:pt x="1550194" y="469106"/>
                    <a:pt x="1536700" y="461169"/>
                    <a:pt x="1524000" y="466725"/>
                  </a:cubicBezTo>
                  <a:cubicBezTo>
                    <a:pt x="1511300" y="472281"/>
                    <a:pt x="1501775" y="492919"/>
                    <a:pt x="1495425" y="509588"/>
                  </a:cubicBezTo>
                  <a:cubicBezTo>
                    <a:pt x="1489075" y="526257"/>
                    <a:pt x="1504156" y="542926"/>
                    <a:pt x="1485900" y="566738"/>
                  </a:cubicBezTo>
                  <a:cubicBezTo>
                    <a:pt x="1467644" y="590550"/>
                    <a:pt x="1445418" y="615157"/>
                    <a:pt x="1385887" y="652463"/>
                  </a:cubicBezTo>
                  <a:cubicBezTo>
                    <a:pt x="1326356" y="689769"/>
                    <a:pt x="1201737" y="755650"/>
                    <a:pt x="1128712" y="790575"/>
                  </a:cubicBezTo>
                  <a:cubicBezTo>
                    <a:pt x="1055687" y="825500"/>
                    <a:pt x="985837" y="841376"/>
                    <a:pt x="947737" y="862013"/>
                  </a:cubicBezTo>
                  <a:cubicBezTo>
                    <a:pt x="909637" y="882650"/>
                    <a:pt x="915193" y="899319"/>
                    <a:pt x="900112" y="914400"/>
                  </a:cubicBezTo>
                  <a:cubicBezTo>
                    <a:pt x="885031" y="929481"/>
                    <a:pt x="881062" y="943769"/>
                    <a:pt x="857250" y="952500"/>
                  </a:cubicBezTo>
                  <a:cubicBezTo>
                    <a:pt x="833438" y="961231"/>
                    <a:pt x="786606" y="963613"/>
                    <a:pt x="757237" y="966788"/>
                  </a:cubicBezTo>
                  <a:cubicBezTo>
                    <a:pt x="727868" y="969963"/>
                    <a:pt x="702468" y="965994"/>
                    <a:pt x="681037" y="971550"/>
                  </a:cubicBezTo>
                  <a:cubicBezTo>
                    <a:pt x="659606" y="977106"/>
                    <a:pt x="648494" y="992981"/>
                    <a:pt x="628650" y="1000125"/>
                  </a:cubicBezTo>
                  <a:cubicBezTo>
                    <a:pt x="608806" y="1007269"/>
                    <a:pt x="592137" y="1000126"/>
                    <a:pt x="561975" y="1014413"/>
                  </a:cubicBezTo>
                  <a:cubicBezTo>
                    <a:pt x="531813" y="1028700"/>
                    <a:pt x="472281" y="1062831"/>
                    <a:pt x="447675" y="1085850"/>
                  </a:cubicBezTo>
                  <a:cubicBezTo>
                    <a:pt x="423069" y="1108869"/>
                    <a:pt x="418306" y="1131887"/>
                    <a:pt x="414337" y="1152525"/>
                  </a:cubicBezTo>
                  <a:cubicBezTo>
                    <a:pt x="410368" y="1173163"/>
                    <a:pt x="432593" y="1189038"/>
                    <a:pt x="423862" y="1209675"/>
                  </a:cubicBezTo>
                  <a:cubicBezTo>
                    <a:pt x="415131" y="1230312"/>
                    <a:pt x="378619" y="1254125"/>
                    <a:pt x="361950" y="1276350"/>
                  </a:cubicBezTo>
                  <a:cubicBezTo>
                    <a:pt x="345281" y="1298575"/>
                    <a:pt x="362744" y="1319213"/>
                    <a:pt x="323850" y="1343025"/>
                  </a:cubicBezTo>
                  <a:cubicBezTo>
                    <a:pt x="284956" y="1366838"/>
                    <a:pt x="182562" y="1404938"/>
                    <a:pt x="128587" y="1419225"/>
                  </a:cubicBezTo>
                  <a:cubicBezTo>
                    <a:pt x="74612" y="1433513"/>
                    <a:pt x="37306" y="1431131"/>
                    <a:pt x="0" y="1428750"/>
                  </a:cubicBezTo>
                </a:path>
              </a:pathLst>
            </a:custGeom>
            <a:noFill/>
            <a:ln w="285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олилиния 55"/>
            <p:cNvSpPr/>
            <p:nvPr/>
          </p:nvSpPr>
          <p:spPr>
            <a:xfrm>
              <a:off x="15947361" y="-3730524"/>
              <a:ext cx="524541" cy="2279682"/>
            </a:xfrm>
            <a:custGeom>
              <a:avLst/>
              <a:gdLst>
                <a:gd name="connsiteX0" fmla="*/ 238125 w 524541"/>
                <a:gd name="connsiteY0" fmla="*/ 3207 h 2279682"/>
                <a:gd name="connsiteX1" fmla="*/ 295275 w 524541"/>
                <a:gd name="connsiteY1" fmla="*/ 3207 h 2279682"/>
                <a:gd name="connsiteX2" fmla="*/ 328612 w 524541"/>
                <a:gd name="connsiteY2" fmla="*/ 36545 h 2279682"/>
                <a:gd name="connsiteX3" fmla="*/ 371475 w 524541"/>
                <a:gd name="connsiteY3" fmla="*/ 155607 h 2279682"/>
                <a:gd name="connsiteX4" fmla="*/ 404812 w 524541"/>
                <a:gd name="connsiteY4" fmla="*/ 250857 h 2279682"/>
                <a:gd name="connsiteX5" fmla="*/ 419100 w 524541"/>
                <a:gd name="connsiteY5" fmla="*/ 322295 h 2279682"/>
                <a:gd name="connsiteX6" fmla="*/ 423862 w 524541"/>
                <a:gd name="connsiteY6" fmla="*/ 431832 h 2279682"/>
                <a:gd name="connsiteX7" fmla="*/ 428625 w 524541"/>
                <a:gd name="connsiteY7" fmla="*/ 579470 h 2279682"/>
                <a:gd name="connsiteX8" fmla="*/ 423862 w 524541"/>
                <a:gd name="connsiteY8" fmla="*/ 760445 h 2279682"/>
                <a:gd name="connsiteX9" fmla="*/ 395287 w 524541"/>
                <a:gd name="connsiteY9" fmla="*/ 822357 h 2279682"/>
                <a:gd name="connsiteX10" fmla="*/ 414337 w 524541"/>
                <a:gd name="connsiteY10" fmla="*/ 917607 h 2279682"/>
                <a:gd name="connsiteX11" fmla="*/ 495300 w 524541"/>
                <a:gd name="connsiteY11" fmla="*/ 1117632 h 2279682"/>
                <a:gd name="connsiteX12" fmla="*/ 523875 w 524541"/>
                <a:gd name="connsiteY12" fmla="*/ 1255745 h 2279682"/>
                <a:gd name="connsiteX13" fmla="*/ 471487 w 524541"/>
                <a:gd name="connsiteY13" fmla="*/ 1370045 h 2279682"/>
                <a:gd name="connsiteX14" fmla="*/ 404812 w 524541"/>
                <a:gd name="connsiteY14" fmla="*/ 1527207 h 2279682"/>
                <a:gd name="connsiteX15" fmla="*/ 328612 w 524541"/>
                <a:gd name="connsiteY15" fmla="*/ 1617695 h 2279682"/>
                <a:gd name="connsiteX16" fmla="*/ 266700 w 524541"/>
                <a:gd name="connsiteY16" fmla="*/ 1760570 h 2279682"/>
                <a:gd name="connsiteX17" fmla="*/ 185737 w 524541"/>
                <a:gd name="connsiteY17" fmla="*/ 1860582 h 2279682"/>
                <a:gd name="connsiteX18" fmla="*/ 71437 w 524541"/>
                <a:gd name="connsiteY18" fmla="*/ 2022507 h 2279682"/>
                <a:gd name="connsiteX19" fmla="*/ 28575 w 524541"/>
                <a:gd name="connsiteY19" fmla="*/ 2089182 h 2279682"/>
                <a:gd name="connsiteX20" fmla="*/ 0 w 524541"/>
                <a:gd name="connsiteY20" fmla="*/ 2155857 h 2279682"/>
                <a:gd name="connsiteX21" fmla="*/ 28575 w 524541"/>
                <a:gd name="connsiteY21" fmla="*/ 2217770 h 2279682"/>
                <a:gd name="connsiteX22" fmla="*/ 47625 w 524541"/>
                <a:gd name="connsiteY22" fmla="*/ 2279682 h 2279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24541" h="2279682">
                  <a:moveTo>
                    <a:pt x="238125" y="3207"/>
                  </a:moveTo>
                  <a:cubicBezTo>
                    <a:pt x="259159" y="429"/>
                    <a:pt x="280194" y="-2349"/>
                    <a:pt x="295275" y="3207"/>
                  </a:cubicBezTo>
                  <a:cubicBezTo>
                    <a:pt x="310356" y="8763"/>
                    <a:pt x="315912" y="11145"/>
                    <a:pt x="328612" y="36545"/>
                  </a:cubicBezTo>
                  <a:cubicBezTo>
                    <a:pt x="341312" y="61945"/>
                    <a:pt x="358775" y="119888"/>
                    <a:pt x="371475" y="155607"/>
                  </a:cubicBezTo>
                  <a:cubicBezTo>
                    <a:pt x="384175" y="191326"/>
                    <a:pt x="396874" y="223076"/>
                    <a:pt x="404812" y="250857"/>
                  </a:cubicBezTo>
                  <a:cubicBezTo>
                    <a:pt x="412750" y="278638"/>
                    <a:pt x="415925" y="292132"/>
                    <a:pt x="419100" y="322295"/>
                  </a:cubicBezTo>
                  <a:cubicBezTo>
                    <a:pt x="422275" y="352458"/>
                    <a:pt x="422275" y="388970"/>
                    <a:pt x="423862" y="431832"/>
                  </a:cubicBezTo>
                  <a:cubicBezTo>
                    <a:pt x="425449" y="474694"/>
                    <a:pt x="428625" y="524701"/>
                    <a:pt x="428625" y="579470"/>
                  </a:cubicBezTo>
                  <a:cubicBezTo>
                    <a:pt x="428625" y="634239"/>
                    <a:pt x="429418" y="719964"/>
                    <a:pt x="423862" y="760445"/>
                  </a:cubicBezTo>
                  <a:cubicBezTo>
                    <a:pt x="418306" y="800926"/>
                    <a:pt x="396875" y="796163"/>
                    <a:pt x="395287" y="822357"/>
                  </a:cubicBezTo>
                  <a:cubicBezTo>
                    <a:pt x="393700" y="848551"/>
                    <a:pt x="397668" y="868395"/>
                    <a:pt x="414337" y="917607"/>
                  </a:cubicBezTo>
                  <a:cubicBezTo>
                    <a:pt x="431006" y="966820"/>
                    <a:pt x="477044" y="1061276"/>
                    <a:pt x="495300" y="1117632"/>
                  </a:cubicBezTo>
                  <a:cubicBezTo>
                    <a:pt x="513556" y="1173988"/>
                    <a:pt x="527844" y="1213676"/>
                    <a:pt x="523875" y="1255745"/>
                  </a:cubicBezTo>
                  <a:cubicBezTo>
                    <a:pt x="519906" y="1297814"/>
                    <a:pt x="491331" y="1324801"/>
                    <a:pt x="471487" y="1370045"/>
                  </a:cubicBezTo>
                  <a:cubicBezTo>
                    <a:pt x="451643" y="1415289"/>
                    <a:pt x="428624" y="1485932"/>
                    <a:pt x="404812" y="1527207"/>
                  </a:cubicBezTo>
                  <a:cubicBezTo>
                    <a:pt x="381000" y="1568482"/>
                    <a:pt x="351631" y="1578801"/>
                    <a:pt x="328612" y="1617695"/>
                  </a:cubicBezTo>
                  <a:cubicBezTo>
                    <a:pt x="305593" y="1656589"/>
                    <a:pt x="290513" y="1720089"/>
                    <a:pt x="266700" y="1760570"/>
                  </a:cubicBezTo>
                  <a:cubicBezTo>
                    <a:pt x="242888" y="1801051"/>
                    <a:pt x="218281" y="1816926"/>
                    <a:pt x="185737" y="1860582"/>
                  </a:cubicBezTo>
                  <a:cubicBezTo>
                    <a:pt x="153193" y="1904238"/>
                    <a:pt x="97631" y="1984407"/>
                    <a:pt x="71437" y="2022507"/>
                  </a:cubicBezTo>
                  <a:cubicBezTo>
                    <a:pt x="45243" y="2060607"/>
                    <a:pt x="40481" y="2066957"/>
                    <a:pt x="28575" y="2089182"/>
                  </a:cubicBezTo>
                  <a:cubicBezTo>
                    <a:pt x="16669" y="2111407"/>
                    <a:pt x="0" y="2134426"/>
                    <a:pt x="0" y="2155857"/>
                  </a:cubicBezTo>
                  <a:cubicBezTo>
                    <a:pt x="0" y="2177288"/>
                    <a:pt x="20637" y="2197133"/>
                    <a:pt x="28575" y="2217770"/>
                  </a:cubicBezTo>
                  <a:cubicBezTo>
                    <a:pt x="36512" y="2238408"/>
                    <a:pt x="42068" y="2259045"/>
                    <a:pt x="47625" y="2279682"/>
                  </a:cubicBezTo>
                </a:path>
              </a:pathLst>
            </a:custGeom>
            <a:noFill/>
            <a:ln w="285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олилиния 56"/>
            <p:cNvSpPr/>
            <p:nvPr/>
          </p:nvSpPr>
          <p:spPr>
            <a:xfrm>
              <a:off x="16471236" y="-2737617"/>
              <a:ext cx="871537" cy="258621"/>
            </a:xfrm>
            <a:custGeom>
              <a:avLst/>
              <a:gdLst>
                <a:gd name="connsiteX0" fmla="*/ 871537 w 871537"/>
                <a:gd name="connsiteY0" fmla="*/ 900 h 258621"/>
                <a:gd name="connsiteX1" fmla="*/ 752475 w 871537"/>
                <a:gd name="connsiteY1" fmla="*/ 5663 h 258621"/>
                <a:gd name="connsiteX2" fmla="*/ 676275 w 871537"/>
                <a:gd name="connsiteY2" fmla="*/ 43763 h 258621"/>
                <a:gd name="connsiteX3" fmla="*/ 519112 w 871537"/>
                <a:gd name="connsiteY3" fmla="*/ 81863 h 258621"/>
                <a:gd name="connsiteX4" fmla="*/ 333375 w 871537"/>
                <a:gd name="connsiteY4" fmla="*/ 100913 h 258621"/>
                <a:gd name="connsiteX5" fmla="*/ 233362 w 871537"/>
                <a:gd name="connsiteY5" fmla="*/ 105675 h 258621"/>
                <a:gd name="connsiteX6" fmla="*/ 138112 w 871537"/>
                <a:gd name="connsiteY6" fmla="*/ 96150 h 258621"/>
                <a:gd name="connsiteX7" fmla="*/ 71437 w 871537"/>
                <a:gd name="connsiteY7" fmla="*/ 129488 h 258621"/>
                <a:gd name="connsiteX8" fmla="*/ 14287 w 871537"/>
                <a:gd name="connsiteY8" fmla="*/ 239025 h 258621"/>
                <a:gd name="connsiteX9" fmla="*/ 0 w 871537"/>
                <a:gd name="connsiteY9" fmla="*/ 258075 h 25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1537" h="258621">
                  <a:moveTo>
                    <a:pt x="871537" y="900"/>
                  </a:moveTo>
                  <a:cubicBezTo>
                    <a:pt x="828278" y="-291"/>
                    <a:pt x="785019" y="-1481"/>
                    <a:pt x="752475" y="5663"/>
                  </a:cubicBezTo>
                  <a:cubicBezTo>
                    <a:pt x="719931" y="12807"/>
                    <a:pt x="715169" y="31063"/>
                    <a:pt x="676275" y="43763"/>
                  </a:cubicBezTo>
                  <a:cubicBezTo>
                    <a:pt x="637381" y="56463"/>
                    <a:pt x="576262" y="72338"/>
                    <a:pt x="519112" y="81863"/>
                  </a:cubicBezTo>
                  <a:cubicBezTo>
                    <a:pt x="461962" y="91388"/>
                    <a:pt x="381000" y="96944"/>
                    <a:pt x="333375" y="100913"/>
                  </a:cubicBezTo>
                  <a:cubicBezTo>
                    <a:pt x="285750" y="104882"/>
                    <a:pt x="265906" y="106469"/>
                    <a:pt x="233362" y="105675"/>
                  </a:cubicBezTo>
                  <a:cubicBezTo>
                    <a:pt x="200818" y="104881"/>
                    <a:pt x="165099" y="92181"/>
                    <a:pt x="138112" y="96150"/>
                  </a:cubicBezTo>
                  <a:cubicBezTo>
                    <a:pt x="111124" y="100119"/>
                    <a:pt x="92074" y="105676"/>
                    <a:pt x="71437" y="129488"/>
                  </a:cubicBezTo>
                  <a:cubicBezTo>
                    <a:pt x="50800" y="153300"/>
                    <a:pt x="26193" y="217594"/>
                    <a:pt x="14287" y="239025"/>
                  </a:cubicBezTo>
                  <a:cubicBezTo>
                    <a:pt x="2381" y="260456"/>
                    <a:pt x="1190" y="259265"/>
                    <a:pt x="0" y="258075"/>
                  </a:cubicBezTo>
                </a:path>
              </a:pathLst>
            </a:custGeom>
            <a:noFill/>
            <a:ln w="285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олилиния 57"/>
            <p:cNvSpPr/>
            <p:nvPr/>
          </p:nvSpPr>
          <p:spPr>
            <a:xfrm>
              <a:off x="16684576" y="-1088892"/>
              <a:ext cx="175629" cy="600075"/>
            </a:xfrm>
            <a:custGeom>
              <a:avLst/>
              <a:gdLst>
                <a:gd name="connsiteX0" fmla="*/ 53360 w 175629"/>
                <a:gd name="connsiteY0" fmla="*/ 0 h 600075"/>
                <a:gd name="connsiteX1" fmla="*/ 972 w 175629"/>
                <a:gd name="connsiteY1" fmla="*/ 57150 h 600075"/>
                <a:gd name="connsiteX2" fmla="*/ 20022 w 175629"/>
                <a:gd name="connsiteY2" fmla="*/ 104775 h 600075"/>
                <a:gd name="connsiteX3" fmla="*/ 29547 w 175629"/>
                <a:gd name="connsiteY3" fmla="*/ 147638 h 600075"/>
                <a:gd name="connsiteX4" fmla="*/ 24785 w 175629"/>
                <a:gd name="connsiteY4" fmla="*/ 176213 h 600075"/>
                <a:gd name="connsiteX5" fmla="*/ 62885 w 175629"/>
                <a:gd name="connsiteY5" fmla="*/ 261938 h 600075"/>
                <a:gd name="connsiteX6" fmla="*/ 139085 w 175629"/>
                <a:gd name="connsiteY6" fmla="*/ 352425 h 600075"/>
                <a:gd name="connsiteX7" fmla="*/ 172422 w 175629"/>
                <a:gd name="connsiteY7" fmla="*/ 481013 h 600075"/>
                <a:gd name="connsiteX8" fmla="*/ 172422 w 175629"/>
                <a:gd name="connsiteY8" fmla="*/ 600075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629" h="600075">
                  <a:moveTo>
                    <a:pt x="53360" y="0"/>
                  </a:moveTo>
                  <a:cubicBezTo>
                    <a:pt x="29944" y="19844"/>
                    <a:pt x="6528" y="39688"/>
                    <a:pt x="972" y="57150"/>
                  </a:cubicBezTo>
                  <a:cubicBezTo>
                    <a:pt x="-4584" y="74612"/>
                    <a:pt x="15259" y="89694"/>
                    <a:pt x="20022" y="104775"/>
                  </a:cubicBezTo>
                  <a:cubicBezTo>
                    <a:pt x="24784" y="119856"/>
                    <a:pt x="28753" y="135732"/>
                    <a:pt x="29547" y="147638"/>
                  </a:cubicBezTo>
                  <a:cubicBezTo>
                    <a:pt x="30341" y="159544"/>
                    <a:pt x="19229" y="157163"/>
                    <a:pt x="24785" y="176213"/>
                  </a:cubicBezTo>
                  <a:cubicBezTo>
                    <a:pt x="30341" y="195263"/>
                    <a:pt x="43835" y="232569"/>
                    <a:pt x="62885" y="261938"/>
                  </a:cubicBezTo>
                  <a:cubicBezTo>
                    <a:pt x="81935" y="291307"/>
                    <a:pt x="120829" y="315913"/>
                    <a:pt x="139085" y="352425"/>
                  </a:cubicBezTo>
                  <a:cubicBezTo>
                    <a:pt x="157341" y="388937"/>
                    <a:pt x="166866" y="439738"/>
                    <a:pt x="172422" y="481013"/>
                  </a:cubicBezTo>
                  <a:cubicBezTo>
                    <a:pt x="177978" y="522288"/>
                    <a:pt x="175200" y="561181"/>
                    <a:pt x="172422" y="600075"/>
                  </a:cubicBezTo>
                </a:path>
              </a:pathLst>
            </a:custGeom>
            <a:noFill/>
            <a:ln w="285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олилиния 58"/>
            <p:cNvSpPr/>
            <p:nvPr/>
          </p:nvSpPr>
          <p:spPr>
            <a:xfrm>
              <a:off x="16500933" y="-505853"/>
              <a:ext cx="1275228" cy="1169561"/>
            </a:xfrm>
            <a:custGeom>
              <a:avLst/>
              <a:gdLst>
                <a:gd name="connsiteX0" fmla="*/ 1275228 w 1275228"/>
                <a:gd name="connsiteY0" fmla="*/ 121811 h 1169561"/>
                <a:gd name="connsiteX1" fmla="*/ 1179978 w 1275228"/>
                <a:gd name="connsiteY1" fmla="*/ 169436 h 1169561"/>
                <a:gd name="connsiteX2" fmla="*/ 1027578 w 1275228"/>
                <a:gd name="connsiteY2" fmla="*/ 188486 h 1169561"/>
                <a:gd name="connsiteX3" fmla="*/ 908515 w 1275228"/>
                <a:gd name="connsiteY3" fmla="*/ 150386 h 1169561"/>
                <a:gd name="connsiteX4" fmla="*/ 746590 w 1275228"/>
                <a:gd name="connsiteY4" fmla="*/ 83711 h 1169561"/>
                <a:gd name="connsiteX5" fmla="*/ 575140 w 1275228"/>
                <a:gd name="connsiteY5" fmla="*/ 40849 h 1169561"/>
                <a:gd name="connsiteX6" fmla="*/ 451315 w 1275228"/>
                <a:gd name="connsiteY6" fmla="*/ 17036 h 1169561"/>
                <a:gd name="connsiteX7" fmla="*/ 356065 w 1275228"/>
                <a:gd name="connsiteY7" fmla="*/ 2749 h 1169561"/>
                <a:gd name="connsiteX8" fmla="*/ 232240 w 1275228"/>
                <a:gd name="connsiteY8" fmla="*/ 2749 h 1169561"/>
                <a:gd name="connsiteX9" fmla="*/ 203665 w 1275228"/>
                <a:gd name="connsiteY9" fmla="*/ 31324 h 1169561"/>
                <a:gd name="connsiteX10" fmla="*/ 227478 w 1275228"/>
                <a:gd name="connsiteY10" fmla="*/ 102761 h 1169561"/>
                <a:gd name="connsiteX11" fmla="*/ 256053 w 1275228"/>
                <a:gd name="connsiteY11" fmla="*/ 274211 h 1169561"/>
                <a:gd name="connsiteX12" fmla="*/ 232240 w 1275228"/>
                <a:gd name="connsiteY12" fmla="*/ 350411 h 1169561"/>
                <a:gd name="connsiteX13" fmla="*/ 203665 w 1275228"/>
                <a:gd name="connsiteY13" fmla="*/ 445661 h 1169561"/>
                <a:gd name="connsiteX14" fmla="*/ 213190 w 1275228"/>
                <a:gd name="connsiteY14" fmla="*/ 526624 h 1169561"/>
                <a:gd name="connsiteX15" fmla="*/ 156040 w 1275228"/>
                <a:gd name="connsiteY15" fmla="*/ 602824 h 1169561"/>
                <a:gd name="connsiteX16" fmla="*/ 89365 w 1275228"/>
                <a:gd name="connsiteY16" fmla="*/ 640924 h 1169561"/>
                <a:gd name="connsiteX17" fmla="*/ 3640 w 1275228"/>
                <a:gd name="connsiteY17" fmla="*/ 817136 h 1169561"/>
                <a:gd name="connsiteX18" fmla="*/ 17928 w 1275228"/>
                <a:gd name="connsiteY18" fmla="*/ 988586 h 1169561"/>
                <a:gd name="connsiteX19" fmla="*/ 36978 w 1275228"/>
                <a:gd name="connsiteY19" fmla="*/ 1050499 h 1169561"/>
                <a:gd name="connsiteX20" fmla="*/ 51265 w 1275228"/>
                <a:gd name="connsiteY20" fmla="*/ 1083836 h 1169561"/>
                <a:gd name="connsiteX21" fmla="*/ 41740 w 1275228"/>
                <a:gd name="connsiteY21" fmla="*/ 1107649 h 1169561"/>
                <a:gd name="connsiteX22" fmla="*/ 27453 w 1275228"/>
                <a:gd name="connsiteY22" fmla="*/ 1131461 h 1169561"/>
                <a:gd name="connsiteX23" fmla="*/ 103653 w 1275228"/>
                <a:gd name="connsiteY23" fmla="*/ 1169561 h 1169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5228" h="1169561">
                  <a:moveTo>
                    <a:pt x="1275228" y="121811"/>
                  </a:moveTo>
                  <a:cubicBezTo>
                    <a:pt x="1248240" y="140067"/>
                    <a:pt x="1221253" y="158324"/>
                    <a:pt x="1179978" y="169436"/>
                  </a:cubicBezTo>
                  <a:cubicBezTo>
                    <a:pt x="1138703" y="180548"/>
                    <a:pt x="1072822" y="191661"/>
                    <a:pt x="1027578" y="188486"/>
                  </a:cubicBezTo>
                  <a:cubicBezTo>
                    <a:pt x="982334" y="185311"/>
                    <a:pt x="955346" y="167849"/>
                    <a:pt x="908515" y="150386"/>
                  </a:cubicBezTo>
                  <a:cubicBezTo>
                    <a:pt x="861684" y="132924"/>
                    <a:pt x="802152" y="101967"/>
                    <a:pt x="746590" y="83711"/>
                  </a:cubicBezTo>
                  <a:cubicBezTo>
                    <a:pt x="691028" y="65455"/>
                    <a:pt x="624352" y="51961"/>
                    <a:pt x="575140" y="40849"/>
                  </a:cubicBezTo>
                  <a:cubicBezTo>
                    <a:pt x="525928" y="29737"/>
                    <a:pt x="487827" y="23386"/>
                    <a:pt x="451315" y="17036"/>
                  </a:cubicBezTo>
                  <a:cubicBezTo>
                    <a:pt x="414803" y="10686"/>
                    <a:pt x="392577" y="5130"/>
                    <a:pt x="356065" y="2749"/>
                  </a:cubicBezTo>
                  <a:cubicBezTo>
                    <a:pt x="319552" y="368"/>
                    <a:pt x="257640" y="-2013"/>
                    <a:pt x="232240" y="2749"/>
                  </a:cubicBezTo>
                  <a:cubicBezTo>
                    <a:pt x="206840" y="7511"/>
                    <a:pt x="204459" y="14655"/>
                    <a:pt x="203665" y="31324"/>
                  </a:cubicBezTo>
                  <a:cubicBezTo>
                    <a:pt x="202871" y="47993"/>
                    <a:pt x="218747" y="62280"/>
                    <a:pt x="227478" y="102761"/>
                  </a:cubicBezTo>
                  <a:cubicBezTo>
                    <a:pt x="236209" y="143242"/>
                    <a:pt x="255259" y="232936"/>
                    <a:pt x="256053" y="274211"/>
                  </a:cubicBezTo>
                  <a:cubicBezTo>
                    <a:pt x="256847" y="315486"/>
                    <a:pt x="240971" y="321836"/>
                    <a:pt x="232240" y="350411"/>
                  </a:cubicBezTo>
                  <a:cubicBezTo>
                    <a:pt x="223509" y="378986"/>
                    <a:pt x="206840" y="416292"/>
                    <a:pt x="203665" y="445661"/>
                  </a:cubicBezTo>
                  <a:cubicBezTo>
                    <a:pt x="200490" y="475030"/>
                    <a:pt x="221127" y="500430"/>
                    <a:pt x="213190" y="526624"/>
                  </a:cubicBezTo>
                  <a:cubicBezTo>
                    <a:pt x="205253" y="552818"/>
                    <a:pt x="176677" y="583774"/>
                    <a:pt x="156040" y="602824"/>
                  </a:cubicBezTo>
                  <a:cubicBezTo>
                    <a:pt x="135403" y="621874"/>
                    <a:pt x="114765" y="605205"/>
                    <a:pt x="89365" y="640924"/>
                  </a:cubicBezTo>
                  <a:cubicBezTo>
                    <a:pt x="63965" y="676643"/>
                    <a:pt x="15546" y="759192"/>
                    <a:pt x="3640" y="817136"/>
                  </a:cubicBezTo>
                  <a:cubicBezTo>
                    <a:pt x="-8266" y="875080"/>
                    <a:pt x="12372" y="949692"/>
                    <a:pt x="17928" y="988586"/>
                  </a:cubicBezTo>
                  <a:cubicBezTo>
                    <a:pt x="23484" y="1027480"/>
                    <a:pt x="31422" y="1034624"/>
                    <a:pt x="36978" y="1050499"/>
                  </a:cubicBezTo>
                  <a:cubicBezTo>
                    <a:pt x="42534" y="1066374"/>
                    <a:pt x="50471" y="1074311"/>
                    <a:pt x="51265" y="1083836"/>
                  </a:cubicBezTo>
                  <a:cubicBezTo>
                    <a:pt x="52059" y="1093361"/>
                    <a:pt x="45709" y="1099712"/>
                    <a:pt x="41740" y="1107649"/>
                  </a:cubicBezTo>
                  <a:cubicBezTo>
                    <a:pt x="37771" y="1115586"/>
                    <a:pt x="17134" y="1121142"/>
                    <a:pt x="27453" y="1131461"/>
                  </a:cubicBezTo>
                  <a:cubicBezTo>
                    <a:pt x="37772" y="1141780"/>
                    <a:pt x="70712" y="1155670"/>
                    <a:pt x="103653" y="1169561"/>
                  </a:cubicBezTo>
                </a:path>
              </a:pathLst>
            </a:custGeom>
            <a:noFill/>
            <a:ln w="285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олилиния 59"/>
            <p:cNvSpPr/>
            <p:nvPr/>
          </p:nvSpPr>
          <p:spPr>
            <a:xfrm>
              <a:off x="16517273" y="335954"/>
              <a:ext cx="720725" cy="128328"/>
            </a:xfrm>
            <a:custGeom>
              <a:avLst/>
              <a:gdLst>
                <a:gd name="connsiteX0" fmla="*/ 720725 w 720725"/>
                <a:gd name="connsiteY0" fmla="*/ 19779 h 128328"/>
                <a:gd name="connsiteX1" fmla="*/ 577850 w 720725"/>
                <a:gd name="connsiteY1" fmla="*/ 32479 h 128328"/>
                <a:gd name="connsiteX2" fmla="*/ 488950 w 720725"/>
                <a:gd name="connsiteY2" fmla="*/ 29304 h 128328"/>
                <a:gd name="connsiteX3" fmla="*/ 454025 w 720725"/>
                <a:gd name="connsiteY3" fmla="*/ 10254 h 128328"/>
                <a:gd name="connsiteX4" fmla="*/ 409575 w 720725"/>
                <a:gd name="connsiteY4" fmla="*/ 729 h 128328"/>
                <a:gd name="connsiteX5" fmla="*/ 333375 w 720725"/>
                <a:gd name="connsiteY5" fmla="*/ 29304 h 128328"/>
                <a:gd name="connsiteX6" fmla="*/ 215900 w 720725"/>
                <a:gd name="connsiteY6" fmla="*/ 61054 h 128328"/>
                <a:gd name="connsiteX7" fmla="*/ 123825 w 720725"/>
                <a:gd name="connsiteY7" fmla="*/ 83279 h 128328"/>
                <a:gd name="connsiteX8" fmla="*/ 69850 w 720725"/>
                <a:gd name="connsiteY8" fmla="*/ 99154 h 128328"/>
                <a:gd name="connsiteX9" fmla="*/ 22225 w 720725"/>
                <a:gd name="connsiteY9" fmla="*/ 124554 h 128328"/>
                <a:gd name="connsiteX10" fmla="*/ 0 w 720725"/>
                <a:gd name="connsiteY10" fmla="*/ 127729 h 128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0725" h="128328">
                  <a:moveTo>
                    <a:pt x="720725" y="19779"/>
                  </a:moveTo>
                  <a:cubicBezTo>
                    <a:pt x="668602" y="25335"/>
                    <a:pt x="616479" y="30892"/>
                    <a:pt x="577850" y="32479"/>
                  </a:cubicBezTo>
                  <a:cubicBezTo>
                    <a:pt x="539221" y="34066"/>
                    <a:pt x="509588" y="33008"/>
                    <a:pt x="488950" y="29304"/>
                  </a:cubicBezTo>
                  <a:cubicBezTo>
                    <a:pt x="468312" y="25600"/>
                    <a:pt x="467254" y="15016"/>
                    <a:pt x="454025" y="10254"/>
                  </a:cubicBezTo>
                  <a:cubicBezTo>
                    <a:pt x="440796" y="5492"/>
                    <a:pt x="429683" y="-2446"/>
                    <a:pt x="409575" y="729"/>
                  </a:cubicBezTo>
                  <a:cubicBezTo>
                    <a:pt x="389467" y="3904"/>
                    <a:pt x="365654" y="19250"/>
                    <a:pt x="333375" y="29304"/>
                  </a:cubicBezTo>
                  <a:cubicBezTo>
                    <a:pt x="301096" y="39358"/>
                    <a:pt x="250825" y="52058"/>
                    <a:pt x="215900" y="61054"/>
                  </a:cubicBezTo>
                  <a:cubicBezTo>
                    <a:pt x="180975" y="70050"/>
                    <a:pt x="148167" y="76929"/>
                    <a:pt x="123825" y="83279"/>
                  </a:cubicBezTo>
                  <a:cubicBezTo>
                    <a:pt x="99483" y="89629"/>
                    <a:pt x="86783" y="92275"/>
                    <a:pt x="69850" y="99154"/>
                  </a:cubicBezTo>
                  <a:cubicBezTo>
                    <a:pt x="52917" y="106033"/>
                    <a:pt x="33867" y="119792"/>
                    <a:pt x="22225" y="124554"/>
                  </a:cubicBezTo>
                  <a:cubicBezTo>
                    <a:pt x="10583" y="129316"/>
                    <a:pt x="5291" y="128522"/>
                    <a:pt x="0" y="127729"/>
                  </a:cubicBezTo>
                </a:path>
              </a:pathLst>
            </a:custGeom>
            <a:noFill/>
            <a:ln w="285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олилиния 60"/>
            <p:cNvSpPr/>
            <p:nvPr/>
          </p:nvSpPr>
          <p:spPr>
            <a:xfrm>
              <a:off x="17094645" y="577983"/>
              <a:ext cx="975203" cy="933977"/>
            </a:xfrm>
            <a:custGeom>
              <a:avLst/>
              <a:gdLst>
                <a:gd name="connsiteX0" fmla="*/ 478 w 975203"/>
                <a:gd name="connsiteY0" fmla="*/ 0 h 933977"/>
                <a:gd name="connsiteX1" fmla="*/ 6828 w 975203"/>
                <a:gd name="connsiteY1" fmla="*/ 127000 h 933977"/>
                <a:gd name="connsiteX2" fmla="*/ 48103 w 975203"/>
                <a:gd name="connsiteY2" fmla="*/ 174625 h 933977"/>
                <a:gd name="connsiteX3" fmla="*/ 200503 w 975203"/>
                <a:gd name="connsiteY3" fmla="*/ 269875 h 933977"/>
                <a:gd name="connsiteX4" fmla="*/ 400528 w 975203"/>
                <a:gd name="connsiteY4" fmla="*/ 454025 h 933977"/>
                <a:gd name="connsiteX5" fmla="*/ 476728 w 975203"/>
                <a:gd name="connsiteY5" fmla="*/ 571500 h 933977"/>
                <a:gd name="connsiteX6" fmla="*/ 559278 w 975203"/>
                <a:gd name="connsiteY6" fmla="*/ 695325 h 933977"/>
                <a:gd name="connsiteX7" fmla="*/ 581503 w 975203"/>
                <a:gd name="connsiteY7" fmla="*/ 739775 h 933977"/>
                <a:gd name="connsiteX8" fmla="*/ 575153 w 975203"/>
                <a:gd name="connsiteY8" fmla="*/ 781050 h 933977"/>
                <a:gd name="connsiteX9" fmla="*/ 571978 w 975203"/>
                <a:gd name="connsiteY9" fmla="*/ 806450 h 933977"/>
                <a:gd name="connsiteX10" fmla="*/ 575153 w 975203"/>
                <a:gd name="connsiteY10" fmla="*/ 828675 h 933977"/>
                <a:gd name="connsiteX11" fmla="*/ 619603 w 975203"/>
                <a:gd name="connsiteY11" fmla="*/ 825500 h 933977"/>
                <a:gd name="connsiteX12" fmla="*/ 670403 w 975203"/>
                <a:gd name="connsiteY12" fmla="*/ 815975 h 933977"/>
                <a:gd name="connsiteX13" fmla="*/ 730728 w 975203"/>
                <a:gd name="connsiteY13" fmla="*/ 831850 h 933977"/>
                <a:gd name="connsiteX14" fmla="*/ 740253 w 975203"/>
                <a:gd name="connsiteY14" fmla="*/ 860425 h 933977"/>
                <a:gd name="connsiteX15" fmla="*/ 743428 w 975203"/>
                <a:gd name="connsiteY15" fmla="*/ 889000 h 933977"/>
                <a:gd name="connsiteX16" fmla="*/ 772003 w 975203"/>
                <a:gd name="connsiteY16" fmla="*/ 914400 h 933977"/>
                <a:gd name="connsiteX17" fmla="*/ 816453 w 975203"/>
                <a:gd name="connsiteY17" fmla="*/ 930275 h 933977"/>
                <a:gd name="connsiteX18" fmla="*/ 835503 w 975203"/>
                <a:gd name="connsiteY18" fmla="*/ 923925 h 933977"/>
                <a:gd name="connsiteX19" fmla="*/ 854553 w 975203"/>
                <a:gd name="connsiteY19" fmla="*/ 933450 h 933977"/>
                <a:gd name="connsiteX20" fmla="*/ 867253 w 975203"/>
                <a:gd name="connsiteY20" fmla="*/ 904875 h 933977"/>
                <a:gd name="connsiteX21" fmla="*/ 873603 w 975203"/>
                <a:gd name="connsiteY21" fmla="*/ 873125 h 933977"/>
                <a:gd name="connsiteX22" fmla="*/ 886303 w 975203"/>
                <a:gd name="connsiteY22" fmla="*/ 866775 h 933977"/>
                <a:gd name="connsiteX23" fmla="*/ 933928 w 975203"/>
                <a:gd name="connsiteY23" fmla="*/ 866775 h 933977"/>
                <a:gd name="connsiteX24" fmla="*/ 975203 w 975203"/>
                <a:gd name="connsiteY24" fmla="*/ 866775 h 933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75203" h="933977">
                  <a:moveTo>
                    <a:pt x="478" y="0"/>
                  </a:moveTo>
                  <a:cubicBezTo>
                    <a:pt x="-316" y="48948"/>
                    <a:pt x="-1109" y="97896"/>
                    <a:pt x="6828" y="127000"/>
                  </a:cubicBezTo>
                  <a:cubicBezTo>
                    <a:pt x="14765" y="156104"/>
                    <a:pt x="15824" y="150813"/>
                    <a:pt x="48103" y="174625"/>
                  </a:cubicBezTo>
                  <a:cubicBezTo>
                    <a:pt x="80382" y="198438"/>
                    <a:pt x="141766" y="223308"/>
                    <a:pt x="200503" y="269875"/>
                  </a:cubicBezTo>
                  <a:cubicBezTo>
                    <a:pt x="259240" y="316442"/>
                    <a:pt x="354491" y="403754"/>
                    <a:pt x="400528" y="454025"/>
                  </a:cubicBezTo>
                  <a:cubicBezTo>
                    <a:pt x="446565" y="504296"/>
                    <a:pt x="450270" y="531283"/>
                    <a:pt x="476728" y="571500"/>
                  </a:cubicBezTo>
                  <a:cubicBezTo>
                    <a:pt x="503186" y="611717"/>
                    <a:pt x="541816" y="667279"/>
                    <a:pt x="559278" y="695325"/>
                  </a:cubicBezTo>
                  <a:cubicBezTo>
                    <a:pt x="576741" y="723371"/>
                    <a:pt x="578857" y="725488"/>
                    <a:pt x="581503" y="739775"/>
                  </a:cubicBezTo>
                  <a:cubicBezTo>
                    <a:pt x="584149" y="754062"/>
                    <a:pt x="576740" y="769938"/>
                    <a:pt x="575153" y="781050"/>
                  </a:cubicBezTo>
                  <a:cubicBezTo>
                    <a:pt x="573566" y="792162"/>
                    <a:pt x="571978" y="798513"/>
                    <a:pt x="571978" y="806450"/>
                  </a:cubicBezTo>
                  <a:cubicBezTo>
                    <a:pt x="571978" y="814387"/>
                    <a:pt x="567215" y="825500"/>
                    <a:pt x="575153" y="828675"/>
                  </a:cubicBezTo>
                  <a:cubicBezTo>
                    <a:pt x="583091" y="831850"/>
                    <a:pt x="603728" y="827617"/>
                    <a:pt x="619603" y="825500"/>
                  </a:cubicBezTo>
                  <a:cubicBezTo>
                    <a:pt x="635478" y="823383"/>
                    <a:pt x="651882" y="814917"/>
                    <a:pt x="670403" y="815975"/>
                  </a:cubicBezTo>
                  <a:cubicBezTo>
                    <a:pt x="688924" y="817033"/>
                    <a:pt x="719086" y="824442"/>
                    <a:pt x="730728" y="831850"/>
                  </a:cubicBezTo>
                  <a:cubicBezTo>
                    <a:pt x="742370" y="839258"/>
                    <a:pt x="738136" y="850900"/>
                    <a:pt x="740253" y="860425"/>
                  </a:cubicBezTo>
                  <a:cubicBezTo>
                    <a:pt x="742370" y="869950"/>
                    <a:pt x="738136" y="880004"/>
                    <a:pt x="743428" y="889000"/>
                  </a:cubicBezTo>
                  <a:cubicBezTo>
                    <a:pt x="748720" y="897996"/>
                    <a:pt x="759832" y="907521"/>
                    <a:pt x="772003" y="914400"/>
                  </a:cubicBezTo>
                  <a:cubicBezTo>
                    <a:pt x="784174" y="921279"/>
                    <a:pt x="805870" y="928688"/>
                    <a:pt x="816453" y="930275"/>
                  </a:cubicBezTo>
                  <a:cubicBezTo>
                    <a:pt x="827036" y="931863"/>
                    <a:pt x="829153" y="923396"/>
                    <a:pt x="835503" y="923925"/>
                  </a:cubicBezTo>
                  <a:cubicBezTo>
                    <a:pt x="841853" y="924454"/>
                    <a:pt x="849261" y="936625"/>
                    <a:pt x="854553" y="933450"/>
                  </a:cubicBezTo>
                  <a:cubicBezTo>
                    <a:pt x="859845" y="930275"/>
                    <a:pt x="864078" y="914929"/>
                    <a:pt x="867253" y="904875"/>
                  </a:cubicBezTo>
                  <a:cubicBezTo>
                    <a:pt x="870428" y="894821"/>
                    <a:pt x="870428" y="879475"/>
                    <a:pt x="873603" y="873125"/>
                  </a:cubicBezTo>
                  <a:cubicBezTo>
                    <a:pt x="876778" y="866775"/>
                    <a:pt x="876249" y="867833"/>
                    <a:pt x="886303" y="866775"/>
                  </a:cubicBezTo>
                  <a:cubicBezTo>
                    <a:pt x="896357" y="865717"/>
                    <a:pt x="933928" y="866775"/>
                    <a:pt x="933928" y="866775"/>
                  </a:cubicBezTo>
                  <a:lnTo>
                    <a:pt x="975203" y="866775"/>
                  </a:lnTo>
                </a:path>
              </a:pathLst>
            </a:custGeom>
            <a:noFill/>
            <a:ln w="285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олилиния 61"/>
            <p:cNvSpPr/>
            <p:nvPr/>
          </p:nvSpPr>
          <p:spPr>
            <a:xfrm>
              <a:off x="20447822" y="-666617"/>
              <a:ext cx="148764" cy="520700"/>
            </a:xfrm>
            <a:custGeom>
              <a:avLst/>
              <a:gdLst>
                <a:gd name="connsiteX0" fmla="*/ 47726 w 148764"/>
                <a:gd name="connsiteY0" fmla="*/ 0 h 520700"/>
                <a:gd name="connsiteX1" fmla="*/ 66776 w 148764"/>
                <a:gd name="connsiteY1" fmla="*/ 66675 h 520700"/>
                <a:gd name="connsiteX2" fmla="*/ 76301 w 148764"/>
                <a:gd name="connsiteY2" fmla="*/ 104775 h 520700"/>
                <a:gd name="connsiteX3" fmla="*/ 63601 w 148764"/>
                <a:gd name="connsiteY3" fmla="*/ 136525 h 520700"/>
                <a:gd name="connsiteX4" fmla="*/ 38201 w 148764"/>
                <a:gd name="connsiteY4" fmla="*/ 168275 h 520700"/>
                <a:gd name="connsiteX5" fmla="*/ 12801 w 148764"/>
                <a:gd name="connsiteY5" fmla="*/ 203200 h 520700"/>
                <a:gd name="connsiteX6" fmla="*/ 101 w 148764"/>
                <a:gd name="connsiteY6" fmla="*/ 234950 h 520700"/>
                <a:gd name="connsiteX7" fmla="*/ 19151 w 148764"/>
                <a:gd name="connsiteY7" fmla="*/ 269875 h 520700"/>
                <a:gd name="connsiteX8" fmla="*/ 28676 w 148764"/>
                <a:gd name="connsiteY8" fmla="*/ 295275 h 520700"/>
                <a:gd name="connsiteX9" fmla="*/ 50901 w 148764"/>
                <a:gd name="connsiteY9" fmla="*/ 311150 h 520700"/>
                <a:gd name="connsiteX10" fmla="*/ 98526 w 148764"/>
                <a:gd name="connsiteY10" fmla="*/ 327025 h 520700"/>
                <a:gd name="connsiteX11" fmla="*/ 120751 w 148764"/>
                <a:gd name="connsiteY11" fmla="*/ 339725 h 520700"/>
                <a:gd name="connsiteX12" fmla="*/ 146151 w 148764"/>
                <a:gd name="connsiteY12" fmla="*/ 365125 h 520700"/>
                <a:gd name="connsiteX13" fmla="*/ 146151 w 148764"/>
                <a:gd name="connsiteY13" fmla="*/ 409575 h 520700"/>
                <a:gd name="connsiteX14" fmla="*/ 130276 w 148764"/>
                <a:gd name="connsiteY14" fmla="*/ 434975 h 520700"/>
                <a:gd name="connsiteX15" fmla="*/ 104876 w 148764"/>
                <a:gd name="connsiteY15" fmla="*/ 454025 h 520700"/>
                <a:gd name="connsiteX16" fmla="*/ 104876 w 148764"/>
                <a:gd name="connsiteY16" fmla="*/ 482600 h 520700"/>
                <a:gd name="connsiteX17" fmla="*/ 111226 w 148764"/>
                <a:gd name="connsiteY17" fmla="*/ 520700 h 52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8764" h="520700">
                  <a:moveTo>
                    <a:pt x="47726" y="0"/>
                  </a:moveTo>
                  <a:cubicBezTo>
                    <a:pt x="54869" y="24606"/>
                    <a:pt x="62013" y="49212"/>
                    <a:pt x="66776" y="66675"/>
                  </a:cubicBezTo>
                  <a:cubicBezTo>
                    <a:pt x="71539" y="84138"/>
                    <a:pt x="76830" y="93133"/>
                    <a:pt x="76301" y="104775"/>
                  </a:cubicBezTo>
                  <a:cubicBezTo>
                    <a:pt x="75772" y="116417"/>
                    <a:pt x="69951" y="125942"/>
                    <a:pt x="63601" y="136525"/>
                  </a:cubicBezTo>
                  <a:cubicBezTo>
                    <a:pt x="57251" y="147108"/>
                    <a:pt x="46668" y="157163"/>
                    <a:pt x="38201" y="168275"/>
                  </a:cubicBezTo>
                  <a:cubicBezTo>
                    <a:pt x="29734" y="179387"/>
                    <a:pt x="19151" y="192088"/>
                    <a:pt x="12801" y="203200"/>
                  </a:cubicBezTo>
                  <a:cubicBezTo>
                    <a:pt x="6451" y="214312"/>
                    <a:pt x="-957" y="223838"/>
                    <a:pt x="101" y="234950"/>
                  </a:cubicBezTo>
                  <a:cubicBezTo>
                    <a:pt x="1159" y="246062"/>
                    <a:pt x="14388" y="259821"/>
                    <a:pt x="19151" y="269875"/>
                  </a:cubicBezTo>
                  <a:cubicBezTo>
                    <a:pt x="23913" y="279929"/>
                    <a:pt x="23384" y="288396"/>
                    <a:pt x="28676" y="295275"/>
                  </a:cubicBezTo>
                  <a:cubicBezTo>
                    <a:pt x="33968" y="302154"/>
                    <a:pt x="39259" y="305858"/>
                    <a:pt x="50901" y="311150"/>
                  </a:cubicBezTo>
                  <a:cubicBezTo>
                    <a:pt x="62543" y="316442"/>
                    <a:pt x="86884" y="322263"/>
                    <a:pt x="98526" y="327025"/>
                  </a:cubicBezTo>
                  <a:cubicBezTo>
                    <a:pt x="110168" y="331787"/>
                    <a:pt x="112814" y="333375"/>
                    <a:pt x="120751" y="339725"/>
                  </a:cubicBezTo>
                  <a:cubicBezTo>
                    <a:pt x="128688" y="346075"/>
                    <a:pt x="141918" y="353483"/>
                    <a:pt x="146151" y="365125"/>
                  </a:cubicBezTo>
                  <a:cubicBezTo>
                    <a:pt x="150384" y="376767"/>
                    <a:pt x="148797" y="397933"/>
                    <a:pt x="146151" y="409575"/>
                  </a:cubicBezTo>
                  <a:cubicBezTo>
                    <a:pt x="143505" y="421217"/>
                    <a:pt x="137155" y="427567"/>
                    <a:pt x="130276" y="434975"/>
                  </a:cubicBezTo>
                  <a:cubicBezTo>
                    <a:pt x="123397" y="442383"/>
                    <a:pt x="109109" y="446088"/>
                    <a:pt x="104876" y="454025"/>
                  </a:cubicBezTo>
                  <a:cubicBezTo>
                    <a:pt x="100643" y="461962"/>
                    <a:pt x="103818" y="471488"/>
                    <a:pt x="104876" y="482600"/>
                  </a:cubicBezTo>
                  <a:cubicBezTo>
                    <a:pt x="105934" y="493712"/>
                    <a:pt x="111226" y="520700"/>
                    <a:pt x="111226" y="520700"/>
                  </a:cubicBezTo>
                </a:path>
              </a:pathLst>
            </a:custGeom>
            <a:noFill/>
            <a:ln w="635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олилиния 62"/>
            <p:cNvSpPr/>
            <p:nvPr/>
          </p:nvSpPr>
          <p:spPr>
            <a:xfrm>
              <a:off x="17138236" y="-4460742"/>
              <a:ext cx="1764632" cy="914400"/>
            </a:xfrm>
            <a:custGeom>
              <a:avLst/>
              <a:gdLst>
                <a:gd name="connsiteX0" fmla="*/ 1764632 w 1764632"/>
                <a:gd name="connsiteY0" fmla="*/ 914400 h 914400"/>
                <a:gd name="connsiteX1" fmla="*/ 1572126 w 1764632"/>
                <a:gd name="connsiteY1" fmla="*/ 866274 h 914400"/>
                <a:gd name="connsiteX2" fmla="*/ 1502611 w 1764632"/>
                <a:gd name="connsiteY2" fmla="*/ 823495 h 914400"/>
                <a:gd name="connsiteX3" fmla="*/ 1401011 w 1764632"/>
                <a:gd name="connsiteY3" fmla="*/ 748632 h 914400"/>
                <a:gd name="connsiteX4" fmla="*/ 1299411 w 1764632"/>
                <a:gd name="connsiteY4" fmla="*/ 711200 h 914400"/>
                <a:gd name="connsiteX5" fmla="*/ 1138990 w 1764632"/>
                <a:gd name="connsiteY5" fmla="*/ 657726 h 914400"/>
                <a:gd name="connsiteX6" fmla="*/ 978569 w 1764632"/>
                <a:gd name="connsiteY6" fmla="*/ 630989 h 914400"/>
                <a:gd name="connsiteX7" fmla="*/ 823495 w 1764632"/>
                <a:gd name="connsiteY7" fmla="*/ 561474 h 914400"/>
                <a:gd name="connsiteX8" fmla="*/ 700505 w 1764632"/>
                <a:gd name="connsiteY8" fmla="*/ 481263 h 914400"/>
                <a:gd name="connsiteX9" fmla="*/ 614948 w 1764632"/>
                <a:gd name="connsiteY9" fmla="*/ 395705 h 914400"/>
                <a:gd name="connsiteX10" fmla="*/ 529390 w 1764632"/>
                <a:gd name="connsiteY10" fmla="*/ 256674 h 914400"/>
                <a:gd name="connsiteX11" fmla="*/ 411748 w 1764632"/>
                <a:gd name="connsiteY11" fmla="*/ 165768 h 914400"/>
                <a:gd name="connsiteX12" fmla="*/ 229937 w 1764632"/>
                <a:gd name="connsiteY12" fmla="*/ 74863 h 914400"/>
                <a:gd name="connsiteX13" fmla="*/ 0 w 1764632"/>
                <a:gd name="connsiteY13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64632" h="914400">
                  <a:moveTo>
                    <a:pt x="1764632" y="914400"/>
                  </a:moveTo>
                  <a:cubicBezTo>
                    <a:pt x="1690214" y="897912"/>
                    <a:pt x="1615796" y="881425"/>
                    <a:pt x="1572126" y="866274"/>
                  </a:cubicBezTo>
                  <a:cubicBezTo>
                    <a:pt x="1528456" y="851123"/>
                    <a:pt x="1531130" y="843102"/>
                    <a:pt x="1502611" y="823495"/>
                  </a:cubicBezTo>
                  <a:cubicBezTo>
                    <a:pt x="1474092" y="803888"/>
                    <a:pt x="1434878" y="767348"/>
                    <a:pt x="1401011" y="748632"/>
                  </a:cubicBezTo>
                  <a:cubicBezTo>
                    <a:pt x="1367144" y="729916"/>
                    <a:pt x="1343081" y="726351"/>
                    <a:pt x="1299411" y="711200"/>
                  </a:cubicBezTo>
                  <a:cubicBezTo>
                    <a:pt x="1255741" y="696049"/>
                    <a:pt x="1192464" y="671094"/>
                    <a:pt x="1138990" y="657726"/>
                  </a:cubicBezTo>
                  <a:cubicBezTo>
                    <a:pt x="1085516" y="644357"/>
                    <a:pt x="1031151" y="647031"/>
                    <a:pt x="978569" y="630989"/>
                  </a:cubicBezTo>
                  <a:cubicBezTo>
                    <a:pt x="925987" y="614947"/>
                    <a:pt x="869839" y="586428"/>
                    <a:pt x="823495" y="561474"/>
                  </a:cubicBezTo>
                  <a:cubicBezTo>
                    <a:pt x="777151" y="536520"/>
                    <a:pt x="735263" y="508891"/>
                    <a:pt x="700505" y="481263"/>
                  </a:cubicBezTo>
                  <a:cubicBezTo>
                    <a:pt x="665747" y="453635"/>
                    <a:pt x="643467" y="433136"/>
                    <a:pt x="614948" y="395705"/>
                  </a:cubicBezTo>
                  <a:cubicBezTo>
                    <a:pt x="586429" y="358274"/>
                    <a:pt x="563257" y="294997"/>
                    <a:pt x="529390" y="256674"/>
                  </a:cubicBezTo>
                  <a:cubicBezTo>
                    <a:pt x="495523" y="218351"/>
                    <a:pt x="461657" y="196070"/>
                    <a:pt x="411748" y="165768"/>
                  </a:cubicBezTo>
                  <a:cubicBezTo>
                    <a:pt x="361839" y="135466"/>
                    <a:pt x="298562" y="102491"/>
                    <a:pt x="229937" y="74863"/>
                  </a:cubicBezTo>
                  <a:cubicBezTo>
                    <a:pt x="161312" y="47235"/>
                    <a:pt x="80656" y="23617"/>
                    <a:pt x="0" y="0"/>
                  </a:cubicBezTo>
                </a:path>
              </a:pathLst>
            </a:custGeom>
            <a:noFill/>
            <a:ln w="635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олилиния 63"/>
            <p:cNvSpPr/>
            <p:nvPr/>
          </p:nvSpPr>
          <p:spPr>
            <a:xfrm>
              <a:off x="18881478" y="-3527166"/>
              <a:ext cx="2812716" cy="2627772"/>
            </a:xfrm>
            <a:custGeom>
              <a:avLst/>
              <a:gdLst>
                <a:gd name="connsiteX0" fmla="*/ 2780632 w 2780632"/>
                <a:gd name="connsiteY0" fmla="*/ 2355057 h 2355057"/>
                <a:gd name="connsiteX1" fmla="*/ 2764590 w 2780632"/>
                <a:gd name="connsiteY1" fmla="*/ 2269499 h 2355057"/>
                <a:gd name="connsiteX2" fmla="*/ 2721811 w 2780632"/>
                <a:gd name="connsiteY2" fmla="*/ 2216025 h 2355057"/>
                <a:gd name="connsiteX3" fmla="*/ 2561390 w 2780632"/>
                <a:gd name="connsiteY3" fmla="*/ 2210678 h 2355057"/>
                <a:gd name="connsiteX4" fmla="*/ 2475832 w 2780632"/>
                <a:gd name="connsiteY4" fmla="*/ 2210678 h 2355057"/>
                <a:gd name="connsiteX5" fmla="*/ 2411663 w 2780632"/>
                <a:gd name="connsiteY5" fmla="*/ 2178593 h 2355057"/>
                <a:gd name="connsiteX6" fmla="*/ 2304716 w 2780632"/>
                <a:gd name="connsiteY6" fmla="*/ 2157204 h 2355057"/>
                <a:gd name="connsiteX7" fmla="*/ 2224506 w 2780632"/>
                <a:gd name="connsiteY7" fmla="*/ 2125120 h 2355057"/>
                <a:gd name="connsiteX8" fmla="*/ 2138948 w 2780632"/>
                <a:gd name="connsiteY8" fmla="*/ 2055604 h 2355057"/>
                <a:gd name="connsiteX9" fmla="*/ 2064084 w 2780632"/>
                <a:gd name="connsiteY9" fmla="*/ 2007478 h 2355057"/>
                <a:gd name="connsiteX10" fmla="*/ 1983874 w 2780632"/>
                <a:gd name="connsiteY10" fmla="*/ 1959351 h 2355057"/>
                <a:gd name="connsiteX11" fmla="*/ 1850190 w 2780632"/>
                <a:gd name="connsiteY11" fmla="*/ 1916572 h 2355057"/>
                <a:gd name="connsiteX12" fmla="*/ 1780674 w 2780632"/>
                <a:gd name="connsiteY12" fmla="*/ 1911225 h 2355057"/>
                <a:gd name="connsiteX13" fmla="*/ 1641642 w 2780632"/>
                <a:gd name="connsiteY13" fmla="*/ 1884488 h 2355057"/>
                <a:gd name="connsiteX14" fmla="*/ 1582821 w 2780632"/>
                <a:gd name="connsiteY14" fmla="*/ 1852404 h 2355057"/>
                <a:gd name="connsiteX15" fmla="*/ 1545390 w 2780632"/>
                <a:gd name="connsiteY15" fmla="*/ 1820320 h 2355057"/>
                <a:gd name="connsiteX16" fmla="*/ 1540042 w 2780632"/>
                <a:gd name="connsiteY16" fmla="*/ 1766846 h 2355057"/>
                <a:gd name="connsiteX17" fmla="*/ 1518653 w 2780632"/>
                <a:gd name="connsiteY17" fmla="*/ 1606425 h 2355057"/>
                <a:gd name="connsiteX18" fmla="*/ 1470527 w 2780632"/>
                <a:gd name="connsiteY18" fmla="*/ 1552951 h 2355057"/>
                <a:gd name="connsiteX19" fmla="*/ 1395663 w 2780632"/>
                <a:gd name="connsiteY19" fmla="*/ 1515520 h 2355057"/>
                <a:gd name="connsiteX20" fmla="*/ 1331495 w 2780632"/>
                <a:gd name="connsiteY20" fmla="*/ 1408572 h 2355057"/>
                <a:gd name="connsiteX21" fmla="*/ 1272674 w 2780632"/>
                <a:gd name="connsiteY21" fmla="*/ 1183983 h 2355057"/>
                <a:gd name="connsiteX22" fmla="*/ 1224548 w 2780632"/>
                <a:gd name="connsiteY22" fmla="*/ 1087730 h 2355057"/>
                <a:gd name="connsiteX23" fmla="*/ 1128295 w 2780632"/>
                <a:gd name="connsiteY23" fmla="*/ 1023562 h 2355057"/>
                <a:gd name="connsiteX24" fmla="*/ 962527 w 2780632"/>
                <a:gd name="connsiteY24" fmla="*/ 873836 h 2355057"/>
                <a:gd name="connsiteX25" fmla="*/ 737937 w 2780632"/>
                <a:gd name="connsiteY25" fmla="*/ 611814 h 2355057"/>
                <a:gd name="connsiteX26" fmla="*/ 636337 w 2780632"/>
                <a:gd name="connsiteY26" fmla="*/ 526257 h 2355057"/>
                <a:gd name="connsiteX27" fmla="*/ 534737 w 2780632"/>
                <a:gd name="connsiteY27" fmla="*/ 456741 h 2355057"/>
                <a:gd name="connsiteX28" fmla="*/ 401053 w 2780632"/>
                <a:gd name="connsiteY28" fmla="*/ 381878 h 2355057"/>
                <a:gd name="connsiteX29" fmla="*/ 278063 w 2780632"/>
                <a:gd name="connsiteY29" fmla="*/ 317709 h 2355057"/>
                <a:gd name="connsiteX30" fmla="*/ 213895 w 2780632"/>
                <a:gd name="connsiteY30" fmla="*/ 296320 h 2355057"/>
                <a:gd name="connsiteX31" fmla="*/ 160421 w 2780632"/>
                <a:gd name="connsiteY31" fmla="*/ 253541 h 2355057"/>
                <a:gd name="connsiteX32" fmla="*/ 96253 w 2780632"/>
                <a:gd name="connsiteY32" fmla="*/ 210762 h 2355057"/>
                <a:gd name="connsiteX33" fmla="*/ 90906 w 2780632"/>
                <a:gd name="connsiteY33" fmla="*/ 157288 h 2355057"/>
                <a:gd name="connsiteX34" fmla="*/ 80211 w 2780632"/>
                <a:gd name="connsiteY34" fmla="*/ 39646 h 2355057"/>
                <a:gd name="connsiteX35" fmla="*/ 58821 w 2780632"/>
                <a:gd name="connsiteY35" fmla="*/ 2214 h 2355057"/>
                <a:gd name="connsiteX36" fmla="*/ 0 w 2780632"/>
                <a:gd name="connsiteY36" fmla="*/ 7562 h 2355057"/>
                <a:gd name="connsiteX0" fmla="*/ 2812716 w 2812716"/>
                <a:gd name="connsiteY0" fmla="*/ 2627772 h 2627772"/>
                <a:gd name="connsiteX1" fmla="*/ 2764590 w 2812716"/>
                <a:gd name="connsiteY1" fmla="*/ 2269499 h 2627772"/>
                <a:gd name="connsiteX2" fmla="*/ 2721811 w 2812716"/>
                <a:gd name="connsiteY2" fmla="*/ 2216025 h 2627772"/>
                <a:gd name="connsiteX3" fmla="*/ 2561390 w 2812716"/>
                <a:gd name="connsiteY3" fmla="*/ 2210678 h 2627772"/>
                <a:gd name="connsiteX4" fmla="*/ 2475832 w 2812716"/>
                <a:gd name="connsiteY4" fmla="*/ 2210678 h 2627772"/>
                <a:gd name="connsiteX5" fmla="*/ 2411663 w 2812716"/>
                <a:gd name="connsiteY5" fmla="*/ 2178593 h 2627772"/>
                <a:gd name="connsiteX6" fmla="*/ 2304716 w 2812716"/>
                <a:gd name="connsiteY6" fmla="*/ 2157204 h 2627772"/>
                <a:gd name="connsiteX7" fmla="*/ 2224506 w 2812716"/>
                <a:gd name="connsiteY7" fmla="*/ 2125120 h 2627772"/>
                <a:gd name="connsiteX8" fmla="*/ 2138948 w 2812716"/>
                <a:gd name="connsiteY8" fmla="*/ 2055604 h 2627772"/>
                <a:gd name="connsiteX9" fmla="*/ 2064084 w 2812716"/>
                <a:gd name="connsiteY9" fmla="*/ 2007478 h 2627772"/>
                <a:gd name="connsiteX10" fmla="*/ 1983874 w 2812716"/>
                <a:gd name="connsiteY10" fmla="*/ 1959351 h 2627772"/>
                <a:gd name="connsiteX11" fmla="*/ 1850190 w 2812716"/>
                <a:gd name="connsiteY11" fmla="*/ 1916572 h 2627772"/>
                <a:gd name="connsiteX12" fmla="*/ 1780674 w 2812716"/>
                <a:gd name="connsiteY12" fmla="*/ 1911225 h 2627772"/>
                <a:gd name="connsiteX13" fmla="*/ 1641642 w 2812716"/>
                <a:gd name="connsiteY13" fmla="*/ 1884488 h 2627772"/>
                <a:gd name="connsiteX14" fmla="*/ 1582821 w 2812716"/>
                <a:gd name="connsiteY14" fmla="*/ 1852404 h 2627772"/>
                <a:gd name="connsiteX15" fmla="*/ 1545390 w 2812716"/>
                <a:gd name="connsiteY15" fmla="*/ 1820320 h 2627772"/>
                <a:gd name="connsiteX16" fmla="*/ 1540042 w 2812716"/>
                <a:gd name="connsiteY16" fmla="*/ 1766846 h 2627772"/>
                <a:gd name="connsiteX17" fmla="*/ 1518653 w 2812716"/>
                <a:gd name="connsiteY17" fmla="*/ 1606425 h 2627772"/>
                <a:gd name="connsiteX18" fmla="*/ 1470527 w 2812716"/>
                <a:gd name="connsiteY18" fmla="*/ 1552951 h 2627772"/>
                <a:gd name="connsiteX19" fmla="*/ 1395663 w 2812716"/>
                <a:gd name="connsiteY19" fmla="*/ 1515520 h 2627772"/>
                <a:gd name="connsiteX20" fmla="*/ 1331495 w 2812716"/>
                <a:gd name="connsiteY20" fmla="*/ 1408572 h 2627772"/>
                <a:gd name="connsiteX21" fmla="*/ 1272674 w 2812716"/>
                <a:gd name="connsiteY21" fmla="*/ 1183983 h 2627772"/>
                <a:gd name="connsiteX22" fmla="*/ 1224548 w 2812716"/>
                <a:gd name="connsiteY22" fmla="*/ 1087730 h 2627772"/>
                <a:gd name="connsiteX23" fmla="*/ 1128295 w 2812716"/>
                <a:gd name="connsiteY23" fmla="*/ 1023562 h 2627772"/>
                <a:gd name="connsiteX24" fmla="*/ 962527 w 2812716"/>
                <a:gd name="connsiteY24" fmla="*/ 873836 h 2627772"/>
                <a:gd name="connsiteX25" fmla="*/ 737937 w 2812716"/>
                <a:gd name="connsiteY25" fmla="*/ 611814 h 2627772"/>
                <a:gd name="connsiteX26" fmla="*/ 636337 w 2812716"/>
                <a:gd name="connsiteY26" fmla="*/ 526257 h 2627772"/>
                <a:gd name="connsiteX27" fmla="*/ 534737 w 2812716"/>
                <a:gd name="connsiteY27" fmla="*/ 456741 h 2627772"/>
                <a:gd name="connsiteX28" fmla="*/ 401053 w 2812716"/>
                <a:gd name="connsiteY28" fmla="*/ 381878 h 2627772"/>
                <a:gd name="connsiteX29" fmla="*/ 278063 w 2812716"/>
                <a:gd name="connsiteY29" fmla="*/ 317709 h 2627772"/>
                <a:gd name="connsiteX30" fmla="*/ 213895 w 2812716"/>
                <a:gd name="connsiteY30" fmla="*/ 296320 h 2627772"/>
                <a:gd name="connsiteX31" fmla="*/ 160421 w 2812716"/>
                <a:gd name="connsiteY31" fmla="*/ 253541 h 2627772"/>
                <a:gd name="connsiteX32" fmla="*/ 96253 w 2812716"/>
                <a:gd name="connsiteY32" fmla="*/ 210762 h 2627772"/>
                <a:gd name="connsiteX33" fmla="*/ 90906 w 2812716"/>
                <a:gd name="connsiteY33" fmla="*/ 157288 h 2627772"/>
                <a:gd name="connsiteX34" fmla="*/ 80211 w 2812716"/>
                <a:gd name="connsiteY34" fmla="*/ 39646 h 2627772"/>
                <a:gd name="connsiteX35" fmla="*/ 58821 w 2812716"/>
                <a:gd name="connsiteY35" fmla="*/ 2214 h 2627772"/>
                <a:gd name="connsiteX36" fmla="*/ 0 w 2812716"/>
                <a:gd name="connsiteY36" fmla="*/ 7562 h 2627772"/>
                <a:gd name="connsiteX0" fmla="*/ 2812716 w 2812716"/>
                <a:gd name="connsiteY0" fmla="*/ 2627772 h 2627772"/>
                <a:gd name="connsiteX1" fmla="*/ 2769937 w 2812716"/>
                <a:gd name="connsiteY1" fmla="*/ 2376446 h 2627772"/>
                <a:gd name="connsiteX2" fmla="*/ 2721811 w 2812716"/>
                <a:gd name="connsiteY2" fmla="*/ 2216025 h 2627772"/>
                <a:gd name="connsiteX3" fmla="*/ 2561390 w 2812716"/>
                <a:gd name="connsiteY3" fmla="*/ 2210678 h 2627772"/>
                <a:gd name="connsiteX4" fmla="*/ 2475832 w 2812716"/>
                <a:gd name="connsiteY4" fmla="*/ 2210678 h 2627772"/>
                <a:gd name="connsiteX5" fmla="*/ 2411663 w 2812716"/>
                <a:gd name="connsiteY5" fmla="*/ 2178593 h 2627772"/>
                <a:gd name="connsiteX6" fmla="*/ 2304716 w 2812716"/>
                <a:gd name="connsiteY6" fmla="*/ 2157204 h 2627772"/>
                <a:gd name="connsiteX7" fmla="*/ 2224506 w 2812716"/>
                <a:gd name="connsiteY7" fmla="*/ 2125120 h 2627772"/>
                <a:gd name="connsiteX8" fmla="*/ 2138948 w 2812716"/>
                <a:gd name="connsiteY8" fmla="*/ 2055604 h 2627772"/>
                <a:gd name="connsiteX9" fmla="*/ 2064084 w 2812716"/>
                <a:gd name="connsiteY9" fmla="*/ 2007478 h 2627772"/>
                <a:gd name="connsiteX10" fmla="*/ 1983874 w 2812716"/>
                <a:gd name="connsiteY10" fmla="*/ 1959351 h 2627772"/>
                <a:gd name="connsiteX11" fmla="*/ 1850190 w 2812716"/>
                <a:gd name="connsiteY11" fmla="*/ 1916572 h 2627772"/>
                <a:gd name="connsiteX12" fmla="*/ 1780674 w 2812716"/>
                <a:gd name="connsiteY12" fmla="*/ 1911225 h 2627772"/>
                <a:gd name="connsiteX13" fmla="*/ 1641642 w 2812716"/>
                <a:gd name="connsiteY13" fmla="*/ 1884488 h 2627772"/>
                <a:gd name="connsiteX14" fmla="*/ 1582821 w 2812716"/>
                <a:gd name="connsiteY14" fmla="*/ 1852404 h 2627772"/>
                <a:gd name="connsiteX15" fmla="*/ 1545390 w 2812716"/>
                <a:gd name="connsiteY15" fmla="*/ 1820320 h 2627772"/>
                <a:gd name="connsiteX16" fmla="*/ 1540042 w 2812716"/>
                <a:gd name="connsiteY16" fmla="*/ 1766846 h 2627772"/>
                <a:gd name="connsiteX17" fmla="*/ 1518653 w 2812716"/>
                <a:gd name="connsiteY17" fmla="*/ 1606425 h 2627772"/>
                <a:gd name="connsiteX18" fmla="*/ 1470527 w 2812716"/>
                <a:gd name="connsiteY18" fmla="*/ 1552951 h 2627772"/>
                <a:gd name="connsiteX19" fmla="*/ 1395663 w 2812716"/>
                <a:gd name="connsiteY19" fmla="*/ 1515520 h 2627772"/>
                <a:gd name="connsiteX20" fmla="*/ 1331495 w 2812716"/>
                <a:gd name="connsiteY20" fmla="*/ 1408572 h 2627772"/>
                <a:gd name="connsiteX21" fmla="*/ 1272674 w 2812716"/>
                <a:gd name="connsiteY21" fmla="*/ 1183983 h 2627772"/>
                <a:gd name="connsiteX22" fmla="*/ 1224548 w 2812716"/>
                <a:gd name="connsiteY22" fmla="*/ 1087730 h 2627772"/>
                <a:gd name="connsiteX23" fmla="*/ 1128295 w 2812716"/>
                <a:gd name="connsiteY23" fmla="*/ 1023562 h 2627772"/>
                <a:gd name="connsiteX24" fmla="*/ 962527 w 2812716"/>
                <a:gd name="connsiteY24" fmla="*/ 873836 h 2627772"/>
                <a:gd name="connsiteX25" fmla="*/ 737937 w 2812716"/>
                <a:gd name="connsiteY25" fmla="*/ 611814 h 2627772"/>
                <a:gd name="connsiteX26" fmla="*/ 636337 w 2812716"/>
                <a:gd name="connsiteY26" fmla="*/ 526257 h 2627772"/>
                <a:gd name="connsiteX27" fmla="*/ 534737 w 2812716"/>
                <a:gd name="connsiteY27" fmla="*/ 456741 h 2627772"/>
                <a:gd name="connsiteX28" fmla="*/ 401053 w 2812716"/>
                <a:gd name="connsiteY28" fmla="*/ 381878 h 2627772"/>
                <a:gd name="connsiteX29" fmla="*/ 278063 w 2812716"/>
                <a:gd name="connsiteY29" fmla="*/ 317709 h 2627772"/>
                <a:gd name="connsiteX30" fmla="*/ 213895 w 2812716"/>
                <a:gd name="connsiteY30" fmla="*/ 296320 h 2627772"/>
                <a:gd name="connsiteX31" fmla="*/ 160421 w 2812716"/>
                <a:gd name="connsiteY31" fmla="*/ 253541 h 2627772"/>
                <a:gd name="connsiteX32" fmla="*/ 96253 w 2812716"/>
                <a:gd name="connsiteY32" fmla="*/ 210762 h 2627772"/>
                <a:gd name="connsiteX33" fmla="*/ 90906 w 2812716"/>
                <a:gd name="connsiteY33" fmla="*/ 157288 h 2627772"/>
                <a:gd name="connsiteX34" fmla="*/ 80211 w 2812716"/>
                <a:gd name="connsiteY34" fmla="*/ 39646 h 2627772"/>
                <a:gd name="connsiteX35" fmla="*/ 58821 w 2812716"/>
                <a:gd name="connsiteY35" fmla="*/ 2214 h 2627772"/>
                <a:gd name="connsiteX36" fmla="*/ 0 w 2812716"/>
                <a:gd name="connsiteY36" fmla="*/ 7562 h 262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12716" h="2627772">
                  <a:moveTo>
                    <a:pt x="2812716" y="2627772"/>
                  </a:moveTo>
                  <a:cubicBezTo>
                    <a:pt x="2809596" y="2596579"/>
                    <a:pt x="2785088" y="2445070"/>
                    <a:pt x="2769937" y="2376446"/>
                  </a:cubicBezTo>
                  <a:cubicBezTo>
                    <a:pt x="2754786" y="2307822"/>
                    <a:pt x="2756569" y="2243653"/>
                    <a:pt x="2721811" y="2216025"/>
                  </a:cubicBezTo>
                  <a:cubicBezTo>
                    <a:pt x="2687053" y="2188397"/>
                    <a:pt x="2602386" y="2211569"/>
                    <a:pt x="2561390" y="2210678"/>
                  </a:cubicBezTo>
                  <a:cubicBezTo>
                    <a:pt x="2520394" y="2209787"/>
                    <a:pt x="2500786" y="2216025"/>
                    <a:pt x="2475832" y="2210678"/>
                  </a:cubicBezTo>
                  <a:cubicBezTo>
                    <a:pt x="2450878" y="2205331"/>
                    <a:pt x="2440182" y="2187505"/>
                    <a:pt x="2411663" y="2178593"/>
                  </a:cubicBezTo>
                  <a:cubicBezTo>
                    <a:pt x="2383144" y="2169681"/>
                    <a:pt x="2335909" y="2166116"/>
                    <a:pt x="2304716" y="2157204"/>
                  </a:cubicBezTo>
                  <a:cubicBezTo>
                    <a:pt x="2273523" y="2148292"/>
                    <a:pt x="2252134" y="2142053"/>
                    <a:pt x="2224506" y="2125120"/>
                  </a:cubicBezTo>
                  <a:cubicBezTo>
                    <a:pt x="2196878" y="2108187"/>
                    <a:pt x="2165685" y="2075211"/>
                    <a:pt x="2138948" y="2055604"/>
                  </a:cubicBezTo>
                  <a:cubicBezTo>
                    <a:pt x="2112211" y="2035997"/>
                    <a:pt x="2089930" y="2023520"/>
                    <a:pt x="2064084" y="2007478"/>
                  </a:cubicBezTo>
                  <a:cubicBezTo>
                    <a:pt x="2038238" y="1991436"/>
                    <a:pt x="2019523" y="1974502"/>
                    <a:pt x="1983874" y="1959351"/>
                  </a:cubicBezTo>
                  <a:cubicBezTo>
                    <a:pt x="1948225" y="1944200"/>
                    <a:pt x="1884057" y="1924593"/>
                    <a:pt x="1850190" y="1916572"/>
                  </a:cubicBezTo>
                  <a:cubicBezTo>
                    <a:pt x="1816323" y="1908551"/>
                    <a:pt x="1815432" y="1916572"/>
                    <a:pt x="1780674" y="1911225"/>
                  </a:cubicBezTo>
                  <a:cubicBezTo>
                    <a:pt x="1745916" y="1905878"/>
                    <a:pt x="1674617" y="1894291"/>
                    <a:pt x="1641642" y="1884488"/>
                  </a:cubicBezTo>
                  <a:cubicBezTo>
                    <a:pt x="1608667" y="1874685"/>
                    <a:pt x="1598863" y="1863099"/>
                    <a:pt x="1582821" y="1852404"/>
                  </a:cubicBezTo>
                  <a:cubicBezTo>
                    <a:pt x="1566779" y="1841709"/>
                    <a:pt x="1552520" y="1834579"/>
                    <a:pt x="1545390" y="1820320"/>
                  </a:cubicBezTo>
                  <a:cubicBezTo>
                    <a:pt x="1538260" y="1806061"/>
                    <a:pt x="1544498" y="1802495"/>
                    <a:pt x="1540042" y="1766846"/>
                  </a:cubicBezTo>
                  <a:cubicBezTo>
                    <a:pt x="1535586" y="1731197"/>
                    <a:pt x="1530239" y="1642074"/>
                    <a:pt x="1518653" y="1606425"/>
                  </a:cubicBezTo>
                  <a:cubicBezTo>
                    <a:pt x="1507067" y="1570776"/>
                    <a:pt x="1491025" y="1568102"/>
                    <a:pt x="1470527" y="1552951"/>
                  </a:cubicBezTo>
                  <a:cubicBezTo>
                    <a:pt x="1450029" y="1537800"/>
                    <a:pt x="1418835" y="1539583"/>
                    <a:pt x="1395663" y="1515520"/>
                  </a:cubicBezTo>
                  <a:cubicBezTo>
                    <a:pt x="1372491" y="1491457"/>
                    <a:pt x="1351993" y="1463828"/>
                    <a:pt x="1331495" y="1408572"/>
                  </a:cubicBezTo>
                  <a:cubicBezTo>
                    <a:pt x="1310997" y="1353316"/>
                    <a:pt x="1290499" y="1237457"/>
                    <a:pt x="1272674" y="1183983"/>
                  </a:cubicBezTo>
                  <a:cubicBezTo>
                    <a:pt x="1254849" y="1130509"/>
                    <a:pt x="1248611" y="1114467"/>
                    <a:pt x="1224548" y="1087730"/>
                  </a:cubicBezTo>
                  <a:cubicBezTo>
                    <a:pt x="1200485" y="1060993"/>
                    <a:pt x="1171965" y="1059211"/>
                    <a:pt x="1128295" y="1023562"/>
                  </a:cubicBezTo>
                  <a:cubicBezTo>
                    <a:pt x="1084625" y="987913"/>
                    <a:pt x="1027587" y="942461"/>
                    <a:pt x="962527" y="873836"/>
                  </a:cubicBezTo>
                  <a:cubicBezTo>
                    <a:pt x="897467" y="805211"/>
                    <a:pt x="792302" y="669744"/>
                    <a:pt x="737937" y="611814"/>
                  </a:cubicBezTo>
                  <a:cubicBezTo>
                    <a:pt x="683572" y="553884"/>
                    <a:pt x="670204" y="552102"/>
                    <a:pt x="636337" y="526257"/>
                  </a:cubicBezTo>
                  <a:cubicBezTo>
                    <a:pt x="602470" y="500412"/>
                    <a:pt x="573951" y="480804"/>
                    <a:pt x="534737" y="456741"/>
                  </a:cubicBezTo>
                  <a:cubicBezTo>
                    <a:pt x="495523" y="432678"/>
                    <a:pt x="443832" y="405050"/>
                    <a:pt x="401053" y="381878"/>
                  </a:cubicBezTo>
                  <a:cubicBezTo>
                    <a:pt x="358274" y="358706"/>
                    <a:pt x="309256" y="331969"/>
                    <a:pt x="278063" y="317709"/>
                  </a:cubicBezTo>
                  <a:cubicBezTo>
                    <a:pt x="246870" y="303449"/>
                    <a:pt x="233502" y="307015"/>
                    <a:pt x="213895" y="296320"/>
                  </a:cubicBezTo>
                  <a:cubicBezTo>
                    <a:pt x="194288" y="285625"/>
                    <a:pt x="180028" y="267801"/>
                    <a:pt x="160421" y="253541"/>
                  </a:cubicBezTo>
                  <a:cubicBezTo>
                    <a:pt x="140814" y="239281"/>
                    <a:pt x="107839" y="226804"/>
                    <a:pt x="96253" y="210762"/>
                  </a:cubicBezTo>
                  <a:cubicBezTo>
                    <a:pt x="84667" y="194720"/>
                    <a:pt x="93580" y="185807"/>
                    <a:pt x="90906" y="157288"/>
                  </a:cubicBezTo>
                  <a:cubicBezTo>
                    <a:pt x="88232" y="128769"/>
                    <a:pt x="85558" y="65492"/>
                    <a:pt x="80211" y="39646"/>
                  </a:cubicBezTo>
                  <a:cubicBezTo>
                    <a:pt x="74864" y="13800"/>
                    <a:pt x="72189" y="7561"/>
                    <a:pt x="58821" y="2214"/>
                  </a:cubicBezTo>
                  <a:cubicBezTo>
                    <a:pt x="45453" y="-3133"/>
                    <a:pt x="22726" y="2214"/>
                    <a:pt x="0" y="7562"/>
                  </a:cubicBezTo>
                </a:path>
              </a:pathLst>
            </a:custGeom>
            <a:noFill/>
            <a:ln w="635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олилиния 64"/>
            <p:cNvSpPr/>
            <p:nvPr/>
          </p:nvSpPr>
          <p:spPr>
            <a:xfrm>
              <a:off x="17822239" y="-5011521"/>
              <a:ext cx="1601038" cy="4432968"/>
            </a:xfrm>
            <a:custGeom>
              <a:avLst/>
              <a:gdLst>
                <a:gd name="connsiteX0" fmla="*/ 1561892 w 1601038"/>
                <a:gd name="connsiteY0" fmla="*/ 0 h 4432968"/>
                <a:gd name="connsiteX1" fmla="*/ 1465639 w 1601038"/>
                <a:gd name="connsiteY1" fmla="*/ 176463 h 4432968"/>
                <a:gd name="connsiteX2" fmla="*/ 1454945 w 1601038"/>
                <a:gd name="connsiteY2" fmla="*/ 288758 h 4432968"/>
                <a:gd name="connsiteX3" fmla="*/ 1561892 w 1601038"/>
                <a:gd name="connsiteY3" fmla="*/ 502653 h 4432968"/>
                <a:gd name="connsiteX4" fmla="*/ 1599323 w 1601038"/>
                <a:gd name="connsiteY4" fmla="*/ 636337 h 4432968"/>
                <a:gd name="connsiteX5" fmla="*/ 1513766 w 1601038"/>
                <a:gd name="connsiteY5" fmla="*/ 727242 h 4432968"/>
                <a:gd name="connsiteX6" fmla="*/ 1283829 w 1601038"/>
                <a:gd name="connsiteY6" fmla="*/ 941137 h 4432968"/>
                <a:gd name="connsiteX7" fmla="*/ 1144797 w 1601038"/>
                <a:gd name="connsiteY7" fmla="*/ 1138990 h 4432968"/>
                <a:gd name="connsiteX8" fmla="*/ 1102018 w 1601038"/>
                <a:gd name="connsiteY8" fmla="*/ 1240590 h 4432968"/>
                <a:gd name="connsiteX9" fmla="*/ 1102018 w 1601038"/>
                <a:gd name="connsiteY9" fmla="*/ 1401011 h 4432968"/>
                <a:gd name="connsiteX10" fmla="*/ 1069934 w 1601038"/>
                <a:gd name="connsiteY10" fmla="*/ 1481221 h 4432968"/>
                <a:gd name="connsiteX11" fmla="*/ 984376 w 1601038"/>
                <a:gd name="connsiteY11" fmla="*/ 1625600 h 4432968"/>
                <a:gd name="connsiteX12" fmla="*/ 952292 w 1601038"/>
                <a:gd name="connsiteY12" fmla="*/ 1812758 h 4432968"/>
                <a:gd name="connsiteX13" fmla="*/ 914860 w 1601038"/>
                <a:gd name="connsiteY13" fmla="*/ 2026653 h 4432968"/>
                <a:gd name="connsiteX14" fmla="*/ 759787 w 1601038"/>
                <a:gd name="connsiteY14" fmla="*/ 2342147 h 4432968"/>
                <a:gd name="connsiteX15" fmla="*/ 594018 w 1601038"/>
                <a:gd name="connsiteY15" fmla="*/ 2748547 h 4432968"/>
                <a:gd name="connsiteX16" fmla="*/ 348039 w 1601038"/>
                <a:gd name="connsiteY16" fmla="*/ 3154947 h 4432968"/>
                <a:gd name="connsiteX17" fmla="*/ 75323 w 1601038"/>
                <a:gd name="connsiteY17" fmla="*/ 3668295 h 4432968"/>
                <a:gd name="connsiteX18" fmla="*/ 11155 w 1601038"/>
                <a:gd name="connsiteY18" fmla="*/ 3898232 h 4432968"/>
                <a:gd name="connsiteX19" fmla="*/ 460 w 1601038"/>
                <a:gd name="connsiteY19" fmla="*/ 4267200 h 4432968"/>
                <a:gd name="connsiteX20" fmla="*/ 16502 w 1601038"/>
                <a:gd name="connsiteY20" fmla="*/ 4342063 h 4432968"/>
                <a:gd name="connsiteX21" fmla="*/ 91366 w 1601038"/>
                <a:gd name="connsiteY21" fmla="*/ 4432968 h 443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01038" h="4432968">
                  <a:moveTo>
                    <a:pt x="1561892" y="0"/>
                  </a:moveTo>
                  <a:cubicBezTo>
                    <a:pt x="1522677" y="64168"/>
                    <a:pt x="1483463" y="128337"/>
                    <a:pt x="1465639" y="176463"/>
                  </a:cubicBezTo>
                  <a:cubicBezTo>
                    <a:pt x="1447814" y="224589"/>
                    <a:pt x="1438903" y="234393"/>
                    <a:pt x="1454945" y="288758"/>
                  </a:cubicBezTo>
                  <a:cubicBezTo>
                    <a:pt x="1470987" y="343123"/>
                    <a:pt x="1537829" y="444723"/>
                    <a:pt x="1561892" y="502653"/>
                  </a:cubicBezTo>
                  <a:cubicBezTo>
                    <a:pt x="1585955" y="560583"/>
                    <a:pt x="1607344" y="598906"/>
                    <a:pt x="1599323" y="636337"/>
                  </a:cubicBezTo>
                  <a:cubicBezTo>
                    <a:pt x="1591302" y="673769"/>
                    <a:pt x="1566348" y="676442"/>
                    <a:pt x="1513766" y="727242"/>
                  </a:cubicBezTo>
                  <a:cubicBezTo>
                    <a:pt x="1461184" y="778042"/>
                    <a:pt x="1345324" y="872512"/>
                    <a:pt x="1283829" y="941137"/>
                  </a:cubicBezTo>
                  <a:cubicBezTo>
                    <a:pt x="1222334" y="1009762"/>
                    <a:pt x="1175099" y="1089081"/>
                    <a:pt x="1144797" y="1138990"/>
                  </a:cubicBezTo>
                  <a:cubicBezTo>
                    <a:pt x="1114495" y="1188899"/>
                    <a:pt x="1109148" y="1196920"/>
                    <a:pt x="1102018" y="1240590"/>
                  </a:cubicBezTo>
                  <a:cubicBezTo>
                    <a:pt x="1094888" y="1284260"/>
                    <a:pt x="1107365" y="1360906"/>
                    <a:pt x="1102018" y="1401011"/>
                  </a:cubicBezTo>
                  <a:cubicBezTo>
                    <a:pt x="1096671" y="1441116"/>
                    <a:pt x="1089541" y="1443790"/>
                    <a:pt x="1069934" y="1481221"/>
                  </a:cubicBezTo>
                  <a:cubicBezTo>
                    <a:pt x="1050327" y="1518652"/>
                    <a:pt x="1003983" y="1570344"/>
                    <a:pt x="984376" y="1625600"/>
                  </a:cubicBezTo>
                  <a:cubicBezTo>
                    <a:pt x="964769" y="1680856"/>
                    <a:pt x="963878" y="1745916"/>
                    <a:pt x="952292" y="1812758"/>
                  </a:cubicBezTo>
                  <a:cubicBezTo>
                    <a:pt x="940706" y="1879600"/>
                    <a:pt x="946944" y="1938422"/>
                    <a:pt x="914860" y="2026653"/>
                  </a:cubicBezTo>
                  <a:cubicBezTo>
                    <a:pt x="882776" y="2114884"/>
                    <a:pt x="813261" y="2221831"/>
                    <a:pt x="759787" y="2342147"/>
                  </a:cubicBezTo>
                  <a:cubicBezTo>
                    <a:pt x="706313" y="2462463"/>
                    <a:pt x="662643" y="2613080"/>
                    <a:pt x="594018" y="2748547"/>
                  </a:cubicBezTo>
                  <a:cubicBezTo>
                    <a:pt x="525393" y="2884014"/>
                    <a:pt x="434488" y="3001656"/>
                    <a:pt x="348039" y="3154947"/>
                  </a:cubicBezTo>
                  <a:cubicBezTo>
                    <a:pt x="261590" y="3308238"/>
                    <a:pt x="131470" y="3544414"/>
                    <a:pt x="75323" y="3668295"/>
                  </a:cubicBezTo>
                  <a:cubicBezTo>
                    <a:pt x="19176" y="3792176"/>
                    <a:pt x="23632" y="3798415"/>
                    <a:pt x="11155" y="3898232"/>
                  </a:cubicBezTo>
                  <a:cubicBezTo>
                    <a:pt x="-1322" y="3998049"/>
                    <a:pt x="-431" y="4193228"/>
                    <a:pt x="460" y="4267200"/>
                  </a:cubicBezTo>
                  <a:cubicBezTo>
                    <a:pt x="1351" y="4341172"/>
                    <a:pt x="1351" y="4314435"/>
                    <a:pt x="16502" y="4342063"/>
                  </a:cubicBezTo>
                  <a:cubicBezTo>
                    <a:pt x="31653" y="4369691"/>
                    <a:pt x="61509" y="4401329"/>
                    <a:pt x="91366" y="4432968"/>
                  </a:cubicBezTo>
                </a:path>
              </a:pathLst>
            </a:custGeom>
            <a:noFill/>
            <a:ln w="635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олилиния 65"/>
            <p:cNvSpPr/>
            <p:nvPr/>
          </p:nvSpPr>
          <p:spPr>
            <a:xfrm>
              <a:off x="13977941" y="-2717500"/>
              <a:ext cx="3711074" cy="1941095"/>
            </a:xfrm>
            <a:custGeom>
              <a:avLst/>
              <a:gdLst>
                <a:gd name="connsiteX0" fmla="*/ 3711074 w 3711074"/>
                <a:gd name="connsiteY0" fmla="*/ 1941095 h 1941095"/>
                <a:gd name="connsiteX1" fmla="*/ 3539958 w 3711074"/>
                <a:gd name="connsiteY1" fmla="*/ 1839495 h 1941095"/>
                <a:gd name="connsiteX2" fmla="*/ 3395579 w 3711074"/>
                <a:gd name="connsiteY2" fmla="*/ 1818105 h 1941095"/>
                <a:gd name="connsiteX3" fmla="*/ 3240506 w 3711074"/>
                <a:gd name="connsiteY3" fmla="*/ 1807411 h 1941095"/>
                <a:gd name="connsiteX4" fmla="*/ 3069390 w 3711074"/>
                <a:gd name="connsiteY4" fmla="*/ 1721853 h 1941095"/>
                <a:gd name="connsiteX5" fmla="*/ 2834106 w 3711074"/>
                <a:gd name="connsiteY5" fmla="*/ 1668379 h 1941095"/>
                <a:gd name="connsiteX6" fmla="*/ 2732506 w 3711074"/>
                <a:gd name="connsiteY6" fmla="*/ 1614905 h 1941095"/>
                <a:gd name="connsiteX7" fmla="*/ 2625558 w 3711074"/>
                <a:gd name="connsiteY7" fmla="*/ 1572126 h 1941095"/>
                <a:gd name="connsiteX8" fmla="*/ 2540000 w 3711074"/>
                <a:gd name="connsiteY8" fmla="*/ 1513305 h 1941095"/>
                <a:gd name="connsiteX9" fmla="*/ 2417011 w 3711074"/>
                <a:gd name="connsiteY9" fmla="*/ 1513305 h 1941095"/>
                <a:gd name="connsiteX10" fmla="*/ 2320758 w 3711074"/>
                <a:gd name="connsiteY10" fmla="*/ 1518653 h 1941095"/>
                <a:gd name="connsiteX11" fmla="*/ 2085474 w 3711074"/>
                <a:gd name="connsiteY11" fmla="*/ 1310105 h 1941095"/>
                <a:gd name="connsiteX12" fmla="*/ 2015958 w 3711074"/>
                <a:gd name="connsiteY12" fmla="*/ 1267326 h 1941095"/>
                <a:gd name="connsiteX13" fmla="*/ 1882274 w 3711074"/>
                <a:gd name="connsiteY13" fmla="*/ 1213853 h 1941095"/>
                <a:gd name="connsiteX14" fmla="*/ 1630948 w 3711074"/>
                <a:gd name="connsiteY14" fmla="*/ 860926 h 1941095"/>
                <a:gd name="connsiteX15" fmla="*/ 1582821 w 3711074"/>
                <a:gd name="connsiteY15" fmla="*/ 764674 h 1941095"/>
                <a:gd name="connsiteX16" fmla="*/ 1507958 w 3711074"/>
                <a:gd name="connsiteY16" fmla="*/ 604253 h 1941095"/>
                <a:gd name="connsiteX17" fmla="*/ 1475874 w 3711074"/>
                <a:gd name="connsiteY17" fmla="*/ 459874 h 1941095"/>
                <a:gd name="connsiteX18" fmla="*/ 1438443 w 3711074"/>
                <a:gd name="connsiteY18" fmla="*/ 320842 h 1941095"/>
                <a:gd name="connsiteX19" fmla="*/ 1342190 w 3711074"/>
                <a:gd name="connsiteY19" fmla="*/ 208547 h 1941095"/>
                <a:gd name="connsiteX20" fmla="*/ 1133643 w 3711074"/>
                <a:gd name="connsiteY20" fmla="*/ 144379 h 1941095"/>
                <a:gd name="connsiteX21" fmla="*/ 753979 w 3711074"/>
                <a:gd name="connsiteY21" fmla="*/ 122990 h 1941095"/>
                <a:gd name="connsiteX22" fmla="*/ 582864 w 3711074"/>
                <a:gd name="connsiteY22" fmla="*/ 122990 h 1941095"/>
                <a:gd name="connsiteX23" fmla="*/ 283411 w 3711074"/>
                <a:gd name="connsiteY23" fmla="*/ 117642 h 1941095"/>
                <a:gd name="connsiteX24" fmla="*/ 128337 w 3711074"/>
                <a:gd name="connsiteY24" fmla="*/ 106947 h 1941095"/>
                <a:gd name="connsiteX25" fmla="*/ 37432 w 3711074"/>
                <a:gd name="connsiteY25" fmla="*/ 48126 h 1941095"/>
                <a:gd name="connsiteX26" fmla="*/ 0 w 3711074"/>
                <a:gd name="connsiteY26" fmla="*/ 0 h 1941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711074" h="1941095">
                  <a:moveTo>
                    <a:pt x="3711074" y="1941095"/>
                  </a:moveTo>
                  <a:cubicBezTo>
                    <a:pt x="3651807" y="1900544"/>
                    <a:pt x="3592541" y="1859993"/>
                    <a:pt x="3539958" y="1839495"/>
                  </a:cubicBezTo>
                  <a:cubicBezTo>
                    <a:pt x="3487375" y="1818997"/>
                    <a:pt x="3445488" y="1823452"/>
                    <a:pt x="3395579" y="1818105"/>
                  </a:cubicBezTo>
                  <a:cubicBezTo>
                    <a:pt x="3345670" y="1812758"/>
                    <a:pt x="3294871" y="1823453"/>
                    <a:pt x="3240506" y="1807411"/>
                  </a:cubicBezTo>
                  <a:cubicBezTo>
                    <a:pt x="3186141" y="1791369"/>
                    <a:pt x="3137123" y="1745025"/>
                    <a:pt x="3069390" y="1721853"/>
                  </a:cubicBezTo>
                  <a:cubicBezTo>
                    <a:pt x="3001657" y="1698681"/>
                    <a:pt x="2890253" y="1686204"/>
                    <a:pt x="2834106" y="1668379"/>
                  </a:cubicBezTo>
                  <a:cubicBezTo>
                    <a:pt x="2777959" y="1650554"/>
                    <a:pt x="2767264" y="1630947"/>
                    <a:pt x="2732506" y="1614905"/>
                  </a:cubicBezTo>
                  <a:cubicBezTo>
                    <a:pt x="2697748" y="1598863"/>
                    <a:pt x="2657642" y="1589059"/>
                    <a:pt x="2625558" y="1572126"/>
                  </a:cubicBezTo>
                  <a:cubicBezTo>
                    <a:pt x="2593474" y="1555193"/>
                    <a:pt x="2574758" y="1523108"/>
                    <a:pt x="2540000" y="1513305"/>
                  </a:cubicBezTo>
                  <a:cubicBezTo>
                    <a:pt x="2505242" y="1503502"/>
                    <a:pt x="2453551" y="1512414"/>
                    <a:pt x="2417011" y="1513305"/>
                  </a:cubicBezTo>
                  <a:cubicBezTo>
                    <a:pt x="2380471" y="1514196"/>
                    <a:pt x="2376014" y="1552520"/>
                    <a:pt x="2320758" y="1518653"/>
                  </a:cubicBezTo>
                  <a:cubicBezTo>
                    <a:pt x="2265502" y="1484786"/>
                    <a:pt x="2136274" y="1351993"/>
                    <a:pt x="2085474" y="1310105"/>
                  </a:cubicBezTo>
                  <a:cubicBezTo>
                    <a:pt x="2034674" y="1268217"/>
                    <a:pt x="2049825" y="1283368"/>
                    <a:pt x="2015958" y="1267326"/>
                  </a:cubicBezTo>
                  <a:cubicBezTo>
                    <a:pt x="1982091" y="1251284"/>
                    <a:pt x="1946442" y="1281586"/>
                    <a:pt x="1882274" y="1213853"/>
                  </a:cubicBezTo>
                  <a:cubicBezTo>
                    <a:pt x="1818106" y="1146120"/>
                    <a:pt x="1680857" y="935789"/>
                    <a:pt x="1630948" y="860926"/>
                  </a:cubicBezTo>
                  <a:cubicBezTo>
                    <a:pt x="1581039" y="786063"/>
                    <a:pt x="1603319" y="807453"/>
                    <a:pt x="1582821" y="764674"/>
                  </a:cubicBezTo>
                  <a:cubicBezTo>
                    <a:pt x="1562323" y="721895"/>
                    <a:pt x="1525782" y="655053"/>
                    <a:pt x="1507958" y="604253"/>
                  </a:cubicBezTo>
                  <a:cubicBezTo>
                    <a:pt x="1490133" y="553453"/>
                    <a:pt x="1487460" y="507109"/>
                    <a:pt x="1475874" y="459874"/>
                  </a:cubicBezTo>
                  <a:cubicBezTo>
                    <a:pt x="1464288" y="412639"/>
                    <a:pt x="1460724" y="362730"/>
                    <a:pt x="1438443" y="320842"/>
                  </a:cubicBezTo>
                  <a:cubicBezTo>
                    <a:pt x="1416162" y="278954"/>
                    <a:pt x="1392990" y="237957"/>
                    <a:pt x="1342190" y="208547"/>
                  </a:cubicBezTo>
                  <a:cubicBezTo>
                    <a:pt x="1291390" y="179137"/>
                    <a:pt x="1231678" y="158638"/>
                    <a:pt x="1133643" y="144379"/>
                  </a:cubicBezTo>
                  <a:cubicBezTo>
                    <a:pt x="1035608" y="130120"/>
                    <a:pt x="845775" y="126555"/>
                    <a:pt x="753979" y="122990"/>
                  </a:cubicBezTo>
                  <a:cubicBezTo>
                    <a:pt x="662183" y="119425"/>
                    <a:pt x="582864" y="122990"/>
                    <a:pt x="582864" y="122990"/>
                  </a:cubicBezTo>
                  <a:lnTo>
                    <a:pt x="283411" y="117642"/>
                  </a:lnTo>
                  <a:cubicBezTo>
                    <a:pt x="207657" y="114968"/>
                    <a:pt x="169333" y="118533"/>
                    <a:pt x="128337" y="106947"/>
                  </a:cubicBezTo>
                  <a:cubicBezTo>
                    <a:pt x="87340" y="95361"/>
                    <a:pt x="58821" y="65950"/>
                    <a:pt x="37432" y="48126"/>
                  </a:cubicBezTo>
                  <a:cubicBezTo>
                    <a:pt x="16043" y="30302"/>
                    <a:pt x="8021" y="15151"/>
                    <a:pt x="0" y="0"/>
                  </a:cubicBezTo>
                </a:path>
              </a:pathLst>
            </a:custGeom>
            <a:noFill/>
            <a:ln w="635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олилиния 66"/>
            <p:cNvSpPr/>
            <p:nvPr/>
          </p:nvSpPr>
          <p:spPr>
            <a:xfrm>
              <a:off x="16742531" y="-573205"/>
              <a:ext cx="2102556" cy="2368884"/>
            </a:xfrm>
            <a:custGeom>
              <a:avLst/>
              <a:gdLst>
                <a:gd name="connsiteX0" fmla="*/ 1181768 w 2102556"/>
                <a:gd name="connsiteY0" fmla="*/ 0 h 2368884"/>
                <a:gd name="connsiteX1" fmla="*/ 1310105 w 2102556"/>
                <a:gd name="connsiteY1" fmla="*/ 144379 h 2368884"/>
                <a:gd name="connsiteX2" fmla="*/ 1347537 w 2102556"/>
                <a:gd name="connsiteY2" fmla="*/ 240631 h 2368884"/>
                <a:gd name="connsiteX3" fmla="*/ 1433095 w 2102556"/>
                <a:gd name="connsiteY3" fmla="*/ 320842 h 2368884"/>
                <a:gd name="connsiteX4" fmla="*/ 1502610 w 2102556"/>
                <a:gd name="connsiteY4" fmla="*/ 385010 h 2368884"/>
                <a:gd name="connsiteX5" fmla="*/ 1577474 w 2102556"/>
                <a:gd name="connsiteY5" fmla="*/ 454526 h 2368884"/>
                <a:gd name="connsiteX6" fmla="*/ 1689768 w 2102556"/>
                <a:gd name="connsiteY6" fmla="*/ 491958 h 2368884"/>
                <a:gd name="connsiteX7" fmla="*/ 1780674 w 2102556"/>
                <a:gd name="connsiteY7" fmla="*/ 524042 h 2368884"/>
                <a:gd name="connsiteX8" fmla="*/ 1844842 w 2102556"/>
                <a:gd name="connsiteY8" fmla="*/ 561474 h 2368884"/>
                <a:gd name="connsiteX9" fmla="*/ 1919705 w 2102556"/>
                <a:gd name="connsiteY9" fmla="*/ 657726 h 2368884"/>
                <a:gd name="connsiteX10" fmla="*/ 1941095 w 2102556"/>
                <a:gd name="connsiteY10" fmla="*/ 823495 h 2368884"/>
                <a:gd name="connsiteX11" fmla="*/ 1951789 w 2102556"/>
                <a:gd name="connsiteY11" fmla="*/ 909052 h 2368884"/>
                <a:gd name="connsiteX12" fmla="*/ 1983874 w 2102556"/>
                <a:gd name="connsiteY12" fmla="*/ 983916 h 2368884"/>
                <a:gd name="connsiteX13" fmla="*/ 2015958 w 2102556"/>
                <a:gd name="connsiteY13" fmla="*/ 1016000 h 2368884"/>
                <a:gd name="connsiteX14" fmla="*/ 2032000 w 2102556"/>
                <a:gd name="connsiteY14" fmla="*/ 1090863 h 2368884"/>
                <a:gd name="connsiteX15" fmla="*/ 2037347 w 2102556"/>
                <a:gd name="connsiteY15" fmla="*/ 1138989 h 2368884"/>
                <a:gd name="connsiteX16" fmla="*/ 2096168 w 2102556"/>
                <a:gd name="connsiteY16" fmla="*/ 1187116 h 2368884"/>
                <a:gd name="connsiteX17" fmla="*/ 2096168 w 2102556"/>
                <a:gd name="connsiteY17" fmla="*/ 1245937 h 2368884"/>
                <a:gd name="connsiteX18" fmla="*/ 2053389 w 2102556"/>
                <a:gd name="connsiteY18" fmla="*/ 1326147 h 2368884"/>
                <a:gd name="connsiteX19" fmla="*/ 1999916 w 2102556"/>
                <a:gd name="connsiteY19" fmla="*/ 1417052 h 2368884"/>
                <a:gd name="connsiteX20" fmla="*/ 1973179 w 2102556"/>
                <a:gd name="connsiteY20" fmla="*/ 1497263 h 2368884"/>
                <a:gd name="connsiteX21" fmla="*/ 1973179 w 2102556"/>
                <a:gd name="connsiteY21" fmla="*/ 1550737 h 2368884"/>
                <a:gd name="connsiteX22" fmla="*/ 1898316 w 2102556"/>
                <a:gd name="connsiteY22" fmla="*/ 1604210 h 2368884"/>
                <a:gd name="connsiteX23" fmla="*/ 1855537 w 2102556"/>
                <a:gd name="connsiteY23" fmla="*/ 1663031 h 2368884"/>
                <a:gd name="connsiteX24" fmla="*/ 1764631 w 2102556"/>
                <a:gd name="connsiteY24" fmla="*/ 1732547 h 2368884"/>
                <a:gd name="connsiteX25" fmla="*/ 1716505 w 2102556"/>
                <a:gd name="connsiteY25" fmla="*/ 1775326 h 2368884"/>
                <a:gd name="connsiteX26" fmla="*/ 1695116 w 2102556"/>
                <a:gd name="connsiteY26" fmla="*/ 1850189 h 2368884"/>
                <a:gd name="connsiteX27" fmla="*/ 1657684 w 2102556"/>
                <a:gd name="connsiteY27" fmla="*/ 1876926 h 2368884"/>
                <a:gd name="connsiteX28" fmla="*/ 1550737 w 2102556"/>
                <a:gd name="connsiteY28" fmla="*/ 1898316 h 2368884"/>
                <a:gd name="connsiteX29" fmla="*/ 1384968 w 2102556"/>
                <a:gd name="connsiteY29" fmla="*/ 1957137 h 2368884"/>
                <a:gd name="connsiteX30" fmla="*/ 1331495 w 2102556"/>
                <a:gd name="connsiteY30" fmla="*/ 1989221 h 2368884"/>
                <a:gd name="connsiteX31" fmla="*/ 1331495 w 2102556"/>
                <a:gd name="connsiteY31" fmla="*/ 2032000 h 2368884"/>
                <a:gd name="connsiteX32" fmla="*/ 1336842 w 2102556"/>
                <a:gd name="connsiteY32" fmla="*/ 2096168 h 2368884"/>
                <a:gd name="connsiteX33" fmla="*/ 1294063 w 2102556"/>
                <a:gd name="connsiteY33" fmla="*/ 2160337 h 2368884"/>
                <a:gd name="connsiteX34" fmla="*/ 1245937 w 2102556"/>
                <a:gd name="connsiteY34" fmla="*/ 2203116 h 2368884"/>
                <a:gd name="connsiteX35" fmla="*/ 1144337 w 2102556"/>
                <a:gd name="connsiteY35" fmla="*/ 2219158 h 2368884"/>
                <a:gd name="connsiteX36" fmla="*/ 1074821 w 2102556"/>
                <a:gd name="connsiteY36" fmla="*/ 2256589 h 2368884"/>
                <a:gd name="connsiteX37" fmla="*/ 1042737 w 2102556"/>
                <a:gd name="connsiteY37" fmla="*/ 2294021 h 2368884"/>
                <a:gd name="connsiteX38" fmla="*/ 989263 w 2102556"/>
                <a:gd name="connsiteY38" fmla="*/ 2315410 h 2368884"/>
                <a:gd name="connsiteX39" fmla="*/ 930442 w 2102556"/>
                <a:gd name="connsiteY39" fmla="*/ 2320758 h 2368884"/>
                <a:gd name="connsiteX40" fmla="*/ 876968 w 2102556"/>
                <a:gd name="connsiteY40" fmla="*/ 2347495 h 2368884"/>
                <a:gd name="connsiteX41" fmla="*/ 812800 w 2102556"/>
                <a:gd name="connsiteY41" fmla="*/ 2358189 h 2368884"/>
                <a:gd name="connsiteX42" fmla="*/ 657726 w 2102556"/>
                <a:gd name="connsiteY42" fmla="*/ 2320758 h 2368884"/>
                <a:gd name="connsiteX43" fmla="*/ 529389 w 2102556"/>
                <a:gd name="connsiteY43" fmla="*/ 2315410 h 2368884"/>
                <a:gd name="connsiteX44" fmla="*/ 465221 w 2102556"/>
                <a:gd name="connsiteY44" fmla="*/ 2331452 h 2368884"/>
                <a:gd name="connsiteX45" fmla="*/ 374316 w 2102556"/>
                <a:gd name="connsiteY45" fmla="*/ 2347495 h 2368884"/>
                <a:gd name="connsiteX46" fmla="*/ 272716 w 2102556"/>
                <a:gd name="connsiteY46" fmla="*/ 2368884 h 2368884"/>
                <a:gd name="connsiteX47" fmla="*/ 197853 w 2102556"/>
                <a:gd name="connsiteY47" fmla="*/ 2368884 h 2368884"/>
                <a:gd name="connsiteX48" fmla="*/ 176463 w 2102556"/>
                <a:gd name="connsiteY48" fmla="*/ 2347495 h 2368884"/>
                <a:gd name="connsiteX49" fmla="*/ 176463 w 2102556"/>
                <a:gd name="connsiteY49" fmla="*/ 2304716 h 2368884"/>
                <a:gd name="connsiteX50" fmla="*/ 155074 w 2102556"/>
                <a:gd name="connsiteY50" fmla="*/ 2261937 h 2368884"/>
                <a:gd name="connsiteX51" fmla="*/ 139031 w 2102556"/>
                <a:gd name="connsiteY51" fmla="*/ 2256589 h 2368884"/>
                <a:gd name="connsiteX52" fmla="*/ 117642 w 2102556"/>
                <a:gd name="connsiteY52" fmla="*/ 2213810 h 2368884"/>
                <a:gd name="connsiteX53" fmla="*/ 144379 w 2102556"/>
                <a:gd name="connsiteY53" fmla="*/ 2171031 h 2368884"/>
                <a:gd name="connsiteX54" fmla="*/ 160421 w 2102556"/>
                <a:gd name="connsiteY54" fmla="*/ 2133600 h 2368884"/>
                <a:gd name="connsiteX55" fmla="*/ 144379 w 2102556"/>
                <a:gd name="connsiteY55" fmla="*/ 2106863 h 2368884"/>
                <a:gd name="connsiteX56" fmla="*/ 101600 w 2102556"/>
                <a:gd name="connsiteY56" fmla="*/ 2080126 h 2368884"/>
                <a:gd name="connsiteX57" fmla="*/ 69516 w 2102556"/>
                <a:gd name="connsiteY57" fmla="*/ 2015958 h 2368884"/>
                <a:gd name="connsiteX58" fmla="*/ 48126 w 2102556"/>
                <a:gd name="connsiteY58" fmla="*/ 1930400 h 2368884"/>
                <a:gd name="connsiteX59" fmla="*/ 0 w 2102556"/>
                <a:gd name="connsiteY59" fmla="*/ 1876926 h 236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102556" h="2368884">
                  <a:moveTo>
                    <a:pt x="1181768" y="0"/>
                  </a:moveTo>
                  <a:cubicBezTo>
                    <a:pt x="1232122" y="52137"/>
                    <a:pt x="1282477" y="104274"/>
                    <a:pt x="1310105" y="144379"/>
                  </a:cubicBezTo>
                  <a:cubicBezTo>
                    <a:pt x="1337733" y="184484"/>
                    <a:pt x="1327039" y="211221"/>
                    <a:pt x="1347537" y="240631"/>
                  </a:cubicBezTo>
                  <a:cubicBezTo>
                    <a:pt x="1368035" y="270042"/>
                    <a:pt x="1433095" y="320842"/>
                    <a:pt x="1433095" y="320842"/>
                  </a:cubicBezTo>
                  <a:lnTo>
                    <a:pt x="1502610" y="385010"/>
                  </a:lnTo>
                  <a:cubicBezTo>
                    <a:pt x="1526673" y="407291"/>
                    <a:pt x="1546281" y="436701"/>
                    <a:pt x="1577474" y="454526"/>
                  </a:cubicBezTo>
                  <a:cubicBezTo>
                    <a:pt x="1608667" y="472351"/>
                    <a:pt x="1655901" y="480372"/>
                    <a:pt x="1689768" y="491958"/>
                  </a:cubicBezTo>
                  <a:cubicBezTo>
                    <a:pt x="1723635" y="503544"/>
                    <a:pt x="1754828" y="512456"/>
                    <a:pt x="1780674" y="524042"/>
                  </a:cubicBezTo>
                  <a:cubicBezTo>
                    <a:pt x="1806520" y="535628"/>
                    <a:pt x="1821670" y="539193"/>
                    <a:pt x="1844842" y="561474"/>
                  </a:cubicBezTo>
                  <a:cubicBezTo>
                    <a:pt x="1868014" y="583755"/>
                    <a:pt x="1903663" y="614056"/>
                    <a:pt x="1919705" y="657726"/>
                  </a:cubicBezTo>
                  <a:cubicBezTo>
                    <a:pt x="1935747" y="701396"/>
                    <a:pt x="1935748" y="781607"/>
                    <a:pt x="1941095" y="823495"/>
                  </a:cubicBezTo>
                  <a:cubicBezTo>
                    <a:pt x="1946442" y="865383"/>
                    <a:pt x="1944659" y="882315"/>
                    <a:pt x="1951789" y="909052"/>
                  </a:cubicBezTo>
                  <a:cubicBezTo>
                    <a:pt x="1958919" y="935789"/>
                    <a:pt x="1973179" y="966091"/>
                    <a:pt x="1983874" y="983916"/>
                  </a:cubicBezTo>
                  <a:cubicBezTo>
                    <a:pt x="1994569" y="1001741"/>
                    <a:pt x="2007937" y="998176"/>
                    <a:pt x="2015958" y="1016000"/>
                  </a:cubicBezTo>
                  <a:cubicBezTo>
                    <a:pt x="2023979" y="1033825"/>
                    <a:pt x="2028435" y="1070365"/>
                    <a:pt x="2032000" y="1090863"/>
                  </a:cubicBezTo>
                  <a:cubicBezTo>
                    <a:pt x="2035565" y="1111361"/>
                    <a:pt x="2026652" y="1122947"/>
                    <a:pt x="2037347" y="1138989"/>
                  </a:cubicBezTo>
                  <a:cubicBezTo>
                    <a:pt x="2048042" y="1155031"/>
                    <a:pt x="2086365" y="1169291"/>
                    <a:pt x="2096168" y="1187116"/>
                  </a:cubicBezTo>
                  <a:cubicBezTo>
                    <a:pt x="2105971" y="1204941"/>
                    <a:pt x="2103298" y="1222765"/>
                    <a:pt x="2096168" y="1245937"/>
                  </a:cubicBezTo>
                  <a:cubicBezTo>
                    <a:pt x="2089038" y="1269109"/>
                    <a:pt x="2069431" y="1297628"/>
                    <a:pt x="2053389" y="1326147"/>
                  </a:cubicBezTo>
                  <a:cubicBezTo>
                    <a:pt x="2037347" y="1354666"/>
                    <a:pt x="2013284" y="1388533"/>
                    <a:pt x="1999916" y="1417052"/>
                  </a:cubicBezTo>
                  <a:cubicBezTo>
                    <a:pt x="1986548" y="1445571"/>
                    <a:pt x="1977635" y="1474982"/>
                    <a:pt x="1973179" y="1497263"/>
                  </a:cubicBezTo>
                  <a:cubicBezTo>
                    <a:pt x="1968723" y="1519544"/>
                    <a:pt x="1985656" y="1532912"/>
                    <a:pt x="1973179" y="1550737"/>
                  </a:cubicBezTo>
                  <a:cubicBezTo>
                    <a:pt x="1960702" y="1568562"/>
                    <a:pt x="1917923" y="1585494"/>
                    <a:pt x="1898316" y="1604210"/>
                  </a:cubicBezTo>
                  <a:cubicBezTo>
                    <a:pt x="1878709" y="1622926"/>
                    <a:pt x="1877818" y="1641642"/>
                    <a:pt x="1855537" y="1663031"/>
                  </a:cubicBezTo>
                  <a:cubicBezTo>
                    <a:pt x="1833256" y="1684421"/>
                    <a:pt x="1787803" y="1713831"/>
                    <a:pt x="1764631" y="1732547"/>
                  </a:cubicBezTo>
                  <a:cubicBezTo>
                    <a:pt x="1741459" y="1751263"/>
                    <a:pt x="1728091" y="1755719"/>
                    <a:pt x="1716505" y="1775326"/>
                  </a:cubicBezTo>
                  <a:cubicBezTo>
                    <a:pt x="1704919" y="1794933"/>
                    <a:pt x="1704919" y="1833256"/>
                    <a:pt x="1695116" y="1850189"/>
                  </a:cubicBezTo>
                  <a:cubicBezTo>
                    <a:pt x="1685313" y="1867122"/>
                    <a:pt x="1681747" y="1868905"/>
                    <a:pt x="1657684" y="1876926"/>
                  </a:cubicBezTo>
                  <a:cubicBezTo>
                    <a:pt x="1633621" y="1884947"/>
                    <a:pt x="1596190" y="1884948"/>
                    <a:pt x="1550737" y="1898316"/>
                  </a:cubicBezTo>
                  <a:cubicBezTo>
                    <a:pt x="1505284" y="1911684"/>
                    <a:pt x="1421508" y="1941986"/>
                    <a:pt x="1384968" y="1957137"/>
                  </a:cubicBezTo>
                  <a:cubicBezTo>
                    <a:pt x="1348428" y="1972288"/>
                    <a:pt x="1340407" y="1976744"/>
                    <a:pt x="1331495" y="1989221"/>
                  </a:cubicBezTo>
                  <a:cubicBezTo>
                    <a:pt x="1322583" y="2001698"/>
                    <a:pt x="1330604" y="2014176"/>
                    <a:pt x="1331495" y="2032000"/>
                  </a:cubicBezTo>
                  <a:cubicBezTo>
                    <a:pt x="1332386" y="2049824"/>
                    <a:pt x="1343081" y="2074779"/>
                    <a:pt x="1336842" y="2096168"/>
                  </a:cubicBezTo>
                  <a:cubicBezTo>
                    <a:pt x="1330603" y="2117558"/>
                    <a:pt x="1309214" y="2142512"/>
                    <a:pt x="1294063" y="2160337"/>
                  </a:cubicBezTo>
                  <a:cubicBezTo>
                    <a:pt x="1278912" y="2178162"/>
                    <a:pt x="1270891" y="2193313"/>
                    <a:pt x="1245937" y="2203116"/>
                  </a:cubicBezTo>
                  <a:cubicBezTo>
                    <a:pt x="1220983" y="2212920"/>
                    <a:pt x="1172856" y="2210246"/>
                    <a:pt x="1144337" y="2219158"/>
                  </a:cubicBezTo>
                  <a:cubicBezTo>
                    <a:pt x="1115818" y="2228070"/>
                    <a:pt x="1091754" y="2244112"/>
                    <a:pt x="1074821" y="2256589"/>
                  </a:cubicBezTo>
                  <a:cubicBezTo>
                    <a:pt x="1057888" y="2269066"/>
                    <a:pt x="1056997" y="2284218"/>
                    <a:pt x="1042737" y="2294021"/>
                  </a:cubicBezTo>
                  <a:cubicBezTo>
                    <a:pt x="1028477" y="2303824"/>
                    <a:pt x="1007979" y="2310954"/>
                    <a:pt x="989263" y="2315410"/>
                  </a:cubicBezTo>
                  <a:cubicBezTo>
                    <a:pt x="970547" y="2319866"/>
                    <a:pt x="949158" y="2315411"/>
                    <a:pt x="930442" y="2320758"/>
                  </a:cubicBezTo>
                  <a:cubicBezTo>
                    <a:pt x="911726" y="2326105"/>
                    <a:pt x="896575" y="2341257"/>
                    <a:pt x="876968" y="2347495"/>
                  </a:cubicBezTo>
                  <a:cubicBezTo>
                    <a:pt x="857361" y="2353734"/>
                    <a:pt x="849340" y="2362645"/>
                    <a:pt x="812800" y="2358189"/>
                  </a:cubicBezTo>
                  <a:cubicBezTo>
                    <a:pt x="776260" y="2353733"/>
                    <a:pt x="704961" y="2327888"/>
                    <a:pt x="657726" y="2320758"/>
                  </a:cubicBezTo>
                  <a:cubicBezTo>
                    <a:pt x="610491" y="2313628"/>
                    <a:pt x="561473" y="2313628"/>
                    <a:pt x="529389" y="2315410"/>
                  </a:cubicBezTo>
                  <a:cubicBezTo>
                    <a:pt x="497305" y="2317192"/>
                    <a:pt x="491066" y="2326105"/>
                    <a:pt x="465221" y="2331452"/>
                  </a:cubicBezTo>
                  <a:cubicBezTo>
                    <a:pt x="439376" y="2336799"/>
                    <a:pt x="406400" y="2341256"/>
                    <a:pt x="374316" y="2347495"/>
                  </a:cubicBezTo>
                  <a:cubicBezTo>
                    <a:pt x="342232" y="2353734"/>
                    <a:pt x="302126" y="2365319"/>
                    <a:pt x="272716" y="2368884"/>
                  </a:cubicBezTo>
                  <a:cubicBezTo>
                    <a:pt x="243305" y="2372449"/>
                    <a:pt x="213895" y="2372449"/>
                    <a:pt x="197853" y="2368884"/>
                  </a:cubicBezTo>
                  <a:cubicBezTo>
                    <a:pt x="181811" y="2365319"/>
                    <a:pt x="180028" y="2358190"/>
                    <a:pt x="176463" y="2347495"/>
                  </a:cubicBezTo>
                  <a:cubicBezTo>
                    <a:pt x="172898" y="2336800"/>
                    <a:pt x="180028" y="2318976"/>
                    <a:pt x="176463" y="2304716"/>
                  </a:cubicBezTo>
                  <a:cubicBezTo>
                    <a:pt x="172898" y="2290456"/>
                    <a:pt x="161313" y="2269958"/>
                    <a:pt x="155074" y="2261937"/>
                  </a:cubicBezTo>
                  <a:cubicBezTo>
                    <a:pt x="148835" y="2253916"/>
                    <a:pt x="145270" y="2264610"/>
                    <a:pt x="139031" y="2256589"/>
                  </a:cubicBezTo>
                  <a:cubicBezTo>
                    <a:pt x="132792" y="2248568"/>
                    <a:pt x="116751" y="2228070"/>
                    <a:pt x="117642" y="2213810"/>
                  </a:cubicBezTo>
                  <a:cubicBezTo>
                    <a:pt x="118533" y="2199550"/>
                    <a:pt x="137249" y="2184399"/>
                    <a:pt x="144379" y="2171031"/>
                  </a:cubicBezTo>
                  <a:cubicBezTo>
                    <a:pt x="151509" y="2157663"/>
                    <a:pt x="160421" y="2144295"/>
                    <a:pt x="160421" y="2133600"/>
                  </a:cubicBezTo>
                  <a:cubicBezTo>
                    <a:pt x="160421" y="2122905"/>
                    <a:pt x="154182" y="2115775"/>
                    <a:pt x="144379" y="2106863"/>
                  </a:cubicBezTo>
                  <a:cubicBezTo>
                    <a:pt x="134575" y="2097951"/>
                    <a:pt x="114077" y="2095277"/>
                    <a:pt x="101600" y="2080126"/>
                  </a:cubicBezTo>
                  <a:cubicBezTo>
                    <a:pt x="89123" y="2064975"/>
                    <a:pt x="78428" y="2040912"/>
                    <a:pt x="69516" y="2015958"/>
                  </a:cubicBezTo>
                  <a:cubicBezTo>
                    <a:pt x="60604" y="1991004"/>
                    <a:pt x="59712" y="1953572"/>
                    <a:pt x="48126" y="1930400"/>
                  </a:cubicBezTo>
                  <a:cubicBezTo>
                    <a:pt x="36540" y="1907228"/>
                    <a:pt x="18270" y="1892077"/>
                    <a:pt x="0" y="1876926"/>
                  </a:cubicBezTo>
                </a:path>
              </a:pathLst>
            </a:custGeom>
            <a:noFill/>
            <a:ln w="635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олилиния 67"/>
            <p:cNvSpPr/>
            <p:nvPr/>
          </p:nvSpPr>
          <p:spPr>
            <a:xfrm>
              <a:off x="19293226" y="-1225584"/>
              <a:ext cx="2673684" cy="645426"/>
            </a:xfrm>
            <a:custGeom>
              <a:avLst/>
              <a:gdLst>
                <a:gd name="connsiteX0" fmla="*/ 2673684 w 2673684"/>
                <a:gd name="connsiteY0" fmla="*/ 0 h 645426"/>
                <a:gd name="connsiteX1" fmla="*/ 2657642 w 2673684"/>
                <a:gd name="connsiteY1" fmla="*/ 112295 h 645426"/>
                <a:gd name="connsiteX2" fmla="*/ 2582779 w 2673684"/>
                <a:gd name="connsiteY2" fmla="*/ 181810 h 645426"/>
                <a:gd name="connsiteX3" fmla="*/ 2454442 w 2673684"/>
                <a:gd name="connsiteY3" fmla="*/ 294105 h 645426"/>
                <a:gd name="connsiteX4" fmla="*/ 2406315 w 2673684"/>
                <a:gd name="connsiteY4" fmla="*/ 304800 h 645426"/>
                <a:gd name="connsiteX5" fmla="*/ 2368884 w 2673684"/>
                <a:gd name="connsiteY5" fmla="*/ 331537 h 645426"/>
                <a:gd name="connsiteX6" fmla="*/ 2304715 w 2673684"/>
                <a:gd name="connsiteY6" fmla="*/ 379663 h 645426"/>
                <a:gd name="connsiteX7" fmla="*/ 2224505 w 2673684"/>
                <a:gd name="connsiteY7" fmla="*/ 395705 h 645426"/>
                <a:gd name="connsiteX8" fmla="*/ 2096168 w 2673684"/>
                <a:gd name="connsiteY8" fmla="*/ 395705 h 645426"/>
                <a:gd name="connsiteX9" fmla="*/ 1892968 w 2673684"/>
                <a:gd name="connsiteY9" fmla="*/ 352926 h 645426"/>
                <a:gd name="connsiteX10" fmla="*/ 1775326 w 2673684"/>
                <a:gd name="connsiteY10" fmla="*/ 358274 h 645426"/>
                <a:gd name="connsiteX11" fmla="*/ 1614905 w 2673684"/>
                <a:gd name="connsiteY11" fmla="*/ 417095 h 645426"/>
                <a:gd name="connsiteX12" fmla="*/ 1491915 w 2673684"/>
                <a:gd name="connsiteY12" fmla="*/ 470568 h 645426"/>
                <a:gd name="connsiteX13" fmla="*/ 1406358 w 2673684"/>
                <a:gd name="connsiteY13" fmla="*/ 529389 h 645426"/>
                <a:gd name="connsiteX14" fmla="*/ 1331494 w 2673684"/>
                <a:gd name="connsiteY14" fmla="*/ 561474 h 645426"/>
                <a:gd name="connsiteX15" fmla="*/ 1251284 w 2673684"/>
                <a:gd name="connsiteY15" fmla="*/ 566821 h 645426"/>
                <a:gd name="connsiteX16" fmla="*/ 1208505 w 2673684"/>
                <a:gd name="connsiteY16" fmla="*/ 572168 h 645426"/>
                <a:gd name="connsiteX17" fmla="*/ 1192463 w 2673684"/>
                <a:gd name="connsiteY17" fmla="*/ 550779 h 645426"/>
                <a:gd name="connsiteX18" fmla="*/ 1122947 w 2673684"/>
                <a:gd name="connsiteY18" fmla="*/ 550779 h 645426"/>
                <a:gd name="connsiteX19" fmla="*/ 1042736 w 2673684"/>
                <a:gd name="connsiteY19" fmla="*/ 566821 h 645426"/>
                <a:gd name="connsiteX20" fmla="*/ 909052 w 2673684"/>
                <a:gd name="connsiteY20" fmla="*/ 566821 h 645426"/>
                <a:gd name="connsiteX21" fmla="*/ 823494 w 2673684"/>
                <a:gd name="connsiteY21" fmla="*/ 620295 h 645426"/>
                <a:gd name="connsiteX22" fmla="*/ 780715 w 2673684"/>
                <a:gd name="connsiteY22" fmla="*/ 641684 h 645426"/>
                <a:gd name="connsiteX23" fmla="*/ 737936 w 2673684"/>
                <a:gd name="connsiteY23" fmla="*/ 641684 h 645426"/>
                <a:gd name="connsiteX24" fmla="*/ 668421 w 2673684"/>
                <a:gd name="connsiteY24" fmla="*/ 604253 h 645426"/>
                <a:gd name="connsiteX25" fmla="*/ 657726 w 2673684"/>
                <a:gd name="connsiteY25" fmla="*/ 556126 h 645426"/>
                <a:gd name="connsiteX26" fmla="*/ 630989 w 2673684"/>
                <a:gd name="connsiteY26" fmla="*/ 508000 h 645426"/>
                <a:gd name="connsiteX27" fmla="*/ 588210 w 2673684"/>
                <a:gd name="connsiteY27" fmla="*/ 481263 h 645426"/>
                <a:gd name="connsiteX28" fmla="*/ 534736 w 2673684"/>
                <a:gd name="connsiteY28" fmla="*/ 481263 h 645426"/>
                <a:gd name="connsiteX29" fmla="*/ 491958 w 2673684"/>
                <a:gd name="connsiteY29" fmla="*/ 470568 h 645426"/>
                <a:gd name="connsiteX30" fmla="*/ 422442 w 2673684"/>
                <a:gd name="connsiteY30" fmla="*/ 443831 h 645426"/>
                <a:gd name="connsiteX31" fmla="*/ 347579 w 2673684"/>
                <a:gd name="connsiteY31" fmla="*/ 443831 h 645426"/>
                <a:gd name="connsiteX32" fmla="*/ 256673 w 2673684"/>
                <a:gd name="connsiteY32" fmla="*/ 422442 h 645426"/>
                <a:gd name="connsiteX33" fmla="*/ 117642 w 2673684"/>
                <a:gd name="connsiteY33" fmla="*/ 390358 h 645426"/>
                <a:gd name="connsiteX34" fmla="*/ 42779 w 2673684"/>
                <a:gd name="connsiteY34" fmla="*/ 374316 h 645426"/>
                <a:gd name="connsiteX35" fmla="*/ 0 w 2673684"/>
                <a:gd name="connsiteY35" fmla="*/ 310147 h 64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673684" h="645426">
                  <a:moveTo>
                    <a:pt x="2673684" y="0"/>
                  </a:moveTo>
                  <a:cubicBezTo>
                    <a:pt x="2673238" y="40996"/>
                    <a:pt x="2672793" y="81993"/>
                    <a:pt x="2657642" y="112295"/>
                  </a:cubicBezTo>
                  <a:cubicBezTo>
                    <a:pt x="2642491" y="142597"/>
                    <a:pt x="2616646" y="151508"/>
                    <a:pt x="2582779" y="181810"/>
                  </a:cubicBezTo>
                  <a:cubicBezTo>
                    <a:pt x="2548912" y="212112"/>
                    <a:pt x="2483853" y="273607"/>
                    <a:pt x="2454442" y="294105"/>
                  </a:cubicBezTo>
                  <a:cubicBezTo>
                    <a:pt x="2425031" y="314603"/>
                    <a:pt x="2420575" y="298561"/>
                    <a:pt x="2406315" y="304800"/>
                  </a:cubicBezTo>
                  <a:cubicBezTo>
                    <a:pt x="2392055" y="311039"/>
                    <a:pt x="2385817" y="319060"/>
                    <a:pt x="2368884" y="331537"/>
                  </a:cubicBezTo>
                  <a:cubicBezTo>
                    <a:pt x="2351951" y="344014"/>
                    <a:pt x="2328778" y="368968"/>
                    <a:pt x="2304715" y="379663"/>
                  </a:cubicBezTo>
                  <a:cubicBezTo>
                    <a:pt x="2280652" y="390358"/>
                    <a:pt x="2259263" y="393031"/>
                    <a:pt x="2224505" y="395705"/>
                  </a:cubicBezTo>
                  <a:cubicBezTo>
                    <a:pt x="2189747" y="398379"/>
                    <a:pt x="2151424" y="402835"/>
                    <a:pt x="2096168" y="395705"/>
                  </a:cubicBezTo>
                  <a:cubicBezTo>
                    <a:pt x="2040912" y="388575"/>
                    <a:pt x="1946442" y="359164"/>
                    <a:pt x="1892968" y="352926"/>
                  </a:cubicBezTo>
                  <a:cubicBezTo>
                    <a:pt x="1839494" y="346688"/>
                    <a:pt x="1821670" y="347579"/>
                    <a:pt x="1775326" y="358274"/>
                  </a:cubicBezTo>
                  <a:cubicBezTo>
                    <a:pt x="1728982" y="368969"/>
                    <a:pt x="1662140" y="398379"/>
                    <a:pt x="1614905" y="417095"/>
                  </a:cubicBezTo>
                  <a:cubicBezTo>
                    <a:pt x="1567670" y="435811"/>
                    <a:pt x="1526673" y="451852"/>
                    <a:pt x="1491915" y="470568"/>
                  </a:cubicBezTo>
                  <a:cubicBezTo>
                    <a:pt x="1457157" y="489284"/>
                    <a:pt x="1433095" y="514238"/>
                    <a:pt x="1406358" y="529389"/>
                  </a:cubicBezTo>
                  <a:cubicBezTo>
                    <a:pt x="1379621" y="544540"/>
                    <a:pt x="1357340" y="555235"/>
                    <a:pt x="1331494" y="561474"/>
                  </a:cubicBezTo>
                  <a:cubicBezTo>
                    <a:pt x="1305648" y="567713"/>
                    <a:pt x="1271782" y="565039"/>
                    <a:pt x="1251284" y="566821"/>
                  </a:cubicBezTo>
                  <a:cubicBezTo>
                    <a:pt x="1230786" y="568603"/>
                    <a:pt x="1218308" y="574842"/>
                    <a:pt x="1208505" y="572168"/>
                  </a:cubicBezTo>
                  <a:cubicBezTo>
                    <a:pt x="1198702" y="569494"/>
                    <a:pt x="1206723" y="554344"/>
                    <a:pt x="1192463" y="550779"/>
                  </a:cubicBezTo>
                  <a:cubicBezTo>
                    <a:pt x="1178203" y="547214"/>
                    <a:pt x="1147901" y="548105"/>
                    <a:pt x="1122947" y="550779"/>
                  </a:cubicBezTo>
                  <a:cubicBezTo>
                    <a:pt x="1097993" y="553453"/>
                    <a:pt x="1078385" y="564147"/>
                    <a:pt x="1042736" y="566821"/>
                  </a:cubicBezTo>
                  <a:cubicBezTo>
                    <a:pt x="1007087" y="569495"/>
                    <a:pt x="945592" y="557909"/>
                    <a:pt x="909052" y="566821"/>
                  </a:cubicBezTo>
                  <a:cubicBezTo>
                    <a:pt x="872512" y="575733"/>
                    <a:pt x="844883" y="607818"/>
                    <a:pt x="823494" y="620295"/>
                  </a:cubicBezTo>
                  <a:cubicBezTo>
                    <a:pt x="802105" y="632772"/>
                    <a:pt x="794975" y="638119"/>
                    <a:pt x="780715" y="641684"/>
                  </a:cubicBezTo>
                  <a:cubicBezTo>
                    <a:pt x="766455" y="645249"/>
                    <a:pt x="756652" y="647923"/>
                    <a:pt x="737936" y="641684"/>
                  </a:cubicBezTo>
                  <a:cubicBezTo>
                    <a:pt x="719220" y="635446"/>
                    <a:pt x="681789" y="618513"/>
                    <a:pt x="668421" y="604253"/>
                  </a:cubicBezTo>
                  <a:cubicBezTo>
                    <a:pt x="655053" y="589993"/>
                    <a:pt x="663965" y="572168"/>
                    <a:pt x="657726" y="556126"/>
                  </a:cubicBezTo>
                  <a:cubicBezTo>
                    <a:pt x="651487" y="540084"/>
                    <a:pt x="642575" y="520477"/>
                    <a:pt x="630989" y="508000"/>
                  </a:cubicBezTo>
                  <a:cubicBezTo>
                    <a:pt x="619403" y="495523"/>
                    <a:pt x="604252" y="485719"/>
                    <a:pt x="588210" y="481263"/>
                  </a:cubicBezTo>
                  <a:cubicBezTo>
                    <a:pt x="572168" y="476807"/>
                    <a:pt x="550778" y="483046"/>
                    <a:pt x="534736" y="481263"/>
                  </a:cubicBezTo>
                  <a:cubicBezTo>
                    <a:pt x="518694" y="479481"/>
                    <a:pt x="510673" y="476807"/>
                    <a:pt x="491958" y="470568"/>
                  </a:cubicBezTo>
                  <a:cubicBezTo>
                    <a:pt x="473243" y="464329"/>
                    <a:pt x="446505" y="448287"/>
                    <a:pt x="422442" y="443831"/>
                  </a:cubicBezTo>
                  <a:cubicBezTo>
                    <a:pt x="398379" y="439375"/>
                    <a:pt x="375207" y="447396"/>
                    <a:pt x="347579" y="443831"/>
                  </a:cubicBezTo>
                  <a:cubicBezTo>
                    <a:pt x="319951" y="440266"/>
                    <a:pt x="256673" y="422442"/>
                    <a:pt x="256673" y="422442"/>
                  </a:cubicBezTo>
                  <a:lnTo>
                    <a:pt x="117642" y="390358"/>
                  </a:lnTo>
                  <a:cubicBezTo>
                    <a:pt x="81993" y="382337"/>
                    <a:pt x="62386" y="387684"/>
                    <a:pt x="42779" y="374316"/>
                  </a:cubicBezTo>
                  <a:cubicBezTo>
                    <a:pt x="23172" y="360948"/>
                    <a:pt x="11586" y="335547"/>
                    <a:pt x="0" y="310147"/>
                  </a:cubicBezTo>
                </a:path>
              </a:pathLst>
            </a:custGeom>
            <a:noFill/>
            <a:ln w="635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олилиния 68"/>
            <p:cNvSpPr/>
            <p:nvPr/>
          </p:nvSpPr>
          <p:spPr>
            <a:xfrm>
              <a:off x="18847723" y="-838067"/>
              <a:ext cx="2565400" cy="1476375"/>
            </a:xfrm>
            <a:custGeom>
              <a:avLst/>
              <a:gdLst>
                <a:gd name="connsiteX0" fmla="*/ 2565400 w 2565400"/>
                <a:gd name="connsiteY0" fmla="*/ 0 h 1476375"/>
                <a:gd name="connsiteX1" fmla="*/ 2527300 w 2565400"/>
                <a:gd name="connsiteY1" fmla="*/ 69850 h 1476375"/>
                <a:gd name="connsiteX2" fmla="*/ 2514600 w 2565400"/>
                <a:gd name="connsiteY2" fmla="*/ 133350 h 1476375"/>
                <a:gd name="connsiteX3" fmla="*/ 2514600 w 2565400"/>
                <a:gd name="connsiteY3" fmla="*/ 190500 h 1476375"/>
                <a:gd name="connsiteX4" fmla="*/ 2511425 w 2565400"/>
                <a:gd name="connsiteY4" fmla="*/ 238125 h 1476375"/>
                <a:gd name="connsiteX5" fmla="*/ 2479675 w 2565400"/>
                <a:gd name="connsiteY5" fmla="*/ 273050 h 1476375"/>
                <a:gd name="connsiteX6" fmla="*/ 2460625 w 2565400"/>
                <a:gd name="connsiteY6" fmla="*/ 307975 h 1476375"/>
                <a:gd name="connsiteX7" fmla="*/ 2460625 w 2565400"/>
                <a:gd name="connsiteY7" fmla="*/ 349250 h 1476375"/>
                <a:gd name="connsiteX8" fmla="*/ 2438400 w 2565400"/>
                <a:gd name="connsiteY8" fmla="*/ 371475 h 1476375"/>
                <a:gd name="connsiteX9" fmla="*/ 2387600 w 2565400"/>
                <a:gd name="connsiteY9" fmla="*/ 374650 h 1476375"/>
                <a:gd name="connsiteX10" fmla="*/ 2320925 w 2565400"/>
                <a:gd name="connsiteY10" fmla="*/ 368300 h 1476375"/>
                <a:gd name="connsiteX11" fmla="*/ 2276475 w 2565400"/>
                <a:gd name="connsiteY11" fmla="*/ 393700 h 1476375"/>
                <a:gd name="connsiteX12" fmla="*/ 2244725 w 2565400"/>
                <a:gd name="connsiteY12" fmla="*/ 441325 h 1476375"/>
                <a:gd name="connsiteX13" fmla="*/ 2197100 w 2565400"/>
                <a:gd name="connsiteY13" fmla="*/ 469900 h 1476375"/>
                <a:gd name="connsiteX14" fmla="*/ 2139950 w 2565400"/>
                <a:gd name="connsiteY14" fmla="*/ 482600 h 1476375"/>
                <a:gd name="connsiteX15" fmla="*/ 2085975 w 2565400"/>
                <a:gd name="connsiteY15" fmla="*/ 495300 h 1476375"/>
                <a:gd name="connsiteX16" fmla="*/ 2066925 w 2565400"/>
                <a:gd name="connsiteY16" fmla="*/ 517525 h 1476375"/>
                <a:gd name="connsiteX17" fmla="*/ 2041525 w 2565400"/>
                <a:gd name="connsiteY17" fmla="*/ 546100 h 1476375"/>
                <a:gd name="connsiteX18" fmla="*/ 2022475 w 2565400"/>
                <a:gd name="connsiteY18" fmla="*/ 593725 h 1476375"/>
                <a:gd name="connsiteX19" fmla="*/ 2012950 w 2565400"/>
                <a:gd name="connsiteY19" fmla="*/ 625475 h 1476375"/>
                <a:gd name="connsiteX20" fmla="*/ 1990725 w 2565400"/>
                <a:gd name="connsiteY20" fmla="*/ 644525 h 1476375"/>
                <a:gd name="connsiteX21" fmla="*/ 1958975 w 2565400"/>
                <a:gd name="connsiteY21" fmla="*/ 650875 h 1476375"/>
                <a:gd name="connsiteX22" fmla="*/ 1908175 w 2565400"/>
                <a:gd name="connsiteY22" fmla="*/ 657225 h 1476375"/>
                <a:gd name="connsiteX23" fmla="*/ 1857375 w 2565400"/>
                <a:gd name="connsiteY23" fmla="*/ 657225 h 1476375"/>
                <a:gd name="connsiteX24" fmla="*/ 1816100 w 2565400"/>
                <a:gd name="connsiteY24" fmla="*/ 676275 h 1476375"/>
                <a:gd name="connsiteX25" fmla="*/ 1778000 w 2565400"/>
                <a:gd name="connsiteY25" fmla="*/ 685800 h 1476375"/>
                <a:gd name="connsiteX26" fmla="*/ 1711325 w 2565400"/>
                <a:gd name="connsiteY26" fmla="*/ 688975 h 1476375"/>
                <a:gd name="connsiteX27" fmla="*/ 1695450 w 2565400"/>
                <a:gd name="connsiteY27" fmla="*/ 692150 h 1476375"/>
                <a:gd name="connsiteX28" fmla="*/ 1670050 w 2565400"/>
                <a:gd name="connsiteY28" fmla="*/ 730250 h 1476375"/>
                <a:gd name="connsiteX29" fmla="*/ 1644650 w 2565400"/>
                <a:gd name="connsiteY29" fmla="*/ 739775 h 1476375"/>
                <a:gd name="connsiteX30" fmla="*/ 1606550 w 2565400"/>
                <a:gd name="connsiteY30" fmla="*/ 733425 h 1476375"/>
                <a:gd name="connsiteX31" fmla="*/ 1565275 w 2565400"/>
                <a:gd name="connsiteY31" fmla="*/ 717550 h 1476375"/>
                <a:gd name="connsiteX32" fmla="*/ 1511300 w 2565400"/>
                <a:gd name="connsiteY32" fmla="*/ 714375 h 1476375"/>
                <a:gd name="connsiteX33" fmla="*/ 1470025 w 2565400"/>
                <a:gd name="connsiteY33" fmla="*/ 723900 h 1476375"/>
                <a:gd name="connsiteX34" fmla="*/ 1409700 w 2565400"/>
                <a:gd name="connsiteY34" fmla="*/ 749300 h 1476375"/>
                <a:gd name="connsiteX35" fmla="*/ 1352550 w 2565400"/>
                <a:gd name="connsiteY35" fmla="*/ 803275 h 1476375"/>
                <a:gd name="connsiteX36" fmla="*/ 1317625 w 2565400"/>
                <a:gd name="connsiteY36" fmla="*/ 844550 h 1476375"/>
                <a:gd name="connsiteX37" fmla="*/ 1263650 w 2565400"/>
                <a:gd name="connsiteY37" fmla="*/ 860425 h 1476375"/>
                <a:gd name="connsiteX38" fmla="*/ 1247775 w 2565400"/>
                <a:gd name="connsiteY38" fmla="*/ 882650 h 1476375"/>
                <a:gd name="connsiteX39" fmla="*/ 1235075 w 2565400"/>
                <a:gd name="connsiteY39" fmla="*/ 908050 h 1476375"/>
                <a:gd name="connsiteX40" fmla="*/ 1209675 w 2565400"/>
                <a:gd name="connsiteY40" fmla="*/ 923925 h 1476375"/>
                <a:gd name="connsiteX41" fmla="*/ 1171575 w 2565400"/>
                <a:gd name="connsiteY41" fmla="*/ 930275 h 1476375"/>
                <a:gd name="connsiteX42" fmla="*/ 1095375 w 2565400"/>
                <a:gd name="connsiteY42" fmla="*/ 942975 h 1476375"/>
                <a:gd name="connsiteX43" fmla="*/ 1016000 w 2565400"/>
                <a:gd name="connsiteY43" fmla="*/ 949325 h 1476375"/>
                <a:gd name="connsiteX44" fmla="*/ 958850 w 2565400"/>
                <a:gd name="connsiteY44" fmla="*/ 933450 h 1476375"/>
                <a:gd name="connsiteX45" fmla="*/ 911225 w 2565400"/>
                <a:gd name="connsiteY45" fmla="*/ 927100 h 1476375"/>
                <a:gd name="connsiteX46" fmla="*/ 882650 w 2565400"/>
                <a:gd name="connsiteY46" fmla="*/ 939800 h 1476375"/>
                <a:gd name="connsiteX47" fmla="*/ 847725 w 2565400"/>
                <a:gd name="connsiteY47" fmla="*/ 968375 h 1476375"/>
                <a:gd name="connsiteX48" fmla="*/ 835025 w 2565400"/>
                <a:gd name="connsiteY48" fmla="*/ 987425 h 1476375"/>
                <a:gd name="connsiteX49" fmla="*/ 828675 w 2565400"/>
                <a:gd name="connsiteY49" fmla="*/ 1009650 h 1476375"/>
                <a:gd name="connsiteX50" fmla="*/ 812800 w 2565400"/>
                <a:gd name="connsiteY50" fmla="*/ 1028700 h 1476375"/>
                <a:gd name="connsiteX51" fmla="*/ 803275 w 2565400"/>
                <a:gd name="connsiteY51" fmla="*/ 1006475 h 1476375"/>
                <a:gd name="connsiteX52" fmla="*/ 774700 w 2565400"/>
                <a:gd name="connsiteY52" fmla="*/ 971550 h 1476375"/>
                <a:gd name="connsiteX53" fmla="*/ 733425 w 2565400"/>
                <a:gd name="connsiteY53" fmla="*/ 958850 h 1476375"/>
                <a:gd name="connsiteX54" fmla="*/ 720725 w 2565400"/>
                <a:gd name="connsiteY54" fmla="*/ 981075 h 1476375"/>
                <a:gd name="connsiteX55" fmla="*/ 685800 w 2565400"/>
                <a:gd name="connsiteY55" fmla="*/ 1003300 h 1476375"/>
                <a:gd name="connsiteX56" fmla="*/ 635000 w 2565400"/>
                <a:gd name="connsiteY56" fmla="*/ 1012825 h 1476375"/>
                <a:gd name="connsiteX57" fmla="*/ 625475 w 2565400"/>
                <a:gd name="connsiteY57" fmla="*/ 1038225 h 1476375"/>
                <a:gd name="connsiteX58" fmla="*/ 631825 w 2565400"/>
                <a:gd name="connsiteY58" fmla="*/ 1060450 h 1476375"/>
                <a:gd name="connsiteX59" fmla="*/ 625475 w 2565400"/>
                <a:gd name="connsiteY59" fmla="*/ 1082675 h 1476375"/>
                <a:gd name="connsiteX60" fmla="*/ 600075 w 2565400"/>
                <a:gd name="connsiteY60" fmla="*/ 1095375 h 1476375"/>
                <a:gd name="connsiteX61" fmla="*/ 590550 w 2565400"/>
                <a:gd name="connsiteY61" fmla="*/ 1117600 h 1476375"/>
                <a:gd name="connsiteX62" fmla="*/ 520700 w 2565400"/>
                <a:gd name="connsiteY62" fmla="*/ 1165225 h 1476375"/>
                <a:gd name="connsiteX63" fmla="*/ 482600 w 2565400"/>
                <a:gd name="connsiteY63" fmla="*/ 1184275 h 1476375"/>
                <a:gd name="connsiteX64" fmla="*/ 441325 w 2565400"/>
                <a:gd name="connsiteY64" fmla="*/ 1196975 h 1476375"/>
                <a:gd name="connsiteX65" fmla="*/ 419100 w 2565400"/>
                <a:gd name="connsiteY65" fmla="*/ 1228725 h 1476375"/>
                <a:gd name="connsiteX66" fmla="*/ 387350 w 2565400"/>
                <a:gd name="connsiteY66" fmla="*/ 1235075 h 1476375"/>
                <a:gd name="connsiteX67" fmla="*/ 330200 w 2565400"/>
                <a:gd name="connsiteY67" fmla="*/ 1222375 h 1476375"/>
                <a:gd name="connsiteX68" fmla="*/ 295275 w 2565400"/>
                <a:gd name="connsiteY68" fmla="*/ 1228725 h 1476375"/>
                <a:gd name="connsiteX69" fmla="*/ 279400 w 2565400"/>
                <a:gd name="connsiteY69" fmla="*/ 1244600 h 1476375"/>
                <a:gd name="connsiteX70" fmla="*/ 263525 w 2565400"/>
                <a:gd name="connsiteY70" fmla="*/ 1254125 h 1476375"/>
                <a:gd name="connsiteX71" fmla="*/ 241300 w 2565400"/>
                <a:gd name="connsiteY71" fmla="*/ 1254125 h 1476375"/>
                <a:gd name="connsiteX72" fmla="*/ 228600 w 2565400"/>
                <a:gd name="connsiteY72" fmla="*/ 1266825 h 1476375"/>
                <a:gd name="connsiteX73" fmla="*/ 212725 w 2565400"/>
                <a:gd name="connsiteY73" fmla="*/ 1279525 h 1476375"/>
                <a:gd name="connsiteX74" fmla="*/ 206375 w 2565400"/>
                <a:gd name="connsiteY74" fmla="*/ 1304925 h 1476375"/>
                <a:gd name="connsiteX75" fmla="*/ 171450 w 2565400"/>
                <a:gd name="connsiteY75" fmla="*/ 1314450 h 1476375"/>
                <a:gd name="connsiteX76" fmla="*/ 127000 w 2565400"/>
                <a:gd name="connsiteY76" fmla="*/ 1314450 h 1476375"/>
                <a:gd name="connsiteX77" fmla="*/ 98425 w 2565400"/>
                <a:gd name="connsiteY77" fmla="*/ 1304925 h 1476375"/>
                <a:gd name="connsiteX78" fmla="*/ 79375 w 2565400"/>
                <a:gd name="connsiteY78" fmla="*/ 1314450 h 1476375"/>
                <a:gd name="connsiteX79" fmla="*/ 88900 w 2565400"/>
                <a:gd name="connsiteY79" fmla="*/ 1368425 h 1476375"/>
                <a:gd name="connsiteX80" fmla="*/ 98425 w 2565400"/>
                <a:gd name="connsiteY80" fmla="*/ 1403350 h 1476375"/>
                <a:gd name="connsiteX81" fmla="*/ 98425 w 2565400"/>
                <a:gd name="connsiteY81" fmla="*/ 1425575 h 1476375"/>
                <a:gd name="connsiteX82" fmla="*/ 88900 w 2565400"/>
                <a:gd name="connsiteY82" fmla="*/ 1444625 h 1476375"/>
                <a:gd name="connsiteX83" fmla="*/ 69850 w 2565400"/>
                <a:gd name="connsiteY83" fmla="*/ 1457325 h 1476375"/>
                <a:gd name="connsiteX84" fmla="*/ 0 w 2565400"/>
                <a:gd name="connsiteY84" fmla="*/ 1476375 h 1476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2565400" h="1476375">
                  <a:moveTo>
                    <a:pt x="2565400" y="0"/>
                  </a:moveTo>
                  <a:cubicBezTo>
                    <a:pt x="2550583" y="23812"/>
                    <a:pt x="2535767" y="47625"/>
                    <a:pt x="2527300" y="69850"/>
                  </a:cubicBezTo>
                  <a:cubicBezTo>
                    <a:pt x="2518833" y="92075"/>
                    <a:pt x="2516717" y="113242"/>
                    <a:pt x="2514600" y="133350"/>
                  </a:cubicBezTo>
                  <a:cubicBezTo>
                    <a:pt x="2512483" y="153458"/>
                    <a:pt x="2515129" y="173038"/>
                    <a:pt x="2514600" y="190500"/>
                  </a:cubicBezTo>
                  <a:cubicBezTo>
                    <a:pt x="2514071" y="207962"/>
                    <a:pt x="2517246" y="224367"/>
                    <a:pt x="2511425" y="238125"/>
                  </a:cubicBezTo>
                  <a:cubicBezTo>
                    <a:pt x="2505604" y="251883"/>
                    <a:pt x="2488142" y="261408"/>
                    <a:pt x="2479675" y="273050"/>
                  </a:cubicBezTo>
                  <a:cubicBezTo>
                    <a:pt x="2471208" y="284692"/>
                    <a:pt x="2463800" y="295275"/>
                    <a:pt x="2460625" y="307975"/>
                  </a:cubicBezTo>
                  <a:cubicBezTo>
                    <a:pt x="2457450" y="320675"/>
                    <a:pt x="2464329" y="338667"/>
                    <a:pt x="2460625" y="349250"/>
                  </a:cubicBezTo>
                  <a:cubicBezTo>
                    <a:pt x="2456921" y="359833"/>
                    <a:pt x="2450571" y="367242"/>
                    <a:pt x="2438400" y="371475"/>
                  </a:cubicBezTo>
                  <a:cubicBezTo>
                    <a:pt x="2426229" y="375708"/>
                    <a:pt x="2407179" y="375179"/>
                    <a:pt x="2387600" y="374650"/>
                  </a:cubicBezTo>
                  <a:cubicBezTo>
                    <a:pt x="2368021" y="374121"/>
                    <a:pt x="2339446" y="365125"/>
                    <a:pt x="2320925" y="368300"/>
                  </a:cubicBezTo>
                  <a:cubicBezTo>
                    <a:pt x="2302404" y="371475"/>
                    <a:pt x="2289175" y="381529"/>
                    <a:pt x="2276475" y="393700"/>
                  </a:cubicBezTo>
                  <a:cubicBezTo>
                    <a:pt x="2263775" y="405871"/>
                    <a:pt x="2257954" y="428625"/>
                    <a:pt x="2244725" y="441325"/>
                  </a:cubicBezTo>
                  <a:cubicBezTo>
                    <a:pt x="2231496" y="454025"/>
                    <a:pt x="2214562" y="463021"/>
                    <a:pt x="2197100" y="469900"/>
                  </a:cubicBezTo>
                  <a:cubicBezTo>
                    <a:pt x="2179638" y="476779"/>
                    <a:pt x="2139950" y="482600"/>
                    <a:pt x="2139950" y="482600"/>
                  </a:cubicBezTo>
                  <a:cubicBezTo>
                    <a:pt x="2121429" y="486833"/>
                    <a:pt x="2098146" y="489479"/>
                    <a:pt x="2085975" y="495300"/>
                  </a:cubicBezTo>
                  <a:cubicBezTo>
                    <a:pt x="2073804" y="501121"/>
                    <a:pt x="2074333" y="509058"/>
                    <a:pt x="2066925" y="517525"/>
                  </a:cubicBezTo>
                  <a:cubicBezTo>
                    <a:pt x="2059517" y="525992"/>
                    <a:pt x="2048933" y="533400"/>
                    <a:pt x="2041525" y="546100"/>
                  </a:cubicBezTo>
                  <a:cubicBezTo>
                    <a:pt x="2034117" y="558800"/>
                    <a:pt x="2027237" y="580496"/>
                    <a:pt x="2022475" y="593725"/>
                  </a:cubicBezTo>
                  <a:cubicBezTo>
                    <a:pt x="2017713" y="606954"/>
                    <a:pt x="2018242" y="617008"/>
                    <a:pt x="2012950" y="625475"/>
                  </a:cubicBezTo>
                  <a:cubicBezTo>
                    <a:pt x="2007658" y="633942"/>
                    <a:pt x="1999721" y="640292"/>
                    <a:pt x="1990725" y="644525"/>
                  </a:cubicBezTo>
                  <a:cubicBezTo>
                    <a:pt x="1981729" y="648758"/>
                    <a:pt x="1972733" y="648758"/>
                    <a:pt x="1958975" y="650875"/>
                  </a:cubicBezTo>
                  <a:cubicBezTo>
                    <a:pt x="1945217" y="652992"/>
                    <a:pt x="1925108" y="656167"/>
                    <a:pt x="1908175" y="657225"/>
                  </a:cubicBezTo>
                  <a:cubicBezTo>
                    <a:pt x="1891242" y="658283"/>
                    <a:pt x="1872721" y="654050"/>
                    <a:pt x="1857375" y="657225"/>
                  </a:cubicBezTo>
                  <a:cubicBezTo>
                    <a:pt x="1842029" y="660400"/>
                    <a:pt x="1829329" y="671513"/>
                    <a:pt x="1816100" y="676275"/>
                  </a:cubicBezTo>
                  <a:cubicBezTo>
                    <a:pt x="1802871" y="681037"/>
                    <a:pt x="1795462" y="683683"/>
                    <a:pt x="1778000" y="685800"/>
                  </a:cubicBezTo>
                  <a:cubicBezTo>
                    <a:pt x="1760538" y="687917"/>
                    <a:pt x="1725083" y="687917"/>
                    <a:pt x="1711325" y="688975"/>
                  </a:cubicBezTo>
                  <a:cubicBezTo>
                    <a:pt x="1697567" y="690033"/>
                    <a:pt x="1702329" y="685271"/>
                    <a:pt x="1695450" y="692150"/>
                  </a:cubicBezTo>
                  <a:cubicBezTo>
                    <a:pt x="1688571" y="699029"/>
                    <a:pt x="1678517" y="722313"/>
                    <a:pt x="1670050" y="730250"/>
                  </a:cubicBezTo>
                  <a:cubicBezTo>
                    <a:pt x="1661583" y="738188"/>
                    <a:pt x="1655233" y="739246"/>
                    <a:pt x="1644650" y="739775"/>
                  </a:cubicBezTo>
                  <a:cubicBezTo>
                    <a:pt x="1634067" y="740304"/>
                    <a:pt x="1619779" y="737129"/>
                    <a:pt x="1606550" y="733425"/>
                  </a:cubicBezTo>
                  <a:cubicBezTo>
                    <a:pt x="1593321" y="729721"/>
                    <a:pt x="1581150" y="720725"/>
                    <a:pt x="1565275" y="717550"/>
                  </a:cubicBezTo>
                  <a:cubicBezTo>
                    <a:pt x="1549400" y="714375"/>
                    <a:pt x="1527175" y="713317"/>
                    <a:pt x="1511300" y="714375"/>
                  </a:cubicBezTo>
                  <a:cubicBezTo>
                    <a:pt x="1495425" y="715433"/>
                    <a:pt x="1486958" y="718079"/>
                    <a:pt x="1470025" y="723900"/>
                  </a:cubicBezTo>
                  <a:cubicBezTo>
                    <a:pt x="1453092" y="729721"/>
                    <a:pt x="1429279" y="736071"/>
                    <a:pt x="1409700" y="749300"/>
                  </a:cubicBezTo>
                  <a:cubicBezTo>
                    <a:pt x="1390121" y="762529"/>
                    <a:pt x="1367896" y="787400"/>
                    <a:pt x="1352550" y="803275"/>
                  </a:cubicBezTo>
                  <a:cubicBezTo>
                    <a:pt x="1337204" y="819150"/>
                    <a:pt x="1332442" y="835025"/>
                    <a:pt x="1317625" y="844550"/>
                  </a:cubicBezTo>
                  <a:cubicBezTo>
                    <a:pt x="1302808" y="854075"/>
                    <a:pt x="1275292" y="854075"/>
                    <a:pt x="1263650" y="860425"/>
                  </a:cubicBezTo>
                  <a:cubicBezTo>
                    <a:pt x="1252008" y="866775"/>
                    <a:pt x="1252537" y="874713"/>
                    <a:pt x="1247775" y="882650"/>
                  </a:cubicBezTo>
                  <a:cubicBezTo>
                    <a:pt x="1243012" y="890588"/>
                    <a:pt x="1241425" y="901171"/>
                    <a:pt x="1235075" y="908050"/>
                  </a:cubicBezTo>
                  <a:cubicBezTo>
                    <a:pt x="1228725" y="914929"/>
                    <a:pt x="1220258" y="920221"/>
                    <a:pt x="1209675" y="923925"/>
                  </a:cubicBezTo>
                  <a:cubicBezTo>
                    <a:pt x="1199092" y="927629"/>
                    <a:pt x="1171575" y="930275"/>
                    <a:pt x="1171575" y="930275"/>
                  </a:cubicBezTo>
                  <a:cubicBezTo>
                    <a:pt x="1152525" y="933450"/>
                    <a:pt x="1121304" y="939800"/>
                    <a:pt x="1095375" y="942975"/>
                  </a:cubicBezTo>
                  <a:cubicBezTo>
                    <a:pt x="1069446" y="946150"/>
                    <a:pt x="1038754" y="950912"/>
                    <a:pt x="1016000" y="949325"/>
                  </a:cubicBezTo>
                  <a:cubicBezTo>
                    <a:pt x="993246" y="947738"/>
                    <a:pt x="976312" y="937154"/>
                    <a:pt x="958850" y="933450"/>
                  </a:cubicBezTo>
                  <a:cubicBezTo>
                    <a:pt x="941388" y="929746"/>
                    <a:pt x="923925" y="926042"/>
                    <a:pt x="911225" y="927100"/>
                  </a:cubicBezTo>
                  <a:cubicBezTo>
                    <a:pt x="898525" y="928158"/>
                    <a:pt x="893233" y="932921"/>
                    <a:pt x="882650" y="939800"/>
                  </a:cubicBezTo>
                  <a:cubicBezTo>
                    <a:pt x="872067" y="946679"/>
                    <a:pt x="855662" y="960438"/>
                    <a:pt x="847725" y="968375"/>
                  </a:cubicBezTo>
                  <a:cubicBezTo>
                    <a:pt x="839788" y="976312"/>
                    <a:pt x="838200" y="980546"/>
                    <a:pt x="835025" y="987425"/>
                  </a:cubicBezTo>
                  <a:cubicBezTo>
                    <a:pt x="831850" y="994304"/>
                    <a:pt x="832379" y="1002771"/>
                    <a:pt x="828675" y="1009650"/>
                  </a:cubicBezTo>
                  <a:cubicBezTo>
                    <a:pt x="824971" y="1016529"/>
                    <a:pt x="817033" y="1029229"/>
                    <a:pt x="812800" y="1028700"/>
                  </a:cubicBezTo>
                  <a:cubicBezTo>
                    <a:pt x="808567" y="1028171"/>
                    <a:pt x="809625" y="1016000"/>
                    <a:pt x="803275" y="1006475"/>
                  </a:cubicBezTo>
                  <a:cubicBezTo>
                    <a:pt x="796925" y="996950"/>
                    <a:pt x="786342" y="979488"/>
                    <a:pt x="774700" y="971550"/>
                  </a:cubicBezTo>
                  <a:cubicBezTo>
                    <a:pt x="763058" y="963613"/>
                    <a:pt x="742421" y="957263"/>
                    <a:pt x="733425" y="958850"/>
                  </a:cubicBezTo>
                  <a:cubicBezTo>
                    <a:pt x="724429" y="960437"/>
                    <a:pt x="728662" y="973667"/>
                    <a:pt x="720725" y="981075"/>
                  </a:cubicBezTo>
                  <a:cubicBezTo>
                    <a:pt x="712787" y="988483"/>
                    <a:pt x="700087" y="998008"/>
                    <a:pt x="685800" y="1003300"/>
                  </a:cubicBezTo>
                  <a:cubicBezTo>
                    <a:pt x="671513" y="1008592"/>
                    <a:pt x="645054" y="1007004"/>
                    <a:pt x="635000" y="1012825"/>
                  </a:cubicBezTo>
                  <a:cubicBezTo>
                    <a:pt x="624946" y="1018646"/>
                    <a:pt x="626004" y="1030288"/>
                    <a:pt x="625475" y="1038225"/>
                  </a:cubicBezTo>
                  <a:cubicBezTo>
                    <a:pt x="624946" y="1046163"/>
                    <a:pt x="631825" y="1053042"/>
                    <a:pt x="631825" y="1060450"/>
                  </a:cubicBezTo>
                  <a:cubicBezTo>
                    <a:pt x="631825" y="1067858"/>
                    <a:pt x="630767" y="1076854"/>
                    <a:pt x="625475" y="1082675"/>
                  </a:cubicBezTo>
                  <a:cubicBezTo>
                    <a:pt x="620183" y="1088496"/>
                    <a:pt x="605896" y="1089554"/>
                    <a:pt x="600075" y="1095375"/>
                  </a:cubicBezTo>
                  <a:cubicBezTo>
                    <a:pt x="594254" y="1101196"/>
                    <a:pt x="603779" y="1105958"/>
                    <a:pt x="590550" y="1117600"/>
                  </a:cubicBezTo>
                  <a:cubicBezTo>
                    <a:pt x="577321" y="1129242"/>
                    <a:pt x="538691" y="1154113"/>
                    <a:pt x="520700" y="1165225"/>
                  </a:cubicBezTo>
                  <a:cubicBezTo>
                    <a:pt x="502709" y="1176337"/>
                    <a:pt x="495829" y="1178983"/>
                    <a:pt x="482600" y="1184275"/>
                  </a:cubicBezTo>
                  <a:cubicBezTo>
                    <a:pt x="469371" y="1189567"/>
                    <a:pt x="451908" y="1189567"/>
                    <a:pt x="441325" y="1196975"/>
                  </a:cubicBezTo>
                  <a:cubicBezTo>
                    <a:pt x="430742" y="1204383"/>
                    <a:pt x="428096" y="1222375"/>
                    <a:pt x="419100" y="1228725"/>
                  </a:cubicBezTo>
                  <a:cubicBezTo>
                    <a:pt x="410104" y="1235075"/>
                    <a:pt x="402167" y="1236133"/>
                    <a:pt x="387350" y="1235075"/>
                  </a:cubicBezTo>
                  <a:cubicBezTo>
                    <a:pt x="372533" y="1234017"/>
                    <a:pt x="345546" y="1223433"/>
                    <a:pt x="330200" y="1222375"/>
                  </a:cubicBezTo>
                  <a:cubicBezTo>
                    <a:pt x="314854" y="1221317"/>
                    <a:pt x="303742" y="1225021"/>
                    <a:pt x="295275" y="1228725"/>
                  </a:cubicBezTo>
                  <a:cubicBezTo>
                    <a:pt x="286808" y="1232429"/>
                    <a:pt x="284692" y="1240367"/>
                    <a:pt x="279400" y="1244600"/>
                  </a:cubicBezTo>
                  <a:cubicBezTo>
                    <a:pt x="274108" y="1248833"/>
                    <a:pt x="269875" y="1252538"/>
                    <a:pt x="263525" y="1254125"/>
                  </a:cubicBezTo>
                  <a:cubicBezTo>
                    <a:pt x="257175" y="1255713"/>
                    <a:pt x="247121" y="1252008"/>
                    <a:pt x="241300" y="1254125"/>
                  </a:cubicBezTo>
                  <a:cubicBezTo>
                    <a:pt x="235479" y="1256242"/>
                    <a:pt x="233362" y="1262592"/>
                    <a:pt x="228600" y="1266825"/>
                  </a:cubicBezTo>
                  <a:cubicBezTo>
                    <a:pt x="223838" y="1271058"/>
                    <a:pt x="216429" y="1273175"/>
                    <a:pt x="212725" y="1279525"/>
                  </a:cubicBezTo>
                  <a:cubicBezTo>
                    <a:pt x="209021" y="1285875"/>
                    <a:pt x="213254" y="1299104"/>
                    <a:pt x="206375" y="1304925"/>
                  </a:cubicBezTo>
                  <a:cubicBezTo>
                    <a:pt x="199496" y="1310746"/>
                    <a:pt x="184679" y="1312863"/>
                    <a:pt x="171450" y="1314450"/>
                  </a:cubicBezTo>
                  <a:cubicBezTo>
                    <a:pt x="158221" y="1316037"/>
                    <a:pt x="139171" y="1316037"/>
                    <a:pt x="127000" y="1314450"/>
                  </a:cubicBezTo>
                  <a:cubicBezTo>
                    <a:pt x="114829" y="1312863"/>
                    <a:pt x="106362" y="1304925"/>
                    <a:pt x="98425" y="1304925"/>
                  </a:cubicBezTo>
                  <a:cubicBezTo>
                    <a:pt x="90488" y="1304925"/>
                    <a:pt x="80962" y="1303867"/>
                    <a:pt x="79375" y="1314450"/>
                  </a:cubicBezTo>
                  <a:cubicBezTo>
                    <a:pt x="77787" y="1325033"/>
                    <a:pt x="85725" y="1353608"/>
                    <a:pt x="88900" y="1368425"/>
                  </a:cubicBezTo>
                  <a:cubicBezTo>
                    <a:pt x="92075" y="1383242"/>
                    <a:pt x="96837" y="1393825"/>
                    <a:pt x="98425" y="1403350"/>
                  </a:cubicBezTo>
                  <a:cubicBezTo>
                    <a:pt x="100012" y="1412875"/>
                    <a:pt x="100012" y="1418696"/>
                    <a:pt x="98425" y="1425575"/>
                  </a:cubicBezTo>
                  <a:cubicBezTo>
                    <a:pt x="96838" y="1432454"/>
                    <a:pt x="93662" y="1439333"/>
                    <a:pt x="88900" y="1444625"/>
                  </a:cubicBezTo>
                  <a:cubicBezTo>
                    <a:pt x="84137" y="1449917"/>
                    <a:pt x="84667" y="1452033"/>
                    <a:pt x="69850" y="1457325"/>
                  </a:cubicBezTo>
                  <a:cubicBezTo>
                    <a:pt x="55033" y="1462617"/>
                    <a:pt x="27516" y="1469496"/>
                    <a:pt x="0" y="1476375"/>
                  </a:cubicBezTo>
                </a:path>
              </a:pathLst>
            </a:custGeom>
            <a:noFill/>
            <a:ln w="635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олилиния 69"/>
            <p:cNvSpPr/>
            <p:nvPr/>
          </p:nvSpPr>
          <p:spPr>
            <a:xfrm>
              <a:off x="16368215" y="-5466047"/>
              <a:ext cx="1502611" cy="4903537"/>
            </a:xfrm>
            <a:custGeom>
              <a:avLst/>
              <a:gdLst>
                <a:gd name="connsiteX0" fmla="*/ 0 w 1502611"/>
                <a:gd name="connsiteY0" fmla="*/ 0 h 4903537"/>
                <a:gd name="connsiteX1" fmla="*/ 213895 w 1502611"/>
                <a:gd name="connsiteY1" fmla="*/ 101600 h 4903537"/>
                <a:gd name="connsiteX2" fmla="*/ 385011 w 1502611"/>
                <a:gd name="connsiteY2" fmla="*/ 235284 h 4903537"/>
                <a:gd name="connsiteX3" fmla="*/ 529390 w 1502611"/>
                <a:gd name="connsiteY3" fmla="*/ 529389 h 4903537"/>
                <a:gd name="connsiteX4" fmla="*/ 636337 w 1502611"/>
                <a:gd name="connsiteY4" fmla="*/ 807452 h 4903537"/>
                <a:gd name="connsiteX5" fmla="*/ 759326 w 1502611"/>
                <a:gd name="connsiteY5" fmla="*/ 978568 h 4903537"/>
                <a:gd name="connsiteX6" fmla="*/ 812800 w 1502611"/>
                <a:gd name="connsiteY6" fmla="*/ 1096210 h 4903537"/>
                <a:gd name="connsiteX7" fmla="*/ 791411 w 1502611"/>
                <a:gd name="connsiteY7" fmla="*/ 1208505 h 4903537"/>
                <a:gd name="connsiteX8" fmla="*/ 770021 w 1502611"/>
                <a:gd name="connsiteY8" fmla="*/ 1251284 h 4903537"/>
                <a:gd name="connsiteX9" fmla="*/ 770021 w 1502611"/>
                <a:gd name="connsiteY9" fmla="*/ 1401010 h 4903537"/>
                <a:gd name="connsiteX10" fmla="*/ 780716 w 1502611"/>
                <a:gd name="connsiteY10" fmla="*/ 1540042 h 4903537"/>
                <a:gd name="connsiteX11" fmla="*/ 802105 w 1502611"/>
                <a:gd name="connsiteY11" fmla="*/ 1695116 h 4903537"/>
                <a:gd name="connsiteX12" fmla="*/ 818147 w 1502611"/>
                <a:gd name="connsiteY12" fmla="*/ 1935747 h 4903537"/>
                <a:gd name="connsiteX13" fmla="*/ 850232 w 1502611"/>
                <a:gd name="connsiteY13" fmla="*/ 2149642 h 4903537"/>
                <a:gd name="connsiteX14" fmla="*/ 957179 w 1502611"/>
                <a:gd name="connsiteY14" fmla="*/ 2641600 h 4903537"/>
                <a:gd name="connsiteX15" fmla="*/ 1016000 w 1502611"/>
                <a:gd name="connsiteY15" fmla="*/ 2999873 h 4903537"/>
                <a:gd name="connsiteX16" fmla="*/ 1053432 w 1502611"/>
                <a:gd name="connsiteY16" fmla="*/ 3208421 h 4903537"/>
                <a:gd name="connsiteX17" fmla="*/ 1101558 w 1502611"/>
                <a:gd name="connsiteY17" fmla="*/ 3320716 h 4903537"/>
                <a:gd name="connsiteX18" fmla="*/ 1080169 w 1502611"/>
                <a:gd name="connsiteY18" fmla="*/ 3454400 h 4903537"/>
                <a:gd name="connsiteX19" fmla="*/ 1064126 w 1502611"/>
                <a:gd name="connsiteY19" fmla="*/ 3556000 h 4903537"/>
                <a:gd name="connsiteX20" fmla="*/ 1106905 w 1502611"/>
                <a:gd name="connsiteY20" fmla="*/ 3727116 h 4903537"/>
                <a:gd name="connsiteX21" fmla="*/ 1224547 w 1502611"/>
                <a:gd name="connsiteY21" fmla="*/ 4128168 h 4903537"/>
                <a:gd name="connsiteX22" fmla="*/ 1272674 w 1502611"/>
                <a:gd name="connsiteY22" fmla="*/ 4219073 h 4903537"/>
                <a:gd name="connsiteX23" fmla="*/ 1363579 w 1502611"/>
                <a:gd name="connsiteY23" fmla="*/ 4256505 h 4903537"/>
                <a:gd name="connsiteX24" fmla="*/ 1395663 w 1502611"/>
                <a:gd name="connsiteY24" fmla="*/ 4288589 h 4903537"/>
                <a:gd name="connsiteX25" fmla="*/ 1374274 w 1502611"/>
                <a:gd name="connsiteY25" fmla="*/ 4358105 h 4903537"/>
                <a:gd name="connsiteX26" fmla="*/ 1304758 w 1502611"/>
                <a:gd name="connsiteY26" fmla="*/ 4523873 h 4903537"/>
                <a:gd name="connsiteX27" fmla="*/ 1315453 w 1502611"/>
                <a:gd name="connsiteY27" fmla="*/ 4668252 h 4903537"/>
                <a:gd name="connsiteX28" fmla="*/ 1363579 w 1502611"/>
                <a:gd name="connsiteY28" fmla="*/ 4759158 h 4903537"/>
                <a:gd name="connsiteX29" fmla="*/ 1502611 w 1502611"/>
                <a:gd name="connsiteY29" fmla="*/ 4903537 h 4903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502611" h="4903537">
                  <a:moveTo>
                    <a:pt x="0" y="0"/>
                  </a:moveTo>
                  <a:cubicBezTo>
                    <a:pt x="74863" y="31193"/>
                    <a:pt x="149727" y="62386"/>
                    <a:pt x="213895" y="101600"/>
                  </a:cubicBezTo>
                  <a:cubicBezTo>
                    <a:pt x="278064" y="140814"/>
                    <a:pt x="332429" y="163986"/>
                    <a:pt x="385011" y="235284"/>
                  </a:cubicBezTo>
                  <a:cubicBezTo>
                    <a:pt x="437593" y="306582"/>
                    <a:pt x="487502" y="434028"/>
                    <a:pt x="529390" y="529389"/>
                  </a:cubicBezTo>
                  <a:cubicBezTo>
                    <a:pt x="571278" y="624750"/>
                    <a:pt x="598014" y="732589"/>
                    <a:pt x="636337" y="807452"/>
                  </a:cubicBezTo>
                  <a:cubicBezTo>
                    <a:pt x="674660" y="882315"/>
                    <a:pt x="729916" y="930442"/>
                    <a:pt x="759326" y="978568"/>
                  </a:cubicBezTo>
                  <a:cubicBezTo>
                    <a:pt x="788736" y="1026694"/>
                    <a:pt x="807452" y="1057887"/>
                    <a:pt x="812800" y="1096210"/>
                  </a:cubicBezTo>
                  <a:cubicBezTo>
                    <a:pt x="818148" y="1134533"/>
                    <a:pt x="798541" y="1182659"/>
                    <a:pt x="791411" y="1208505"/>
                  </a:cubicBezTo>
                  <a:cubicBezTo>
                    <a:pt x="784281" y="1234351"/>
                    <a:pt x="773586" y="1219200"/>
                    <a:pt x="770021" y="1251284"/>
                  </a:cubicBezTo>
                  <a:cubicBezTo>
                    <a:pt x="766456" y="1283368"/>
                    <a:pt x="768239" y="1352884"/>
                    <a:pt x="770021" y="1401010"/>
                  </a:cubicBezTo>
                  <a:cubicBezTo>
                    <a:pt x="771804" y="1449136"/>
                    <a:pt x="775369" y="1491024"/>
                    <a:pt x="780716" y="1540042"/>
                  </a:cubicBezTo>
                  <a:cubicBezTo>
                    <a:pt x="786063" y="1589060"/>
                    <a:pt x="795867" y="1629165"/>
                    <a:pt x="802105" y="1695116"/>
                  </a:cubicBezTo>
                  <a:cubicBezTo>
                    <a:pt x="808343" y="1761067"/>
                    <a:pt x="810126" y="1859993"/>
                    <a:pt x="818147" y="1935747"/>
                  </a:cubicBezTo>
                  <a:cubicBezTo>
                    <a:pt x="826168" y="2011501"/>
                    <a:pt x="827060" y="2032000"/>
                    <a:pt x="850232" y="2149642"/>
                  </a:cubicBezTo>
                  <a:cubicBezTo>
                    <a:pt x="873404" y="2267284"/>
                    <a:pt x="929551" y="2499895"/>
                    <a:pt x="957179" y="2641600"/>
                  </a:cubicBezTo>
                  <a:cubicBezTo>
                    <a:pt x="984807" y="2783305"/>
                    <a:pt x="999958" y="2905403"/>
                    <a:pt x="1016000" y="2999873"/>
                  </a:cubicBezTo>
                  <a:cubicBezTo>
                    <a:pt x="1032042" y="3094343"/>
                    <a:pt x="1039172" y="3154947"/>
                    <a:pt x="1053432" y="3208421"/>
                  </a:cubicBezTo>
                  <a:cubicBezTo>
                    <a:pt x="1067692" y="3261895"/>
                    <a:pt x="1097102" y="3279720"/>
                    <a:pt x="1101558" y="3320716"/>
                  </a:cubicBezTo>
                  <a:cubicBezTo>
                    <a:pt x="1106014" y="3361712"/>
                    <a:pt x="1086408" y="3415186"/>
                    <a:pt x="1080169" y="3454400"/>
                  </a:cubicBezTo>
                  <a:cubicBezTo>
                    <a:pt x="1073930" y="3493614"/>
                    <a:pt x="1059670" y="3510547"/>
                    <a:pt x="1064126" y="3556000"/>
                  </a:cubicBezTo>
                  <a:cubicBezTo>
                    <a:pt x="1068582" y="3601453"/>
                    <a:pt x="1080168" y="3631755"/>
                    <a:pt x="1106905" y="3727116"/>
                  </a:cubicBezTo>
                  <a:cubicBezTo>
                    <a:pt x="1133642" y="3822477"/>
                    <a:pt x="1196919" y="4046175"/>
                    <a:pt x="1224547" y="4128168"/>
                  </a:cubicBezTo>
                  <a:cubicBezTo>
                    <a:pt x="1252175" y="4210161"/>
                    <a:pt x="1249502" y="4197684"/>
                    <a:pt x="1272674" y="4219073"/>
                  </a:cubicBezTo>
                  <a:cubicBezTo>
                    <a:pt x="1295846" y="4240463"/>
                    <a:pt x="1343081" y="4244919"/>
                    <a:pt x="1363579" y="4256505"/>
                  </a:cubicBezTo>
                  <a:cubicBezTo>
                    <a:pt x="1384077" y="4268091"/>
                    <a:pt x="1393881" y="4271656"/>
                    <a:pt x="1395663" y="4288589"/>
                  </a:cubicBezTo>
                  <a:cubicBezTo>
                    <a:pt x="1397446" y="4305522"/>
                    <a:pt x="1389425" y="4318891"/>
                    <a:pt x="1374274" y="4358105"/>
                  </a:cubicBezTo>
                  <a:cubicBezTo>
                    <a:pt x="1359123" y="4397319"/>
                    <a:pt x="1314562" y="4472182"/>
                    <a:pt x="1304758" y="4523873"/>
                  </a:cubicBezTo>
                  <a:cubicBezTo>
                    <a:pt x="1294955" y="4575564"/>
                    <a:pt x="1305649" y="4629038"/>
                    <a:pt x="1315453" y="4668252"/>
                  </a:cubicBezTo>
                  <a:cubicBezTo>
                    <a:pt x="1325257" y="4707466"/>
                    <a:pt x="1332386" y="4719944"/>
                    <a:pt x="1363579" y="4759158"/>
                  </a:cubicBezTo>
                  <a:cubicBezTo>
                    <a:pt x="1394772" y="4798372"/>
                    <a:pt x="1448691" y="4850954"/>
                    <a:pt x="1502611" y="4903537"/>
                  </a:cubicBezTo>
                </a:path>
              </a:pathLst>
            </a:custGeom>
            <a:noFill/>
            <a:ln w="635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олилиния 70"/>
            <p:cNvSpPr/>
            <p:nvPr/>
          </p:nvSpPr>
          <p:spPr>
            <a:xfrm>
              <a:off x="16567843" y="625608"/>
              <a:ext cx="444730" cy="441325"/>
            </a:xfrm>
            <a:custGeom>
              <a:avLst/>
              <a:gdLst>
                <a:gd name="connsiteX0" fmla="*/ 444730 w 444730"/>
                <a:gd name="connsiteY0" fmla="*/ 0 h 441325"/>
                <a:gd name="connsiteX1" fmla="*/ 266930 w 444730"/>
                <a:gd name="connsiteY1" fmla="*/ 0 h 441325"/>
                <a:gd name="connsiteX2" fmla="*/ 184380 w 444730"/>
                <a:gd name="connsiteY2" fmla="*/ 3175 h 441325"/>
                <a:gd name="connsiteX3" fmla="*/ 92305 w 444730"/>
                <a:gd name="connsiteY3" fmla="*/ 19050 h 441325"/>
                <a:gd name="connsiteX4" fmla="*/ 44680 w 444730"/>
                <a:gd name="connsiteY4" fmla="*/ 31750 h 441325"/>
                <a:gd name="connsiteX5" fmla="*/ 12930 w 444730"/>
                <a:gd name="connsiteY5" fmla="*/ 66675 h 441325"/>
                <a:gd name="connsiteX6" fmla="*/ 230 w 444730"/>
                <a:gd name="connsiteY6" fmla="*/ 120650 h 441325"/>
                <a:gd name="connsiteX7" fmla="*/ 22455 w 444730"/>
                <a:gd name="connsiteY7" fmla="*/ 184150 h 441325"/>
                <a:gd name="connsiteX8" fmla="*/ 63730 w 444730"/>
                <a:gd name="connsiteY8" fmla="*/ 222250 h 441325"/>
                <a:gd name="connsiteX9" fmla="*/ 143105 w 444730"/>
                <a:gd name="connsiteY9" fmla="*/ 250825 h 441325"/>
                <a:gd name="connsiteX10" fmla="*/ 158980 w 444730"/>
                <a:gd name="connsiteY10" fmla="*/ 285750 h 441325"/>
                <a:gd name="connsiteX11" fmla="*/ 149455 w 444730"/>
                <a:gd name="connsiteY11" fmla="*/ 339725 h 441325"/>
                <a:gd name="connsiteX12" fmla="*/ 73255 w 444730"/>
                <a:gd name="connsiteY12" fmla="*/ 381000 h 441325"/>
                <a:gd name="connsiteX13" fmla="*/ 22455 w 444730"/>
                <a:gd name="connsiteY13" fmla="*/ 441325 h 441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4730" h="441325">
                  <a:moveTo>
                    <a:pt x="444730" y="0"/>
                  </a:moveTo>
                  <a:lnTo>
                    <a:pt x="266930" y="0"/>
                  </a:lnTo>
                  <a:cubicBezTo>
                    <a:pt x="223538" y="529"/>
                    <a:pt x="213484" y="0"/>
                    <a:pt x="184380" y="3175"/>
                  </a:cubicBezTo>
                  <a:cubicBezTo>
                    <a:pt x="155276" y="6350"/>
                    <a:pt x="115588" y="14288"/>
                    <a:pt x="92305" y="19050"/>
                  </a:cubicBezTo>
                  <a:cubicBezTo>
                    <a:pt x="69022" y="23813"/>
                    <a:pt x="57909" y="23813"/>
                    <a:pt x="44680" y="31750"/>
                  </a:cubicBezTo>
                  <a:cubicBezTo>
                    <a:pt x="31451" y="39687"/>
                    <a:pt x="20338" y="51858"/>
                    <a:pt x="12930" y="66675"/>
                  </a:cubicBezTo>
                  <a:cubicBezTo>
                    <a:pt x="5522" y="81492"/>
                    <a:pt x="-1357" y="101071"/>
                    <a:pt x="230" y="120650"/>
                  </a:cubicBezTo>
                  <a:cubicBezTo>
                    <a:pt x="1817" y="140229"/>
                    <a:pt x="11872" y="167217"/>
                    <a:pt x="22455" y="184150"/>
                  </a:cubicBezTo>
                  <a:cubicBezTo>
                    <a:pt x="33038" y="201083"/>
                    <a:pt x="43622" y="211138"/>
                    <a:pt x="63730" y="222250"/>
                  </a:cubicBezTo>
                  <a:cubicBezTo>
                    <a:pt x="83838" y="233362"/>
                    <a:pt x="127230" y="240242"/>
                    <a:pt x="143105" y="250825"/>
                  </a:cubicBezTo>
                  <a:cubicBezTo>
                    <a:pt x="158980" y="261408"/>
                    <a:pt x="157922" y="270933"/>
                    <a:pt x="158980" y="285750"/>
                  </a:cubicBezTo>
                  <a:cubicBezTo>
                    <a:pt x="160038" y="300567"/>
                    <a:pt x="163742" y="323850"/>
                    <a:pt x="149455" y="339725"/>
                  </a:cubicBezTo>
                  <a:cubicBezTo>
                    <a:pt x="135167" y="355600"/>
                    <a:pt x="94422" y="364067"/>
                    <a:pt x="73255" y="381000"/>
                  </a:cubicBezTo>
                  <a:cubicBezTo>
                    <a:pt x="52088" y="397933"/>
                    <a:pt x="37271" y="419629"/>
                    <a:pt x="22455" y="441325"/>
                  </a:cubicBezTo>
                </a:path>
              </a:pathLst>
            </a:custGeom>
            <a:noFill/>
            <a:ln w="635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олилиния 71"/>
            <p:cNvSpPr/>
            <p:nvPr/>
          </p:nvSpPr>
          <p:spPr>
            <a:xfrm>
              <a:off x="16702693" y="-1965781"/>
              <a:ext cx="8663940" cy="3204799"/>
            </a:xfrm>
            <a:custGeom>
              <a:avLst/>
              <a:gdLst>
                <a:gd name="connsiteX0" fmla="*/ 9014460 w 9014460"/>
                <a:gd name="connsiteY0" fmla="*/ 423499 h 3204799"/>
                <a:gd name="connsiteX1" fmla="*/ 8930640 w 9014460"/>
                <a:gd name="connsiteY1" fmla="*/ 446359 h 3204799"/>
                <a:gd name="connsiteX2" fmla="*/ 8877300 w 9014460"/>
                <a:gd name="connsiteY2" fmla="*/ 530179 h 3204799"/>
                <a:gd name="connsiteX3" fmla="*/ 8823960 w 9014460"/>
                <a:gd name="connsiteY3" fmla="*/ 575899 h 3204799"/>
                <a:gd name="connsiteX4" fmla="*/ 8801100 w 9014460"/>
                <a:gd name="connsiteY4" fmla="*/ 583519 h 3204799"/>
                <a:gd name="connsiteX5" fmla="*/ 8755380 w 9014460"/>
                <a:gd name="connsiteY5" fmla="*/ 583519 h 3204799"/>
                <a:gd name="connsiteX6" fmla="*/ 8663940 w 9014460"/>
                <a:gd name="connsiteY6" fmla="*/ 583519 h 3204799"/>
                <a:gd name="connsiteX7" fmla="*/ 8564880 w 9014460"/>
                <a:gd name="connsiteY7" fmla="*/ 530179 h 3204799"/>
                <a:gd name="connsiteX8" fmla="*/ 8496300 w 9014460"/>
                <a:gd name="connsiteY8" fmla="*/ 484459 h 3204799"/>
                <a:gd name="connsiteX9" fmla="*/ 8481060 w 9014460"/>
                <a:gd name="connsiteY9" fmla="*/ 415879 h 3204799"/>
                <a:gd name="connsiteX10" fmla="*/ 8420100 w 9014460"/>
                <a:gd name="connsiteY10" fmla="*/ 339679 h 3204799"/>
                <a:gd name="connsiteX11" fmla="*/ 8336280 w 9014460"/>
                <a:gd name="connsiteY11" fmla="*/ 271099 h 3204799"/>
                <a:gd name="connsiteX12" fmla="*/ 8199120 w 9014460"/>
                <a:gd name="connsiteY12" fmla="*/ 95839 h 3204799"/>
                <a:gd name="connsiteX13" fmla="*/ 8115300 w 9014460"/>
                <a:gd name="connsiteY13" fmla="*/ 19639 h 3204799"/>
                <a:gd name="connsiteX14" fmla="*/ 8061960 w 9014460"/>
                <a:gd name="connsiteY14" fmla="*/ 19639 h 3204799"/>
                <a:gd name="connsiteX15" fmla="*/ 8031480 w 9014460"/>
                <a:gd name="connsiteY15" fmla="*/ 19639 h 3204799"/>
                <a:gd name="connsiteX16" fmla="*/ 7978140 w 9014460"/>
                <a:gd name="connsiteY16" fmla="*/ 50119 h 3204799"/>
                <a:gd name="connsiteX17" fmla="*/ 7940040 w 9014460"/>
                <a:gd name="connsiteY17" fmla="*/ 57739 h 3204799"/>
                <a:gd name="connsiteX18" fmla="*/ 7894320 w 9014460"/>
                <a:gd name="connsiteY18" fmla="*/ 27259 h 3204799"/>
                <a:gd name="connsiteX19" fmla="*/ 7840980 w 9014460"/>
                <a:gd name="connsiteY19" fmla="*/ 4399 h 3204799"/>
                <a:gd name="connsiteX20" fmla="*/ 7780020 w 9014460"/>
                <a:gd name="connsiteY20" fmla="*/ 4399 h 3204799"/>
                <a:gd name="connsiteX21" fmla="*/ 7696200 w 9014460"/>
                <a:gd name="connsiteY21" fmla="*/ 50119 h 3204799"/>
                <a:gd name="connsiteX22" fmla="*/ 7627620 w 9014460"/>
                <a:gd name="connsiteY22" fmla="*/ 72979 h 3204799"/>
                <a:gd name="connsiteX23" fmla="*/ 7505700 w 9014460"/>
                <a:gd name="connsiteY23" fmla="*/ 95839 h 3204799"/>
                <a:gd name="connsiteX24" fmla="*/ 7429500 w 9014460"/>
                <a:gd name="connsiteY24" fmla="*/ 172039 h 3204799"/>
                <a:gd name="connsiteX25" fmla="*/ 7345680 w 9014460"/>
                <a:gd name="connsiteY25" fmla="*/ 187279 h 3204799"/>
                <a:gd name="connsiteX26" fmla="*/ 7254240 w 9014460"/>
                <a:gd name="connsiteY26" fmla="*/ 202519 h 3204799"/>
                <a:gd name="connsiteX27" fmla="*/ 7155180 w 9014460"/>
                <a:gd name="connsiteY27" fmla="*/ 217759 h 3204799"/>
                <a:gd name="connsiteX28" fmla="*/ 6926580 w 9014460"/>
                <a:gd name="connsiteY28" fmla="*/ 232999 h 3204799"/>
                <a:gd name="connsiteX29" fmla="*/ 6842760 w 9014460"/>
                <a:gd name="connsiteY29" fmla="*/ 248239 h 3204799"/>
                <a:gd name="connsiteX30" fmla="*/ 6659880 w 9014460"/>
                <a:gd name="connsiteY30" fmla="*/ 263479 h 3204799"/>
                <a:gd name="connsiteX31" fmla="*/ 6438900 w 9014460"/>
                <a:gd name="connsiteY31" fmla="*/ 271099 h 3204799"/>
                <a:gd name="connsiteX32" fmla="*/ 6309360 w 9014460"/>
                <a:gd name="connsiteY32" fmla="*/ 248239 h 3204799"/>
                <a:gd name="connsiteX33" fmla="*/ 6164580 w 9014460"/>
                <a:gd name="connsiteY33" fmla="*/ 263479 h 3204799"/>
                <a:gd name="connsiteX34" fmla="*/ 5943600 w 9014460"/>
                <a:gd name="connsiteY34" fmla="*/ 362539 h 3204799"/>
                <a:gd name="connsiteX35" fmla="*/ 5768340 w 9014460"/>
                <a:gd name="connsiteY35" fmla="*/ 476839 h 3204799"/>
                <a:gd name="connsiteX36" fmla="*/ 5722620 w 9014460"/>
                <a:gd name="connsiteY36" fmla="*/ 507319 h 3204799"/>
                <a:gd name="connsiteX37" fmla="*/ 5699760 w 9014460"/>
                <a:gd name="connsiteY37" fmla="*/ 530179 h 3204799"/>
                <a:gd name="connsiteX38" fmla="*/ 5669280 w 9014460"/>
                <a:gd name="connsiteY38" fmla="*/ 530179 h 3204799"/>
                <a:gd name="connsiteX39" fmla="*/ 5593080 w 9014460"/>
                <a:gd name="connsiteY39" fmla="*/ 560659 h 3204799"/>
                <a:gd name="connsiteX40" fmla="*/ 5554980 w 9014460"/>
                <a:gd name="connsiteY40" fmla="*/ 613999 h 3204799"/>
                <a:gd name="connsiteX41" fmla="*/ 5471160 w 9014460"/>
                <a:gd name="connsiteY41" fmla="*/ 667339 h 3204799"/>
                <a:gd name="connsiteX42" fmla="*/ 5387340 w 9014460"/>
                <a:gd name="connsiteY42" fmla="*/ 697819 h 3204799"/>
                <a:gd name="connsiteX43" fmla="*/ 5318760 w 9014460"/>
                <a:gd name="connsiteY43" fmla="*/ 705439 h 3204799"/>
                <a:gd name="connsiteX44" fmla="*/ 5265420 w 9014460"/>
                <a:gd name="connsiteY44" fmla="*/ 728299 h 3204799"/>
                <a:gd name="connsiteX45" fmla="*/ 5181600 w 9014460"/>
                <a:gd name="connsiteY45" fmla="*/ 766399 h 3204799"/>
                <a:gd name="connsiteX46" fmla="*/ 5044440 w 9014460"/>
                <a:gd name="connsiteY46" fmla="*/ 781639 h 3204799"/>
                <a:gd name="connsiteX47" fmla="*/ 4968240 w 9014460"/>
                <a:gd name="connsiteY47" fmla="*/ 781639 h 3204799"/>
                <a:gd name="connsiteX48" fmla="*/ 4869180 w 9014460"/>
                <a:gd name="connsiteY48" fmla="*/ 781639 h 3204799"/>
                <a:gd name="connsiteX49" fmla="*/ 4800600 w 9014460"/>
                <a:gd name="connsiteY49" fmla="*/ 804499 h 3204799"/>
                <a:gd name="connsiteX50" fmla="*/ 4724400 w 9014460"/>
                <a:gd name="connsiteY50" fmla="*/ 842599 h 3204799"/>
                <a:gd name="connsiteX51" fmla="*/ 4617720 w 9014460"/>
                <a:gd name="connsiteY51" fmla="*/ 842599 h 3204799"/>
                <a:gd name="connsiteX52" fmla="*/ 4556760 w 9014460"/>
                <a:gd name="connsiteY52" fmla="*/ 895939 h 3204799"/>
                <a:gd name="connsiteX53" fmla="*/ 4442460 w 9014460"/>
                <a:gd name="connsiteY53" fmla="*/ 926419 h 3204799"/>
                <a:gd name="connsiteX54" fmla="*/ 4312920 w 9014460"/>
                <a:gd name="connsiteY54" fmla="*/ 918799 h 3204799"/>
                <a:gd name="connsiteX55" fmla="*/ 4221480 w 9014460"/>
                <a:gd name="connsiteY55" fmla="*/ 926419 h 3204799"/>
                <a:gd name="connsiteX56" fmla="*/ 4175760 w 9014460"/>
                <a:gd name="connsiteY56" fmla="*/ 941659 h 3204799"/>
                <a:gd name="connsiteX57" fmla="*/ 4107180 w 9014460"/>
                <a:gd name="connsiteY57" fmla="*/ 949279 h 3204799"/>
                <a:gd name="connsiteX58" fmla="*/ 4061460 w 9014460"/>
                <a:gd name="connsiteY58" fmla="*/ 941659 h 3204799"/>
                <a:gd name="connsiteX59" fmla="*/ 3992880 w 9014460"/>
                <a:gd name="connsiteY59" fmla="*/ 934039 h 3204799"/>
                <a:gd name="connsiteX60" fmla="*/ 3901440 w 9014460"/>
                <a:gd name="connsiteY60" fmla="*/ 949279 h 3204799"/>
                <a:gd name="connsiteX61" fmla="*/ 3832860 w 9014460"/>
                <a:gd name="connsiteY61" fmla="*/ 972139 h 3204799"/>
                <a:gd name="connsiteX62" fmla="*/ 3733800 w 9014460"/>
                <a:gd name="connsiteY62" fmla="*/ 979759 h 3204799"/>
                <a:gd name="connsiteX63" fmla="*/ 3345180 w 9014460"/>
                <a:gd name="connsiteY63" fmla="*/ 934039 h 3204799"/>
                <a:gd name="connsiteX64" fmla="*/ 3208020 w 9014460"/>
                <a:gd name="connsiteY64" fmla="*/ 911179 h 3204799"/>
                <a:gd name="connsiteX65" fmla="*/ 3131820 w 9014460"/>
                <a:gd name="connsiteY65" fmla="*/ 873079 h 3204799"/>
                <a:gd name="connsiteX66" fmla="*/ 3002280 w 9014460"/>
                <a:gd name="connsiteY66" fmla="*/ 873079 h 3204799"/>
                <a:gd name="connsiteX67" fmla="*/ 2887980 w 9014460"/>
                <a:gd name="connsiteY67" fmla="*/ 941659 h 3204799"/>
                <a:gd name="connsiteX68" fmla="*/ 2842260 w 9014460"/>
                <a:gd name="connsiteY68" fmla="*/ 979759 h 3204799"/>
                <a:gd name="connsiteX69" fmla="*/ 2651760 w 9014460"/>
                <a:gd name="connsiteY69" fmla="*/ 1048339 h 3204799"/>
                <a:gd name="connsiteX70" fmla="*/ 2339340 w 9014460"/>
                <a:gd name="connsiteY70" fmla="*/ 1063579 h 3204799"/>
                <a:gd name="connsiteX71" fmla="*/ 2133600 w 9014460"/>
                <a:gd name="connsiteY71" fmla="*/ 1063579 h 3204799"/>
                <a:gd name="connsiteX72" fmla="*/ 1996440 w 9014460"/>
                <a:gd name="connsiteY72" fmla="*/ 1086439 h 3204799"/>
                <a:gd name="connsiteX73" fmla="*/ 1889760 w 9014460"/>
                <a:gd name="connsiteY73" fmla="*/ 1109299 h 3204799"/>
                <a:gd name="connsiteX74" fmla="*/ 1813560 w 9014460"/>
                <a:gd name="connsiteY74" fmla="*/ 1162639 h 3204799"/>
                <a:gd name="connsiteX75" fmla="*/ 1706880 w 9014460"/>
                <a:gd name="connsiteY75" fmla="*/ 1223599 h 3204799"/>
                <a:gd name="connsiteX76" fmla="*/ 1600200 w 9014460"/>
                <a:gd name="connsiteY76" fmla="*/ 1292179 h 3204799"/>
                <a:gd name="connsiteX77" fmla="*/ 1501140 w 9014460"/>
                <a:gd name="connsiteY77" fmla="*/ 1337899 h 3204799"/>
                <a:gd name="connsiteX78" fmla="*/ 1440180 w 9014460"/>
                <a:gd name="connsiteY78" fmla="*/ 1383619 h 3204799"/>
                <a:gd name="connsiteX79" fmla="*/ 1386840 w 9014460"/>
                <a:gd name="connsiteY79" fmla="*/ 1406479 h 3204799"/>
                <a:gd name="connsiteX80" fmla="*/ 1325880 w 9014460"/>
                <a:gd name="connsiteY80" fmla="*/ 1368379 h 3204799"/>
                <a:gd name="connsiteX81" fmla="*/ 1219200 w 9014460"/>
                <a:gd name="connsiteY81" fmla="*/ 1375999 h 3204799"/>
                <a:gd name="connsiteX82" fmla="*/ 1165860 w 9014460"/>
                <a:gd name="connsiteY82" fmla="*/ 1444579 h 3204799"/>
                <a:gd name="connsiteX83" fmla="*/ 1181100 w 9014460"/>
                <a:gd name="connsiteY83" fmla="*/ 1513159 h 3204799"/>
                <a:gd name="connsiteX84" fmla="*/ 1112520 w 9014460"/>
                <a:gd name="connsiteY84" fmla="*/ 1551259 h 3204799"/>
                <a:gd name="connsiteX85" fmla="*/ 1082040 w 9014460"/>
                <a:gd name="connsiteY85" fmla="*/ 1589359 h 3204799"/>
                <a:gd name="connsiteX86" fmla="*/ 1097280 w 9014460"/>
                <a:gd name="connsiteY86" fmla="*/ 1650319 h 3204799"/>
                <a:gd name="connsiteX87" fmla="*/ 1028700 w 9014460"/>
                <a:gd name="connsiteY87" fmla="*/ 1726519 h 3204799"/>
                <a:gd name="connsiteX88" fmla="*/ 1021080 w 9014460"/>
                <a:gd name="connsiteY88" fmla="*/ 1795099 h 3204799"/>
                <a:gd name="connsiteX89" fmla="*/ 1059180 w 9014460"/>
                <a:gd name="connsiteY89" fmla="*/ 1863679 h 3204799"/>
                <a:gd name="connsiteX90" fmla="*/ 1021080 w 9014460"/>
                <a:gd name="connsiteY90" fmla="*/ 1932259 h 3204799"/>
                <a:gd name="connsiteX91" fmla="*/ 906780 w 9014460"/>
                <a:gd name="connsiteY91" fmla="*/ 2046559 h 3204799"/>
                <a:gd name="connsiteX92" fmla="*/ 792480 w 9014460"/>
                <a:gd name="connsiteY92" fmla="*/ 2115139 h 3204799"/>
                <a:gd name="connsiteX93" fmla="*/ 716280 w 9014460"/>
                <a:gd name="connsiteY93" fmla="*/ 2130379 h 3204799"/>
                <a:gd name="connsiteX94" fmla="*/ 624840 w 9014460"/>
                <a:gd name="connsiteY94" fmla="*/ 2214199 h 3204799"/>
                <a:gd name="connsiteX95" fmla="*/ 579120 w 9014460"/>
                <a:gd name="connsiteY95" fmla="*/ 2267539 h 3204799"/>
                <a:gd name="connsiteX96" fmla="*/ 457200 w 9014460"/>
                <a:gd name="connsiteY96" fmla="*/ 2435179 h 3204799"/>
                <a:gd name="connsiteX97" fmla="*/ 419100 w 9014460"/>
                <a:gd name="connsiteY97" fmla="*/ 2511379 h 3204799"/>
                <a:gd name="connsiteX98" fmla="*/ 297180 w 9014460"/>
                <a:gd name="connsiteY98" fmla="*/ 2648539 h 3204799"/>
                <a:gd name="connsiteX99" fmla="*/ 251460 w 9014460"/>
                <a:gd name="connsiteY99" fmla="*/ 2839039 h 3204799"/>
                <a:gd name="connsiteX100" fmla="*/ 236220 w 9014460"/>
                <a:gd name="connsiteY100" fmla="*/ 2884759 h 3204799"/>
                <a:gd name="connsiteX101" fmla="*/ 198120 w 9014460"/>
                <a:gd name="connsiteY101" fmla="*/ 3014299 h 3204799"/>
                <a:gd name="connsiteX102" fmla="*/ 129540 w 9014460"/>
                <a:gd name="connsiteY102" fmla="*/ 3098119 h 3204799"/>
                <a:gd name="connsiteX103" fmla="*/ 0 w 9014460"/>
                <a:gd name="connsiteY103" fmla="*/ 3204799 h 3204799"/>
                <a:gd name="connsiteX0" fmla="*/ 8930640 w 8930640"/>
                <a:gd name="connsiteY0" fmla="*/ 446359 h 3204799"/>
                <a:gd name="connsiteX1" fmla="*/ 8877300 w 8930640"/>
                <a:gd name="connsiteY1" fmla="*/ 530179 h 3204799"/>
                <a:gd name="connsiteX2" fmla="*/ 8823960 w 8930640"/>
                <a:gd name="connsiteY2" fmla="*/ 575899 h 3204799"/>
                <a:gd name="connsiteX3" fmla="*/ 8801100 w 8930640"/>
                <a:gd name="connsiteY3" fmla="*/ 583519 h 3204799"/>
                <a:gd name="connsiteX4" fmla="*/ 8755380 w 8930640"/>
                <a:gd name="connsiteY4" fmla="*/ 583519 h 3204799"/>
                <a:gd name="connsiteX5" fmla="*/ 8663940 w 8930640"/>
                <a:gd name="connsiteY5" fmla="*/ 583519 h 3204799"/>
                <a:gd name="connsiteX6" fmla="*/ 8564880 w 8930640"/>
                <a:gd name="connsiteY6" fmla="*/ 530179 h 3204799"/>
                <a:gd name="connsiteX7" fmla="*/ 8496300 w 8930640"/>
                <a:gd name="connsiteY7" fmla="*/ 484459 h 3204799"/>
                <a:gd name="connsiteX8" fmla="*/ 8481060 w 8930640"/>
                <a:gd name="connsiteY8" fmla="*/ 415879 h 3204799"/>
                <a:gd name="connsiteX9" fmla="*/ 8420100 w 8930640"/>
                <a:gd name="connsiteY9" fmla="*/ 339679 h 3204799"/>
                <a:gd name="connsiteX10" fmla="*/ 8336280 w 8930640"/>
                <a:gd name="connsiteY10" fmla="*/ 271099 h 3204799"/>
                <a:gd name="connsiteX11" fmla="*/ 8199120 w 8930640"/>
                <a:gd name="connsiteY11" fmla="*/ 95839 h 3204799"/>
                <a:gd name="connsiteX12" fmla="*/ 8115300 w 8930640"/>
                <a:gd name="connsiteY12" fmla="*/ 19639 h 3204799"/>
                <a:gd name="connsiteX13" fmla="*/ 8061960 w 8930640"/>
                <a:gd name="connsiteY13" fmla="*/ 19639 h 3204799"/>
                <a:gd name="connsiteX14" fmla="*/ 8031480 w 8930640"/>
                <a:gd name="connsiteY14" fmla="*/ 19639 h 3204799"/>
                <a:gd name="connsiteX15" fmla="*/ 7978140 w 8930640"/>
                <a:gd name="connsiteY15" fmla="*/ 50119 h 3204799"/>
                <a:gd name="connsiteX16" fmla="*/ 7940040 w 8930640"/>
                <a:gd name="connsiteY16" fmla="*/ 57739 h 3204799"/>
                <a:gd name="connsiteX17" fmla="*/ 7894320 w 8930640"/>
                <a:gd name="connsiteY17" fmla="*/ 27259 h 3204799"/>
                <a:gd name="connsiteX18" fmla="*/ 7840980 w 8930640"/>
                <a:gd name="connsiteY18" fmla="*/ 4399 h 3204799"/>
                <a:gd name="connsiteX19" fmla="*/ 7780020 w 8930640"/>
                <a:gd name="connsiteY19" fmla="*/ 4399 h 3204799"/>
                <a:gd name="connsiteX20" fmla="*/ 7696200 w 8930640"/>
                <a:gd name="connsiteY20" fmla="*/ 50119 h 3204799"/>
                <a:gd name="connsiteX21" fmla="*/ 7627620 w 8930640"/>
                <a:gd name="connsiteY21" fmla="*/ 72979 h 3204799"/>
                <a:gd name="connsiteX22" fmla="*/ 7505700 w 8930640"/>
                <a:gd name="connsiteY22" fmla="*/ 95839 h 3204799"/>
                <a:gd name="connsiteX23" fmla="*/ 7429500 w 8930640"/>
                <a:gd name="connsiteY23" fmla="*/ 172039 h 3204799"/>
                <a:gd name="connsiteX24" fmla="*/ 7345680 w 8930640"/>
                <a:gd name="connsiteY24" fmla="*/ 187279 h 3204799"/>
                <a:gd name="connsiteX25" fmla="*/ 7254240 w 8930640"/>
                <a:gd name="connsiteY25" fmla="*/ 202519 h 3204799"/>
                <a:gd name="connsiteX26" fmla="*/ 7155180 w 8930640"/>
                <a:gd name="connsiteY26" fmla="*/ 217759 h 3204799"/>
                <a:gd name="connsiteX27" fmla="*/ 6926580 w 8930640"/>
                <a:gd name="connsiteY27" fmla="*/ 232999 h 3204799"/>
                <a:gd name="connsiteX28" fmla="*/ 6842760 w 8930640"/>
                <a:gd name="connsiteY28" fmla="*/ 248239 h 3204799"/>
                <a:gd name="connsiteX29" fmla="*/ 6659880 w 8930640"/>
                <a:gd name="connsiteY29" fmla="*/ 263479 h 3204799"/>
                <a:gd name="connsiteX30" fmla="*/ 6438900 w 8930640"/>
                <a:gd name="connsiteY30" fmla="*/ 271099 h 3204799"/>
                <a:gd name="connsiteX31" fmla="*/ 6309360 w 8930640"/>
                <a:gd name="connsiteY31" fmla="*/ 248239 h 3204799"/>
                <a:gd name="connsiteX32" fmla="*/ 6164580 w 8930640"/>
                <a:gd name="connsiteY32" fmla="*/ 263479 h 3204799"/>
                <a:gd name="connsiteX33" fmla="*/ 5943600 w 8930640"/>
                <a:gd name="connsiteY33" fmla="*/ 362539 h 3204799"/>
                <a:gd name="connsiteX34" fmla="*/ 5768340 w 8930640"/>
                <a:gd name="connsiteY34" fmla="*/ 476839 h 3204799"/>
                <a:gd name="connsiteX35" fmla="*/ 5722620 w 8930640"/>
                <a:gd name="connsiteY35" fmla="*/ 507319 h 3204799"/>
                <a:gd name="connsiteX36" fmla="*/ 5699760 w 8930640"/>
                <a:gd name="connsiteY36" fmla="*/ 530179 h 3204799"/>
                <a:gd name="connsiteX37" fmla="*/ 5669280 w 8930640"/>
                <a:gd name="connsiteY37" fmla="*/ 530179 h 3204799"/>
                <a:gd name="connsiteX38" fmla="*/ 5593080 w 8930640"/>
                <a:gd name="connsiteY38" fmla="*/ 560659 h 3204799"/>
                <a:gd name="connsiteX39" fmla="*/ 5554980 w 8930640"/>
                <a:gd name="connsiteY39" fmla="*/ 613999 h 3204799"/>
                <a:gd name="connsiteX40" fmla="*/ 5471160 w 8930640"/>
                <a:gd name="connsiteY40" fmla="*/ 667339 h 3204799"/>
                <a:gd name="connsiteX41" fmla="*/ 5387340 w 8930640"/>
                <a:gd name="connsiteY41" fmla="*/ 697819 h 3204799"/>
                <a:gd name="connsiteX42" fmla="*/ 5318760 w 8930640"/>
                <a:gd name="connsiteY42" fmla="*/ 705439 h 3204799"/>
                <a:gd name="connsiteX43" fmla="*/ 5265420 w 8930640"/>
                <a:gd name="connsiteY43" fmla="*/ 728299 h 3204799"/>
                <a:gd name="connsiteX44" fmla="*/ 5181600 w 8930640"/>
                <a:gd name="connsiteY44" fmla="*/ 766399 h 3204799"/>
                <a:gd name="connsiteX45" fmla="*/ 5044440 w 8930640"/>
                <a:gd name="connsiteY45" fmla="*/ 781639 h 3204799"/>
                <a:gd name="connsiteX46" fmla="*/ 4968240 w 8930640"/>
                <a:gd name="connsiteY46" fmla="*/ 781639 h 3204799"/>
                <a:gd name="connsiteX47" fmla="*/ 4869180 w 8930640"/>
                <a:gd name="connsiteY47" fmla="*/ 781639 h 3204799"/>
                <a:gd name="connsiteX48" fmla="*/ 4800600 w 8930640"/>
                <a:gd name="connsiteY48" fmla="*/ 804499 h 3204799"/>
                <a:gd name="connsiteX49" fmla="*/ 4724400 w 8930640"/>
                <a:gd name="connsiteY49" fmla="*/ 842599 h 3204799"/>
                <a:gd name="connsiteX50" fmla="*/ 4617720 w 8930640"/>
                <a:gd name="connsiteY50" fmla="*/ 842599 h 3204799"/>
                <a:gd name="connsiteX51" fmla="*/ 4556760 w 8930640"/>
                <a:gd name="connsiteY51" fmla="*/ 895939 h 3204799"/>
                <a:gd name="connsiteX52" fmla="*/ 4442460 w 8930640"/>
                <a:gd name="connsiteY52" fmla="*/ 926419 h 3204799"/>
                <a:gd name="connsiteX53" fmla="*/ 4312920 w 8930640"/>
                <a:gd name="connsiteY53" fmla="*/ 918799 h 3204799"/>
                <a:gd name="connsiteX54" fmla="*/ 4221480 w 8930640"/>
                <a:gd name="connsiteY54" fmla="*/ 926419 h 3204799"/>
                <a:gd name="connsiteX55" fmla="*/ 4175760 w 8930640"/>
                <a:gd name="connsiteY55" fmla="*/ 941659 h 3204799"/>
                <a:gd name="connsiteX56" fmla="*/ 4107180 w 8930640"/>
                <a:gd name="connsiteY56" fmla="*/ 949279 h 3204799"/>
                <a:gd name="connsiteX57" fmla="*/ 4061460 w 8930640"/>
                <a:gd name="connsiteY57" fmla="*/ 941659 h 3204799"/>
                <a:gd name="connsiteX58" fmla="*/ 3992880 w 8930640"/>
                <a:gd name="connsiteY58" fmla="*/ 934039 h 3204799"/>
                <a:gd name="connsiteX59" fmla="*/ 3901440 w 8930640"/>
                <a:gd name="connsiteY59" fmla="*/ 949279 h 3204799"/>
                <a:gd name="connsiteX60" fmla="*/ 3832860 w 8930640"/>
                <a:gd name="connsiteY60" fmla="*/ 972139 h 3204799"/>
                <a:gd name="connsiteX61" fmla="*/ 3733800 w 8930640"/>
                <a:gd name="connsiteY61" fmla="*/ 979759 h 3204799"/>
                <a:gd name="connsiteX62" fmla="*/ 3345180 w 8930640"/>
                <a:gd name="connsiteY62" fmla="*/ 934039 h 3204799"/>
                <a:gd name="connsiteX63" fmla="*/ 3208020 w 8930640"/>
                <a:gd name="connsiteY63" fmla="*/ 911179 h 3204799"/>
                <a:gd name="connsiteX64" fmla="*/ 3131820 w 8930640"/>
                <a:gd name="connsiteY64" fmla="*/ 873079 h 3204799"/>
                <a:gd name="connsiteX65" fmla="*/ 3002280 w 8930640"/>
                <a:gd name="connsiteY65" fmla="*/ 873079 h 3204799"/>
                <a:gd name="connsiteX66" fmla="*/ 2887980 w 8930640"/>
                <a:gd name="connsiteY66" fmla="*/ 941659 h 3204799"/>
                <a:gd name="connsiteX67" fmla="*/ 2842260 w 8930640"/>
                <a:gd name="connsiteY67" fmla="*/ 979759 h 3204799"/>
                <a:gd name="connsiteX68" fmla="*/ 2651760 w 8930640"/>
                <a:gd name="connsiteY68" fmla="*/ 1048339 h 3204799"/>
                <a:gd name="connsiteX69" fmla="*/ 2339340 w 8930640"/>
                <a:gd name="connsiteY69" fmla="*/ 1063579 h 3204799"/>
                <a:gd name="connsiteX70" fmla="*/ 2133600 w 8930640"/>
                <a:gd name="connsiteY70" fmla="*/ 1063579 h 3204799"/>
                <a:gd name="connsiteX71" fmla="*/ 1996440 w 8930640"/>
                <a:gd name="connsiteY71" fmla="*/ 1086439 h 3204799"/>
                <a:gd name="connsiteX72" fmla="*/ 1889760 w 8930640"/>
                <a:gd name="connsiteY72" fmla="*/ 1109299 h 3204799"/>
                <a:gd name="connsiteX73" fmla="*/ 1813560 w 8930640"/>
                <a:gd name="connsiteY73" fmla="*/ 1162639 h 3204799"/>
                <a:gd name="connsiteX74" fmla="*/ 1706880 w 8930640"/>
                <a:gd name="connsiteY74" fmla="*/ 1223599 h 3204799"/>
                <a:gd name="connsiteX75" fmla="*/ 1600200 w 8930640"/>
                <a:gd name="connsiteY75" fmla="*/ 1292179 h 3204799"/>
                <a:gd name="connsiteX76" fmla="*/ 1501140 w 8930640"/>
                <a:gd name="connsiteY76" fmla="*/ 1337899 h 3204799"/>
                <a:gd name="connsiteX77" fmla="*/ 1440180 w 8930640"/>
                <a:gd name="connsiteY77" fmla="*/ 1383619 h 3204799"/>
                <a:gd name="connsiteX78" fmla="*/ 1386840 w 8930640"/>
                <a:gd name="connsiteY78" fmla="*/ 1406479 h 3204799"/>
                <a:gd name="connsiteX79" fmla="*/ 1325880 w 8930640"/>
                <a:gd name="connsiteY79" fmla="*/ 1368379 h 3204799"/>
                <a:gd name="connsiteX80" fmla="*/ 1219200 w 8930640"/>
                <a:gd name="connsiteY80" fmla="*/ 1375999 h 3204799"/>
                <a:gd name="connsiteX81" fmla="*/ 1165860 w 8930640"/>
                <a:gd name="connsiteY81" fmla="*/ 1444579 h 3204799"/>
                <a:gd name="connsiteX82" fmla="*/ 1181100 w 8930640"/>
                <a:gd name="connsiteY82" fmla="*/ 1513159 h 3204799"/>
                <a:gd name="connsiteX83" fmla="*/ 1112520 w 8930640"/>
                <a:gd name="connsiteY83" fmla="*/ 1551259 h 3204799"/>
                <a:gd name="connsiteX84" fmla="*/ 1082040 w 8930640"/>
                <a:gd name="connsiteY84" fmla="*/ 1589359 h 3204799"/>
                <a:gd name="connsiteX85" fmla="*/ 1097280 w 8930640"/>
                <a:gd name="connsiteY85" fmla="*/ 1650319 h 3204799"/>
                <a:gd name="connsiteX86" fmla="*/ 1028700 w 8930640"/>
                <a:gd name="connsiteY86" fmla="*/ 1726519 h 3204799"/>
                <a:gd name="connsiteX87" fmla="*/ 1021080 w 8930640"/>
                <a:gd name="connsiteY87" fmla="*/ 1795099 h 3204799"/>
                <a:gd name="connsiteX88" fmla="*/ 1059180 w 8930640"/>
                <a:gd name="connsiteY88" fmla="*/ 1863679 h 3204799"/>
                <a:gd name="connsiteX89" fmla="*/ 1021080 w 8930640"/>
                <a:gd name="connsiteY89" fmla="*/ 1932259 h 3204799"/>
                <a:gd name="connsiteX90" fmla="*/ 906780 w 8930640"/>
                <a:gd name="connsiteY90" fmla="*/ 2046559 h 3204799"/>
                <a:gd name="connsiteX91" fmla="*/ 792480 w 8930640"/>
                <a:gd name="connsiteY91" fmla="*/ 2115139 h 3204799"/>
                <a:gd name="connsiteX92" fmla="*/ 716280 w 8930640"/>
                <a:gd name="connsiteY92" fmla="*/ 2130379 h 3204799"/>
                <a:gd name="connsiteX93" fmla="*/ 624840 w 8930640"/>
                <a:gd name="connsiteY93" fmla="*/ 2214199 h 3204799"/>
                <a:gd name="connsiteX94" fmla="*/ 579120 w 8930640"/>
                <a:gd name="connsiteY94" fmla="*/ 2267539 h 3204799"/>
                <a:gd name="connsiteX95" fmla="*/ 457200 w 8930640"/>
                <a:gd name="connsiteY95" fmla="*/ 2435179 h 3204799"/>
                <a:gd name="connsiteX96" fmla="*/ 419100 w 8930640"/>
                <a:gd name="connsiteY96" fmla="*/ 2511379 h 3204799"/>
                <a:gd name="connsiteX97" fmla="*/ 297180 w 8930640"/>
                <a:gd name="connsiteY97" fmla="*/ 2648539 h 3204799"/>
                <a:gd name="connsiteX98" fmla="*/ 251460 w 8930640"/>
                <a:gd name="connsiteY98" fmla="*/ 2839039 h 3204799"/>
                <a:gd name="connsiteX99" fmla="*/ 236220 w 8930640"/>
                <a:gd name="connsiteY99" fmla="*/ 2884759 h 3204799"/>
                <a:gd name="connsiteX100" fmla="*/ 198120 w 8930640"/>
                <a:gd name="connsiteY100" fmla="*/ 3014299 h 3204799"/>
                <a:gd name="connsiteX101" fmla="*/ 129540 w 8930640"/>
                <a:gd name="connsiteY101" fmla="*/ 3098119 h 3204799"/>
                <a:gd name="connsiteX102" fmla="*/ 0 w 8930640"/>
                <a:gd name="connsiteY102" fmla="*/ 3204799 h 3204799"/>
                <a:gd name="connsiteX0" fmla="*/ 8877300 w 8877300"/>
                <a:gd name="connsiteY0" fmla="*/ 530179 h 3204799"/>
                <a:gd name="connsiteX1" fmla="*/ 8823960 w 8877300"/>
                <a:gd name="connsiteY1" fmla="*/ 575899 h 3204799"/>
                <a:gd name="connsiteX2" fmla="*/ 8801100 w 8877300"/>
                <a:gd name="connsiteY2" fmla="*/ 583519 h 3204799"/>
                <a:gd name="connsiteX3" fmla="*/ 8755380 w 8877300"/>
                <a:gd name="connsiteY3" fmla="*/ 583519 h 3204799"/>
                <a:gd name="connsiteX4" fmla="*/ 8663940 w 8877300"/>
                <a:gd name="connsiteY4" fmla="*/ 583519 h 3204799"/>
                <a:gd name="connsiteX5" fmla="*/ 8564880 w 8877300"/>
                <a:gd name="connsiteY5" fmla="*/ 530179 h 3204799"/>
                <a:gd name="connsiteX6" fmla="*/ 8496300 w 8877300"/>
                <a:gd name="connsiteY6" fmla="*/ 484459 h 3204799"/>
                <a:gd name="connsiteX7" fmla="*/ 8481060 w 8877300"/>
                <a:gd name="connsiteY7" fmla="*/ 415879 h 3204799"/>
                <a:gd name="connsiteX8" fmla="*/ 8420100 w 8877300"/>
                <a:gd name="connsiteY8" fmla="*/ 339679 h 3204799"/>
                <a:gd name="connsiteX9" fmla="*/ 8336280 w 8877300"/>
                <a:gd name="connsiteY9" fmla="*/ 271099 h 3204799"/>
                <a:gd name="connsiteX10" fmla="*/ 8199120 w 8877300"/>
                <a:gd name="connsiteY10" fmla="*/ 95839 h 3204799"/>
                <a:gd name="connsiteX11" fmla="*/ 8115300 w 8877300"/>
                <a:gd name="connsiteY11" fmla="*/ 19639 h 3204799"/>
                <a:gd name="connsiteX12" fmla="*/ 8061960 w 8877300"/>
                <a:gd name="connsiteY12" fmla="*/ 19639 h 3204799"/>
                <a:gd name="connsiteX13" fmla="*/ 8031480 w 8877300"/>
                <a:gd name="connsiteY13" fmla="*/ 19639 h 3204799"/>
                <a:gd name="connsiteX14" fmla="*/ 7978140 w 8877300"/>
                <a:gd name="connsiteY14" fmla="*/ 50119 h 3204799"/>
                <a:gd name="connsiteX15" fmla="*/ 7940040 w 8877300"/>
                <a:gd name="connsiteY15" fmla="*/ 57739 h 3204799"/>
                <a:gd name="connsiteX16" fmla="*/ 7894320 w 8877300"/>
                <a:gd name="connsiteY16" fmla="*/ 27259 h 3204799"/>
                <a:gd name="connsiteX17" fmla="*/ 7840980 w 8877300"/>
                <a:gd name="connsiteY17" fmla="*/ 4399 h 3204799"/>
                <a:gd name="connsiteX18" fmla="*/ 7780020 w 8877300"/>
                <a:gd name="connsiteY18" fmla="*/ 4399 h 3204799"/>
                <a:gd name="connsiteX19" fmla="*/ 7696200 w 8877300"/>
                <a:gd name="connsiteY19" fmla="*/ 50119 h 3204799"/>
                <a:gd name="connsiteX20" fmla="*/ 7627620 w 8877300"/>
                <a:gd name="connsiteY20" fmla="*/ 72979 h 3204799"/>
                <a:gd name="connsiteX21" fmla="*/ 7505700 w 8877300"/>
                <a:gd name="connsiteY21" fmla="*/ 95839 h 3204799"/>
                <a:gd name="connsiteX22" fmla="*/ 7429500 w 8877300"/>
                <a:gd name="connsiteY22" fmla="*/ 172039 h 3204799"/>
                <a:gd name="connsiteX23" fmla="*/ 7345680 w 8877300"/>
                <a:gd name="connsiteY23" fmla="*/ 187279 h 3204799"/>
                <a:gd name="connsiteX24" fmla="*/ 7254240 w 8877300"/>
                <a:gd name="connsiteY24" fmla="*/ 202519 h 3204799"/>
                <a:gd name="connsiteX25" fmla="*/ 7155180 w 8877300"/>
                <a:gd name="connsiteY25" fmla="*/ 217759 h 3204799"/>
                <a:gd name="connsiteX26" fmla="*/ 6926580 w 8877300"/>
                <a:gd name="connsiteY26" fmla="*/ 232999 h 3204799"/>
                <a:gd name="connsiteX27" fmla="*/ 6842760 w 8877300"/>
                <a:gd name="connsiteY27" fmla="*/ 248239 h 3204799"/>
                <a:gd name="connsiteX28" fmla="*/ 6659880 w 8877300"/>
                <a:gd name="connsiteY28" fmla="*/ 263479 h 3204799"/>
                <a:gd name="connsiteX29" fmla="*/ 6438900 w 8877300"/>
                <a:gd name="connsiteY29" fmla="*/ 271099 h 3204799"/>
                <a:gd name="connsiteX30" fmla="*/ 6309360 w 8877300"/>
                <a:gd name="connsiteY30" fmla="*/ 248239 h 3204799"/>
                <a:gd name="connsiteX31" fmla="*/ 6164580 w 8877300"/>
                <a:gd name="connsiteY31" fmla="*/ 263479 h 3204799"/>
                <a:gd name="connsiteX32" fmla="*/ 5943600 w 8877300"/>
                <a:gd name="connsiteY32" fmla="*/ 362539 h 3204799"/>
                <a:gd name="connsiteX33" fmla="*/ 5768340 w 8877300"/>
                <a:gd name="connsiteY33" fmla="*/ 476839 h 3204799"/>
                <a:gd name="connsiteX34" fmla="*/ 5722620 w 8877300"/>
                <a:gd name="connsiteY34" fmla="*/ 507319 h 3204799"/>
                <a:gd name="connsiteX35" fmla="*/ 5699760 w 8877300"/>
                <a:gd name="connsiteY35" fmla="*/ 530179 h 3204799"/>
                <a:gd name="connsiteX36" fmla="*/ 5669280 w 8877300"/>
                <a:gd name="connsiteY36" fmla="*/ 530179 h 3204799"/>
                <a:gd name="connsiteX37" fmla="*/ 5593080 w 8877300"/>
                <a:gd name="connsiteY37" fmla="*/ 560659 h 3204799"/>
                <a:gd name="connsiteX38" fmla="*/ 5554980 w 8877300"/>
                <a:gd name="connsiteY38" fmla="*/ 613999 h 3204799"/>
                <a:gd name="connsiteX39" fmla="*/ 5471160 w 8877300"/>
                <a:gd name="connsiteY39" fmla="*/ 667339 h 3204799"/>
                <a:gd name="connsiteX40" fmla="*/ 5387340 w 8877300"/>
                <a:gd name="connsiteY40" fmla="*/ 697819 h 3204799"/>
                <a:gd name="connsiteX41" fmla="*/ 5318760 w 8877300"/>
                <a:gd name="connsiteY41" fmla="*/ 705439 h 3204799"/>
                <a:gd name="connsiteX42" fmla="*/ 5265420 w 8877300"/>
                <a:gd name="connsiteY42" fmla="*/ 728299 h 3204799"/>
                <a:gd name="connsiteX43" fmla="*/ 5181600 w 8877300"/>
                <a:gd name="connsiteY43" fmla="*/ 766399 h 3204799"/>
                <a:gd name="connsiteX44" fmla="*/ 5044440 w 8877300"/>
                <a:gd name="connsiteY44" fmla="*/ 781639 h 3204799"/>
                <a:gd name="connsiteX45" fmla="*/ 4968240 w 8877300"/>
                <a:gd name="connsiteY45" fmla="*/ 781639 h 3204799"/>
                <a:gd name="connsiteX46" fmla="*/ 4869180 w 8877300"/>
                <a:gd name="connsiteY46" fmla="*/ 781639 h 3204799"/>
                <a:gd name="connsiteX47" fmla="*/ 4800600 w 8877300"/>
                <a:gd name="connsiteY47" fmla="*/ 804499 h 3204799"/>
                <a:gd name="connsiteX48" fmla="*/ 4724400 w 8877300"/>
                <a:gd name="connsiteY48" fmla="*/ 842599 h 3204799"/>
                <a:gd name="connsiteX49" fmla="*/ 4617720 w 8877300"/>
                <a:gd name="connsiteY49" fmla="*/ 842599 h 3204799"/>
                <a:gd name="connsiteX50" fmla="*/ 4556760 w 8877300"/>
                <a:gd name="connsiteY50" fmla="*/ 895939 h 3204799"/>
                <a:gd name="connsiteX51" fmla="*/ 4442460 w 8877300"/>
                <a:gd name="connsiteY51" fmla="*/ 926419 h 3204799"/>
                <a:gd name="connsiteX52" fmla="*/ 4312920 w 8877300"/>
                <a:gd name="connsiteY52" fmla="*/ 918799 h 3204799"/>
                <a:gd name="connsiteX53" fmla="*/ 4221480 w 8877300"/>
                <a:gd name="connsiteY53" fmla="*/ 926419 h 3204799"/>
                <a:gd name="connsiteX54" fmla="*/ 4175760 w 8877300"/>
                <a:gd name="connsiteY54" fmla="*/ 941659 h 3204799"/>
                <a:gd name="connsiteX55" fmla="*/ 4107180 w 8877300"/>
                <a:gd name="connsiteY55" fmla="*/ 949279 h 3204799"/>
                <a:gd name="connsiteX56" fmla="*/ 4061460 w 8877300"/>
                <a:gd name="connsiteY56" fmla="*/ 941659 h 3204799"/>
                <a:gd name="connsiteX57" fmla="*/ 3992880 w 8877300"/>
                <a:gd name="connsiteY57" fmla="*/ 934039 h 3204799"/>
                <a:gd name="connsiteX58" fmla="*/ 3901440 w 8877300"/>
                <a:gd name="connsiteY58" fmla="*/ 949279 h 3204799"/>
                <a:gd name="connsiteX59" fmla="*/ 3832860 w 8877300"/>
                <a:gd name="connsiteY59" fmla="*/ 972139 h 3204799"/>
                <a:gd name="connsiteX60" fmla="*/ 3733800 w 8877300"/>
                <a:gd name="connsiteY60" fmla="*/ 979759 h 3204799"/>
                <a:gd name="connsiteX61" fmla="*/ 3345180 w 8877300"/>
                <a:gd name="connsiteY61" fmla="*/ 934039 h 3204799"/>
                <a:gd name="connsiteX62" fmla="*/ 3208020 w 8877300"/>
                <a:gd name="connsiteY62" fmla="*/ 911179 h 3204799"/>
                <a:gd name="connsiteX63" fmla="*/ 3131820 w 8877300"/>
                <a:gd name="connsiteY63" fmla="*/ 873079 h 3204799"/>
                <a:gd name="connsiteX64" fmla="*/ 3002280 w 8877300"/>
                <a:gd name="connsiteY64" fmla="*/ 873079 h 3204799"/>
                <a:gd name="connsiteX65" fmla="*/ 2887980 w 8877300"/>
                <a:gd name="connsiteY65" fmla="*/ 941659 h 3204799"/>
                <a:gd name="connsiteX66" fmla="*/ 2842260 w 8877300"/>
                <a:gd name="connsiteY66" fmla="*/ 979759 h 3204799"/>
                <a:gd name="connsiteX67" fmla="*/ 2651760 w 8877300"/>
                <a:gd name="connsiteY67" fmla="*/ 1048339 h 3204799"/>
                <a:gd name="connsiteX68" fmla="*/ 2339340 w 8877300"/>
                <a:gd name="connsiteY68" fmla="*/ 1063579 h 3204799"/>
                <a:gd name="connsiteX69" fmla="*/ 2133600 w 8877300"/>
                <a:gd name="connsiteY69" fmla="*/ 1063579 h 3204799"/>
                <a:gd name="connsiteX70" fmla="*/ 1996440 w 8877300"/>
                <a:gd name="connsiteY70" fmla="*/ 1086439 h 3204799"/>
                <a:gd name="connsiteX71" fmla="*/ 1889760 w 8877300"/>
                <a:gd name="connsiteY71" fmla="*/ 1109299 h 3204799"/>
                <a:gd name="connsiteX72" fmla="*/ 1813560 w 8877300"/>
                <a:gd name="connsiteY72" fmla="*/ 1162639 h 3204799"/>
                <a:gd name="connsiteX73" fmla="*/ 1706880 w 8877300"/>
                <a:gd name="connsiteY73" fmla="*/ 1223599 h 3204799"/>
                <a:gd name="connsiteX74" fmla="*/ 1600200 w 8877300"/>
                <a:gd name="connsiteY74" fmla="*/ 1292179 h 3204799"/>
                <a:gd name="connsiteX75" fmla="*/ 1501140 w 8877300"/>
                <a:gd name="connsiteY75" fmla="*/ 1337899 h 3204799"/>
                <a:gd name="connsiteX76" fmla="*/ 1440180 w 8877300"/>
                <a:gd name="connsiteY76" fmla="*/ 1383619 h 3204799"/>
                <a:gd name="connsiteX77" fmla="*/ 1386840 w 8877300"/>
                <a:gd name="connsiteY77" fmla="*/ 1406479 h 3204799"/>
                <a:gd name="connsiteX78" fmla="*/ 1325880 w 8877300"/>
                <a:gd name="connsiteY78" fmla="*/ 1368379 h 3204799"/>
                <a:gd name="connsiteX79" fmla="*/ 1219200 w 8877300"/>
                <a:gd name="connsiteY79" fmla="*/ 1375999 h 3204799"/>
                <a:gd name="connsiteX80" fmla="*/ 1165860 w 8877300"/>
                <a:gd name="connsiteY80" fmla="*/ 1444579 h 3204799"/>
                <a:gd name="connsiteX81" fmla="*/ 1181100 w 8877300"/>
                <a:gd name="connsiteY81" fmla="*/ 1513159 h 3204799"/>
                <a:gd name="connsiteX82" fmla="*/ 1112520 w 8877300"/>
                <a:gd name="connsiteY82" fmla="*/ 1551259 h 3204799"/>
                <a:gd name="connsiteX83" fmla="*/ 1082040 w 8877300"/>
                <a:gd name="connsiteY83" fmla="*/ 1589359 h 3204799"/>
                <a:gd name="connsiteX84" fmla="*/ 1097280 w 8877300"/>
                <a:gd name="connsiteY84" fmla="*/ 1650319 h 3204799"/>
                <a:gd name="connsiteX85" fmla="*/ 1028700 w 8877300"/>
                <a:gd name="connsiteY85" fmla="*/ 1726519 h 3204799"/>
                <a:gd name="connsiteX86" fmla="*/ 1021080 w 8877300"/>
                <a:gd name="connsiteY86" fmla="*/ 1795099 h 3204799"/>
                <a:gd name="connsiteX87" fmla="*/ 1059180 w 8877300"/>
                <a:gd name="connsiteY87" fmla="*/ 1863679 h 3204799"/>
                <a:gd name="connsiteX88" fmla="*/ 1021080 w 8877300"/>
                <a:gd name="connsiteY88" fmla="*/ 1932259 h 3204799"/>
                <a:gd name="connsiteX89" fmla="*/ 906780 w 8877300"/>
                <a:gd name="connsiteY89" fmla="*/ 2046559 h 3204799"/>
                <a:gd name="connsiteX90" fmla="*/ 792480 w 8877300"/>
                <a:gd name="connsiteY90" fmla="*/ 2115139 h 3204799"/>
                <a:gd name="connsiteX91" fmla="*/ 716280 w 8877300"/>
                <a:gd name="connsiteY91" fmla="*/ 2130379 h 3204799"/>
                <a:gd name="connsiteX92" fmla="*/ 624840 w 8877300"/>
                <a:gd name="connsiteY92" fmla="*/ 2214199 h 3204799"/>
                <a:gd name="connsiteX93" fmla="*/ 579120 w 8877300"/>
                <a:gd name="connsiteY93" fmla="*/ 2267539 h 3204799"/>
                <a:gd name="connsiteX94" fmla="*/ 457200 w 8877300"/>
                <a:gd name="connsiteY94" fmla="*/ 2435179 h 3204799"/>
                <a:gd name="connsiteX95" fmla="*/ 419100 w 8877300"/>
                <a:gd name="connsiteY95" fmla="*/ 2511379 h 3204799"/>
                <a:gd name="connsiteX96" fmla="*/ 297180 w 8877300"/>
                <a:gd name="connsiteY96" fmla="*/ 2648539 h 3204799"/>
                <a:gd name="connsiteX97" fmla="*/ 251460 w 8877300"/>
                <a:gd name="connsiteY97" fmla="*/ 2839039 h 3204799"/>
                <a:gd name="connsiteX98" fmla="*/ 236220 w 8877300"/>
                <a:gd name="connsiteY98" fmla="*/ 2884759 h 3204799"/>
                <a:gd name="connsiteX99" fmla="*/ 198120 w 8877300"/>
                <a:gd name="connsiteY99" fmla="*/ 3014299 h 3204799"/>
                <a:gd name="connsiteX100" fmla="*/ 129540 w 8877300"/>
                <a:gd name="connsiteY100" fmla="*/ 3098119 h 3204799"/>
                <a:gd name="connsiteX101" fmla="*/ 0 w 8877300"/>
                <a:gd name="connsiteY101" fmla="*/ 3204799 h 3204799"/>
                <a:gd name="connsiteX0" fmla="*/ 8823960 w 8823960"/>
                <a:gd name="connsiteY0" fmla="*/ 575899 h 3204799"/>
                <a:gd name="connsiteX1" fmla="*/ 8801100 w 8823960"/>
                <a:gd name="connsiteY1" fmla="*/ 583519 h 3204799"/>
                <a:gd name="connsiteX2" fmla="*/ 8755380 w 8823960"/>
                <a:gd name="connsiteY2" fmla="*/ 583519 h 3204799"/>
                <a:gd name="connsiteX3" fmla="*/ 8663940 w 8823960"/>
                <a:gd name="connsiteY3" fmla="*/ 583519 h 3204799"/>
                <a:gd name="connsiteX4" fmla="*/ 8564880 w 8823960"/>
                <a:gd name="connsiteY4" fmla="*/ 530179 h 3204799"/>
                <a:gd name="connsiteX5" fmla="*/ 8496300 w 8823960"/>
                <a:gd name="connsiteY5" fmla="*/ 484459 h 3204799"/>
                <a:gd name="connsiteX6" fmla="*/ 8481060 w 8823960"/>
                <a:gd name="connsiteY6" fmla="*/ 415879 h 3204799"/>
                <a:gd name="connsiteX7" fmla="*/ 8420100 w 8823960"/>
                <a:gd name="connsiteY7" fmla="*/ 339679 h 3204799"/>
                <a:gd name="connsiteX8" fmla="*/ 8336280 w 8823960"/>
                <a:gd name="connsiteY8" fmla="*/ 271099 h 3204799"/>
                <a:gd name="connsiteX9" fmla="*/ 8199120 w 8823960"/>
                <a:gd name="connsiteY9" fmla="*/ 95839 h 3204799"/>
                <a:gd name="connsiteX10" fmla="*/ 8115300 w 8823960"/>
                <a:gd name="connsiteY10" fmla="*/ 19639 h 3204799"/>
                <a:gd name="connsiteX11" fmla="*/ 8061960 w 8823960"/>
                <a:gd name="connsiteY11" fmla="*/ 19639 h 3204799"/>
                <a:gd name="connsiteX12" fmla="*/ 8031480 w 8823960"/>
                <a:gd name="connsiteY12" fmla="*/ 19639 h 3204799"/>
                <a:gd name="connsiteX13" fmla="*/ 7978140 w 8823960"/>
                <a:gd name="connsiteY13" fmla="*/ 50119 h 3204799"/>
                <a:gd name="connsiteX14" fmla="*/ 7940040 w 8823960"/>
                <a:gd name="connsiteY14" fmla="*/ 57739 h 3204799"/>
                <a:gd name="connsiteX15" fmla="*/ 7894320 w 8823960"/>
                <a:gd name="connsiteY15" fmla="*/ 27259 h 3204799"/>
                <a:gd name="connsiteX16" fmla="*/ 7840980 w 8823960"/>
                <a:gd name="connsiteY16" fmla="*/ 4399 h 3204799"/>
                <a:gd name="connsiteX17" fmla="*/ 7780020 w 8823960"/>
                <a:gd name="connsiteY17" fmla="*/ 4399 h 3204799"/>
                <a:gd name="connsiteX18" fmla="*/ 7696200 w 8823960"/>
                <a:gd name="connsiteY18" fmla="*/ 50119 h 3204799"/>
                <a:gd name="connsiteX19" fmla="*/ 7627620 w 8823960"/>
                <a:gd name="connsiteY19" fmla="*/ 72979 h 3204799"/>
                <a:gd name="connsiteX20" fmla="*/ 7505700 w 8823960"/>
                <a:gd name="connsiteY20" fmla="*/ 95839 h 3204799"/>
                <a:gd name="connsiteX21" fmla="*/ 7429500 w 8823960"/>
                <a:gd name="connsiteY21" fmla="*/ 172039 h 3204799"/>
                <a:gd name="connsiteX22" fmla="*/ 7345680 w 8823960"/>
                <a:gd name="connsiteY22" fmla="*/ 187279 h 3204799"/>
                <a:gd name="connsiteX23" fmla="*/ 7254240 w 8823960"/>
                <a:gd name="connsiteY23" fmla="*/ 202519 h 3204799"/>
                <a:gd name="connsiteX24" fmla="*/ 7155180 w 8823960"/>
                <a:gd name="connsiteY24" fmla="*/ 217759 h 3204799"/>
                <a:gd name="connsiteX25" fmla="*/ 6926580 w 8823960"/>
                <a:gd name="connsiteY25" fmla="*/ 232999 h 3204799"/>
                <a:gd name="connsiteX26" fmla="*/ 6842760 w 8823960"/>
                <a:gd name="connsiteY26" fmla="*/ 248239 h 3204799"/>
                <a:gd name="connsiteX27" fmla="*/ 6659880 w 8823960"/>
                <a:gd name="connsiteY27" fmla="*/ 263479 h 3204799"/>
                <a:gd name="connsiteX28" fmla="*/ 6438900 w 8823960"/>
                <a:gd name="connsiteY28" fmla="*/ 271099 h 3204799"/>
                <a:gd name="connsiteX29" fmla="*/ 6309360 w 8823960"/>
                <a:gd name="connsiteY29" fmla="*/ 248239 h 3204799"/>
                <a:gd name="connsiteX30" fmla="*/ 6164580 w 8823960"/>
                <a:gd name="connsiteY30" fmla="*/ 263479 h 3204799"/>
                <a:gd name="connsiteX31" fmla="*/ 5943600 w 8823960"/>
                <a:gd name="connsiteY31" fmla="*/ 362539 h 3204799"/>
                <a:gd name="connsiteX32" fmla="*/ 5768340 w 8823960"/>
                <a:gd name="connsiteY32" fmla="*/ 476839 h 3204799"/>
                <a:gd name="connsiteX33" fmla="*/ 5722620 w 8823960"/>
                <a:gd name="connsiteY33" fmla="*/ 507319 h 3204799"/>
                <a:gd name="connsiteX34" fmla="*/ 5699760 w 8823960"/>
                <a:gd name="connsiteY34" fmla="*/ 530179 h 3204799"/>
                <a:gd name="connsiteX35" fmla="*/ 5669280 w 8823960"/>
                <a:gd name="connsiteY35" fmla="*/ 530179 h 3204799"/>
                <a:gd name="connsiteX36" fmla="*/ 5593080 w 8823960"/>
                <a:gd name="connsiteY36" fmla="*/ 560659 h 3204799"/>
                <a:gd name="connsiteX37" fmla="*/ 5554980 w 8823960"/>
                <a:gd name="connsiteY37" fmla="*/ 613999 h 3204799"/>
                <a:gd name="connsiteX38" fmla="*/ 5471160 w 8823960"/>
                <a:gd name="connsiteY38" fmla="*/ 667339 h 3204799"/>
                <a:gd name="connsiteX39" fmla="*/ 5387340 w 8823960"/>
                <a:gd name="connsiteY39" fmla="*/ 697819 h 3204799"/>
                <a:gd name="connsiteX40" fmla="*/ 5318760 w 8823960"/>
                <a:gd name="connsiteY40" fmla="*/ 705439 h 3204799"/>
                <a:gd name="connsiteX41" fmla="*/ 5265420 w 8823960"/>
                <a:gd name="connsiteY41" fmla="*/ 728299 h 3204799"/>
                <a:gd name="connsiteX42" fmla="*/ 5181600 w 8823960"/>
                <a:gd name="connsiteY42" fmla="*/ 766399 h 3204799"/>
                <a:gd name="connsiteX43" fmla="*/ 5044440 w 8823960"/>
                <a:gd name="connsiteY43" fmla="*/ 781639 h 3204799"/>
                <a:gd name="connsiteX44" fmla="*/ 4968240 w 8823960"/>
                <a:gd name="connsiteY44" fmla="*/ 781639 h 3204799"/>
                <a:gd name="connsiteX45" fmla="*/ 4869180 w 8823960"/>
                <a:gd name="connsiteY45" fmla="*/ 781639 h 3204799"/>
                <a:gd name="connsiteX46" fmla="*/ 4800600 w 8823960"/>
                <a:gd name="connsiteY46" fmla="*/ 804499 h 3204799"/>
                <a:gd name="connsiteX47" fmla="*/ 4724400 w 8823960"/>
                <a:gd name="connsiteY47" fmla="*/ 842599 h 3204799"/>
                <a:gd name="connsiteX48" fmla="*/ 4617720 w 8823960"/>
                <a:gd name="connsiteY48" fmla="*/ 842599 h 3204799"/>
                <a:gd name="connsiteX49" fmla="*/ 4556760 w 8823960"/>
                <a:gd name="connsiteY49" fmla="*/ 895939 h 3204799"/>
                <a:gd name="connsiteX50" fmla="*/ 4442460 w 8823960"/>
                <a:gd name="connsiteY50" fmla="*/ 926419 h 3204799"/>
                <a:gd name="connsiteX51" fmla="*/ 4312920 w 8823960"/>
                <a:gd name="connsiteY51" fmla="*/ 918799 h 3204799"/>
                <a:gd name="connsiteX52" fmla="*/ 4221480 w 8823960"/>
                <a:gd name="connsiteY52" fmla="*/ 926419 h 3204799"/>
                <a:gd name="connsiteX53" fmla="*/ 4175760 w 8823960"/>
                <a:gd name="connsiteY53" fmla="*/ 941659 h 3204799"/>
                <a:gd name="connsiteX54" fmla="*/ 4107180 w 8823960"/>
                <a:gd name="connsiteY54" fmla="*/ 949279 h 3204799"/>
                <a:gd name="connsiteX55" fmla="*/ 4061460 w 8823960"/>
                <a:gd name="connsiteY55" fmla="*/ 941659 h 3204799"/>
                <a:gd name="connsiteX56" fmla="*/ 3992880 w 8823960"/>
                <a:gd name="connsiteY56" fmla="*/ 934039 h 3204799"/>
                <a:gd name="connsiteX57" fmla="*/ 3901440 w 8823960"/>
                <a:gd name="connsiteY57" fmla="*/ 949279 h 3204799"/>
                <a:gd name="connsiteX58" fmla="*/ 3832860 w 8823960"/>
                <a:gd name="connsiteY58" fmla="*/ 972139 h 3204799"/>
                <a:gd name="connsiteX59" fmla="*/ 3733800 w 8823960"/>
                <a:gd name="connsiteY59" fmla="*/ 979759 h 3204799"/>
                <a:gd name="connsiteX60" fmla="*/ 3345180 w 8823960"/>
                <a:gd name="connsiteY60" fmla="*/ 934039 h 3204799"/>
                <a:gd name="connsiteX61" fmla="*/ 3208020 w 8823960"/>
                <a:gd name="connsiteY61" fmla="*/ 911179 h 3204799"/>
                <a:gd name="connsiteX62" fmla="*/ 3131820 w 8823960"/>
                <a:gd name="connsiteY62" fmla="*/ 873079 h 3204799"/>
                <a:gd name="connsiteX63" fmla="*/ 3002280 w 8823960"/>
                <a:gd name="connsiteY63" fmla="*/ 873079 h 3204799"/>
                <a:gd name="connsiteX64" fmla="*/ 2887980 w 8823960"/>
                <a:gd name="connsiteY64" fmla="*/ 941659 h 3204799"/>
                <a:gd name="connsiteX65" fmla="*/ 2842260 w 8823960"/>
                <a:gd name="connsiteY65" fmla="*/ 979759 h 3204799"/>
                <a:gd name="connsiteX66" fmla="*/ 2651760 w 8823960"/>
                <a:gd name="connsiteY66" fmla="*/ 1048339 h 3204799"/>
                <a:gd name="connsiteX67" fmla="*/ 2339340 w 8823960"/>
                <a:gd name="connsiteY67" fmla="*/ 1063579 h 3204799"/>
                <a:gd name="connsiteX68" fmla="*/ 2133600 w 8823960"/>
                <a:gd name="connsiteY68" fmla="*/ 1063579 h 3204799"/>
                <a:gd name="connsiteX69" fmla="*/ 1996440 w 8823960"/>
                <a:gd name="connsiteY69" fmla="*/ 1086439 h 3204799"/>
                <a:gd name="connsiteX70" fmla="*/ 1889760 w 8823960"/>
                <a:gd name="connsiteY70" fmla="*/ 1109299 h 3204799"/>
                <a:gd name="connsiteX71" fmla="*/ 1813560 w 8823960"/>
                <a:gd name="connsiteY71" fmla="*/ 1162639 h 3204799"/>
                <a:gd name="connsiteX72" fmla="*/ 1706880 w 8823960"/>
                <a:gd name="connsiteY72" fmla="*/ 1223599 h 3204799"/>
                <a:gd name="connsiteX73" fmla="*/ 1600200 w 8823960"/>
                <a:gd name="connsiteY73" fmla="*/ 1292179 h 3204799"/>
                <a:gd name="connsiteX74" fmla="*/ 1501140 w 8823960"/>
                <a:gd name="connsiteY74" fmla="*/ 1337899 h 3204799"/>
                <a:gd name="connsiteX75" fmla="*/ 1440180 w 8823960"/>
                <a:gd name="connsiteY75" fmla="*/ 1383619 h 3204799"/>
                <a:gd name="connsiteX76" fmla="*/ 1386840 w 8823960"/>
                <a:gd name="connsiteY76" fmla="*/ 1406479 h 3204799"/>
                <a:gd name="connsiteX77" fmla="*/ 1325880 w 8823960"/>
                <a:gd name="connsiteY77" fmla="*/ 1368379 h 3204799"/>
                <a:gd name="connsiteX78" fmla="*/ 1219200 w 8823960"/>
                <a:gd name="connsiteY78" fmla="*/ 1375999 h 3204799"/>
                <a:gd name="connsiteX79" fmla="*/ 1165860 w 8823960"/>
                <a:gd name="connsiteY79" fmla="*/ 1444579 h 3204799"/>
                <a:gd name="connsiteX80" fmla="*/ 1181100 w 8823960"/>
                <a:gd name="connsiteY80" fmla="*/ 1513159 h 3204799"/>
                <a:gd name="connsiteX81" fmla="*/ 1112520 w 8823960"/>
                <a:gd name="connsiteY81" fmla="*/ 1551259 h 3204799"/>
                <a:gd name="connsiteX82" fmla="*/ 1082040 w 8823960"/>
                <a:gd name="connsiteY82" fmla="*/ 1589359 h 3204799"/>
                <a:gd name="connsiteX83" fmla="*/ 1097280 w 8823960"/>
                <a:gd name="connsiteY83" fmla="*/ 1650319 h 3204799"/>
                <a:gd name="connsiteX84" fmla="*/ 1028700 w 8823960"/>
                <a:gd name="connsiteY84" fmla="*/ 1726519 h 3204799"/>
                <a:gd name="connsiteX85" fmla="*/ 1021080 w 8823960"/>
                <a:gd name="connsiteY85" fmla="*/ 1795099 h 3204799"/>
                <a:gd name="connsiteX86" fmla="*/ 1059180 w 8823960"/>
                <a:gd name="connsiteY86" fmla="*/ 1863679 h 3204799"/>
                <a:gd name="connsiteX87" fmla="*/ 1021080 w 8823960"/>
                <a:gd name="connsiteY87" fmla="*/ 1932259 h 3204799"/>
                <a:gd name="connsiteX88" fmla="*/ 906780 w 8823960"/>
                <a:gd name="connsiteY88" fmla="*/ 2046559 h 3204799"/>
                <a:gd name="connsiteX89" fmla="*/ 792480 w 8823960"/>
                <a:gd name="connsiteY89" fmla="*/ 2115139 h 3204799"/>
                <a:gd name="connsiteX90" fmla="*/ 716280 w 8823960"/>
                <a:gd name="connsiteY90" fmla="*/ 2130379 h 3204799"/>
                <a:gd name="connsiteX91" fmla="*/ 624840 w 8823960"/>
                <a:gd name="connsiteY91" fmla="*/ 2214199 h 3204799"/>
                <a:gd name="connsiteX92" fmla="*/ 579120 w 8823960"/>
                <a:gd name="connsiteY92" fmla="*/ 2267539 h 3204799"/>
                <a:gd name="connsiteX93" fmla="*/ 457200 w 8823960"/>
                <a:gd name="connsiteY93" fmla="*/ 2435179 h 3204799"/>
                <a:gd name="connsiteX94" fmla="*/ 419100 w 8823960"/>
                <a:gd name="connsiteY94" fmla="*/ 2511379 h 3204799"/>
                <a:gd name="connsiteX95" fmla="*/ 297180 w 8823960"/>
                <a:gd name="connsiteY95" fmla="*/ 2648539 h 3204799"/>
                <a:gd name="connsiteX96" fmla="*/ 251460 w 8823960"/>
                <a:gd name="connsiteY96" fmla="*/ 2839039 h 3204799"/>
                <a:gd name="connsiteX97" fmla="*/ 236220 w 8823960"/>
                <a:gd name="connsiteY97" fmla="*/ 2884759 h 3204799"/>
                <a:gd name="connsiteX98" fmla="*/ 198120 w 8823960"/>
                <a:gd name="connsiteY98" fmla="*/ 3014299 h 3204799"/>
                <a:gd name="connsiteX99" fmla="*/ 129540 w 8823960"/>
                <a:gd name="connsiteY99" fmla="*/ 3098119 h 3204799"/>
                <a:gd name="connsiteX100" fmla="*/ 0 w 8823960"/>
                <a:gd name="connsiteY100" fmla="*/ 3204799 h 3204799"/>
                <a:gd name="connsiteX0" fmla="*/ 8801100 w 8801100"/>
                <a:gd name="connsiteY0" fmla="*/ 583519 h 3204799"/>
                <a:gd name="connsiteX1" fmla="*/ 8755380 w 8801100"/>
                <a:gd name="connsiteY1" fmla="*/ 583519 h 3204799"/>
                <a:gd name="connsiteX2" fmla="*/ 8663940 w 8801100"/>
                <a:gd name="connsiteY2" fmla="*/ 583519 h 3204799"/>
                <a:gd name="connsiteX3" fmla="*/ 8564880 w 8801100"/>
                <a:gd name="connsiteY3" fmla="*/ 530179 h 3204799"/>
                <a:gd name="connsiteX4" fmla="*/ 8496300 w 8801100"/>
                <a:gd name="connsiteY4" fmla="*/ 484459 h 3204799"/>
                <a:gd name="connsiteX5" fmla="*/ 8481060 w 8801100"/>
                <a:gd name="connsiteY5" fmla="*/ 415879 h 3204799"/>
                <a:gd name="connsiteX6" fmla="*/ 8420100 w 8801100"/>
                <a:gd name="connsiteY6" fmla="*/ 339679 h 3204799"/>
                <a:gd name="connsiteX7" fmla="*/ 8336280 w 8801100"/>
                <a:gd name="connsiteY7" fmla="*/ 271099 h 3204799"/>
                <a:gd name="connsiteX8" fmla="*/ 8199120 w 8801100"/>
                <a:gd name="connsiteY8" fmla="*/ 95839 h 3204799"/>
                <a:gd name="connsiteX9" fmla="*/ 8115300 w 8801100"/>
                <a:gd name="connsiteY9" fmla="*/ 19639 h 3204799"/>
                <a:gd name="connsiteX10" fmla="*/ 8061960 w 8801100"/>
                <a:gd name="connsiteY10" fmla="*/ 19639 h 3204799"/>
                <a:gd name="connsiteX11" fmla="*/ 8031480 w 8801100"/>
                <a:gd name="connsiteY11" fmla="*/ 19639 h 3204799"/>
                <a:gd name="connsiteX12" fmla="*/ 7978140 w 8801100"/>
                <a:gd name="connsiteY12" fmla="*/ 50119 h 3204799"/>
                <a:gd name="connsiteX13" fmla="*/ 7940040 w 8801100"/>
                <a:gd name="connsiteY13" fmla="*/ 57739 h 3204799"/>
                <a:gd name="connsiteX14" fmla="*/ 7894320 w 8801100"/>
                <a:gd name="connsiteY14" fmla="*/ 27259 h 3204799"/>
                <a:gd name="connsiteX15" fmla="*/ 7840980 w 8801100"/>
                <a:gd name="connsiteY15" fmla="*/ 4399 h 3204799"/>
                <a:gd name="connsiteX16" fmla="*/ 7780020 w 8801100"/>
                <a:gd name="connsiteY16" fmla="*/ 4399 h 3204799"/>
                <a:gd name="connsiteX17" fmla="*/ 7696200 w 8801100"/>
                <a:gd name="connsiteY17" fmla="*/ 50119 h 3204799"/>
                <a:gd name="connsiteX18" fmla="*/ 7627620 w 8801100"/>
                <a:gd name="connsiteY18" fmla="*/ 72979 h 3204799"/>
                <a:gd name="connsiteX19" fmla="*/ 7505700 w 8801100"/>
                <a:gd name="connsiteY19" fmla="*/ 95839 h 3204799"/>
                <a:gd name="connsiteX20" fmla="*/ 7429500 w 8801100"/>
                <a:gd name="connsiteY20" fmla="*/ 172039 h 3204799"/>
                <a:gd name="connsiteX21" fmla="*/ 7345680 w 8801100"/>
                <a:gd name="connsiteY21" fmla="*/ 187279 h 3204799"/>
                <a:gd name="connsiteX22" fmla="*/ 7254240 w 8801100"/>
                <a:gd name="connsiteY22" fmla="*/ 202519 h 3204799"/>
                <a:gd name="connsiteX23" fmla="*/ 7155180 w 8801100"/>
                <a:gd name="connsiteY23" fmla="*/ 217759 h 3204799"/>
                <a:gd name="connsiteX24" fmla="*/ 6926580 w 8801100"/>
                <a:gd name="connsiteY24" fmla="*/ 232999 h 3204799"/>
                <a:gd name="connsiteX25" fmla="*/ 6842760 w 8801100"/>
                <a:gd name="connsiteY25" fmla="*/ 248239 h 3204799"/>
                <a:gd name="connsiteX26" fmla="*/ 6659880 w 8801100"/>
                <a:gd name="connsiteY26" fmla="*/ 263479 h 3204799"/>
                <a:gd name="connsiteX27" fmla="*/ 6438900 w 8801100"/>
                <a:gd name="connsiteY27" fmla="*/ 271099 h 3204799"/>
                <a:gd name="connsiteX28" fmla="*/ 6309360 w 8801100"/>
                <a:gd name="connsiteY28" fmla="*/ 248239 h 3204799"/>
                <a:gd name="connsiteX29" fmla="*/ 6164580 w 8801100"/>
                <a:gd name="connsiteY29" fmla="*/ 263479 h 3204799"/>
                <a:gd name="connsiteX30" fmla="*/ 5943600 w 8801100"/>
                <a:gd name="connsiteY30" fmla="*/ 362539 h 3204799"/>
                <a:gd name="connsiteX31" fmla="*/ 5768340 w 8801100"/>
                <a:gd name="connsiteY31" fmla="*/ 476839 h 3204799"/>
                <a:gd name="connsiteX32" fmla="*/ 5722620 w 8801100"/>
                <a:gd name="connsiteY32" fmla="*/ 507319 h 3204799"/>
                <a:gd name="connsiteX33" fmla="*/ 5699760 w 8801100"/>
                <a:gd name="connsiteY33" fmla="*/ 530179 h 3204799"/>
                <a:gd name="connsiteX34" fmla="*/ 5669280 w 8801100"/>
                <a:gd name="connsiteY34" fmla="*/ 530179 h 3204799"/>
                <a:gd name="connsiteX35" fmla="*/ 5593080 w 8801100"/>
                <a:gd name="connsiteY35" fmla="*/ 560659 h 3204799"/>
                <a:gd name="connsiteX36" fmla="*/ 5554980 w 8801100"/>
                <a:gd name="connsiteY36" fmla="*/ 613999 h 3204799"/>
                <a:gd name="connsiteX37" fmla="*/ 5471160 w 8801100"/>
                <a:gd name="connsiteY37" fmla="*/ 667339 h 3204799"/>
                <a:gd name="connsiteX38" fmla="*/ 5387340 w 8801100"/>
                <a:gd name="connsiteY38" fmla="*/ 697819 h 3204799"/>
                <a:gd name="connsiteX39" fmla="*/ 5318760 w 8801100"/>
                <a:gd name="connsiteY39" fmla="*/ 705439 h 3204799"/>
                <a:gd name="connsiteX40" fmla="*/ 5265420 w 8801100"/>
                <a:gd name="connsiteY40" fmla="*/ 728299 h 3204799"/>
                <a:gd name="connsiteX41" fmla="*/ 5181600 w 8801100"/>
                <a:gd name="connsiteY41" fmla="*/ 766399 h 3204799"/>
                <a:gd name="connsiteX42" fmla="*/ 5044440 w 8801100"/>
                <a:gd name="connsiteY42" fmla="*/ 781639 h 3204799"/>
                <a:gd name="connsiteX43" fmla="*/ 4968240 w 8801100"/>
                <a:gd name="connsiteY43" fmla="*/ 781639 h 3204799"/>
                <a:gd name="connsiteX44" fmla="*/ 4869180 w 8801100"/>
                <a:gd name="connsiteY44" fmla="*/ 781639 h 3204799"/>
                <a:gd name="connsiteX45" fmla="*/ 4800600 w 8801100"/>
                <a:gd name="connsiteY45" fmla="*/ 804499 h 3204799"/>
                <a:gd name="connsiteX46" fmla="*/ 4724400 w 8801100"/>
                <a:gd name="connsiteY46" fmla="*/ 842599 h 3204799"/>
                <a:gd name="connsiteX47" fmla="*/ 4617720 w 8801100"/>
                <a:gd name="connsiteY47" fmla="*/ 842599 h 3204799"/>
                <a:gd name="connsiteX48" fmla="*/ 4556760 w 8801100"/>
                <a:gd name="connsiteY48" fmla="*/ 895939 h 3204799"/>
                <a:gd name="connsiteX49" fmla="*/ 4442460 w 8801100"/>
                <a:gd name="connsiteY49" fmla="*/ 926419 h 3204799"/>
                <a:gd name="connsiteX50" fmla="*/ 4312920 w 8801100"/>
                <a:gd name="connsiteY50" fmla="*/ 918799 h 3204799"/>
                <a:gd name="connsiteX51" fmla="*/ 4221480 w 8801100"/>
                <a:gd name="connsiteY51" fmla="*/ 926419 h 3204799"/>
                <a:gd name="connsiteX52" fmla="*/ 4175760 w 8801100"/>
                <a:gd name="connsiteY52" fmla="*/ 941659 h 3204799"/>
                <a:gd name="connsiteX53" fmla="*/ 4107180 w 8801100"/>
                <a:gd name="connsiteY53" fmla="*/ 949279 h 3204799"/>
                <a:gd name="connsiteX54" fmla="*/ 4061460 w 8801100"/>
                <a:gd name="connsiteY54" fmla="*/ 941659 h 3204799"/>
                <a:gd name="connsiteX55" fmla="*/ 3992880 w 8801100"/>
                <a:gd name="connsiteY55" fmla="*/ 934039 h 3204799"/>
                <a:gd name="connsiteX56" fmla="*/ 3901440 w 8801100"/>
                <a:gd name="connsiteY56" fmla="*/ 949279 h 3204799"/>
                <a:gd name="connsiteX57" fmla="*/ 3832860 w 8801100"/>
                <a:gd name="connsiteY57" fmla="*/ 972139 h 3204799"/>
                <a:gd name="connsiteX58" fmla="*/ 3733800 w 8801100"/>
                <a:gd name="connsiteY58" fmla="*/ 979759 h 3204799"/>
                <a:gd name="connsiteX59" fmla="*/ 3345180 w 8801100"/>
                <a:gd name="connsiteY59" fmla="*/ 934039 h 3204799"/>
                <a:gd name="connsiteX60" fmla="*/ 3208020 w 8801100"/>
                <a:gd name="connsiteY60" fmla="*/ 911179 h 3204799"/>
                <a:gd name="connsiteX61" fmla="*/ 3131820 w 8801100"/>
                <a:gd name="connsiteY61" fmla="*/ 873079 h 3204799"/>
                <a:gd name="connsiteX62" fmla="*/ 3002280 w 8801100"/>
                <a:gd name="connsiteY62" fmla="*/ 873079 h 3204799"/>
                <a:gd name="connsiteX63" fmla="*/ 2887980 w 8801100"/>
                <a:gd name="connsiteY63" fmla="*/ 941659 h 3204799"/>
                <a:gd name="connsiteX64" fmla="*/ 2842260 w 8801100"/>
                <a:gd name="connsiteY64" fmla="*/ 979759 h 3204799"/>
                <a:gd name="connsiteX65" fmla="*/ 2651760 w 8801100"/>
                <a:gd name="connsiteY65" fmla="*/ 1048339 h 3204799"/>
                <a:gd name="connsiteX66" fmla="*/ 2339340 w 8801100"/>
                <a:gd name="connsiteY66" fmla="*/ 1063579 h 3204799"/>
                <a:gd name="connsiteX67" fmla="*/ 2133600 w 8801100"/>
                <a:gd name="connsiteY67" fmla="*/ 1063579 h 3204799"/>
                <a:gd name="connsiteX68" fmla="*/ 1996440 w 8801100"/>
                <a:gd name="connsiteY68" fmla="*/ 1086439 h 3204799"/>
                <a:gd name="connsiteX69" fmla="*/ 1889760 w 8801100"/>
                <a:gd name="connsiteY69" fmla="*/ 1109299 h 3204799"/>
                <a:gd name="connsiteX70" fmla="*/ 1813560 w 8801100"/>
                <a:gd name="connsiteY70" fmla="*/ 1162639 h 3204799"/>
                <a:gd name="connsiteX71" fmla="*/ 1706880 w 8801100"/>
                <a:gd name="connsiteY71" fmla="*/ 1223599 h 3204799"/>
                <a:gd name="connsiteX72" fmla="*/ 1600200 w 8801100"/>
                <a:gd name="connsiteY72" fmla="*/ 1292179 h 3204799"/>
                <a:gd name="connsiteX73" fmla="*/ 1501140 w 8801100"/>
                <a:gd name="connsiteY73" fmla="*/ 1337899 h 3204799"/>
                <a:gd name="connsiteX74" fmla="*/ 1440180 w 8801100"/>
                <a:gd name="connsiteY74" fmla="*/ 1383619 h 3204799"/>
                <a:gd name="connsiteX75" fmla="*/ 1386840 w 8801100"/>
                <a:gd name="connsiteY75" fmla="*/ 1406479 h 3204799"/>
                <a:gd name="connsiteX76" fmla="*/ 1325880 w 8801100"/>
                <a:gd name="connsiteY76" fmla="*/ 1368379 h 3204799"/>
                <a:gd name="connsiteX77" fmla="*/ 1219200 w 8801100"/>
                <a:gd name="connsiteY77" fmla="*/ 1375999 h 3204799"/>
                <a:gd name="connsiteX78" fmla="*/ 1165860 w 8801100"/>
                <a:gd name="connsiteY78" fmla="*/ 1444579 h 3204799"/>
                <a:gd name="connsiteX79" fmla="*/ 1181100 w 8801100"/>
                <a:gd name="connsiteY79" fmla="*/ 1513159 h 3204799"/>
                <a:gd name="connsiteX80" fmla="*/ 1112520 w 8801100"/>
                <a:gd name="connsiteY80" fmla="*/ 1551259 h 3204799"/>
                <a:gd name="connsiteX81" fmla="*/ 1082040 w 8801100"/>
                <a:gd name="connsiteY81" fmla="*/ 1589359 h 3204799"/>
                <a:gd name="connsiteX82" fmla="*/ 1097280 w 8801100"/>
                <a:gd name="connsiteY82" fmla="*/ 1650319 h 3204799"/>
                <a:gd name="connsiteX83" fmla="*/ 1028700 w 8801100"/>
                <a:gd name="connsiteY83" fmla="*/ 1726519 h 3204799"/>
                <a:gd name="connsiteX84" fmla="*/ 1021080 w 8801100"/>
                <a:gd name="connsiteY84" fmla="*/ 1795099 h 3204799"/>
                <a:gd name="connsiteX85" fmla="*/ 1059180 w 8801100"/>
                <a:gd name="connsiteY85" fmla="*/ 1863679 h 3204799"/>
                <a:gd name="connsiteX86" fmla="*/ 1021080 w 8801100"/>
                <a:gd name="connsiteY86" fmla="*/ 1932259 h 3204799"/>
                <a:gd name="connsiteX87" fmla="*/ 906780 w 8801100"/>
                <a:gd name="connsiteY87" fmla="*/ 2046559 h 3204799"/>
                <a:gd name="connsiteX88" fmla="*/ 792480 w 8801100"/>
                <a:gd name="connsiteY88" fmla="*/ 2115139 h 3204799"/>
                <a:gd name="connsiteX89" fmla="*/ 716280 w 8801100"/>
                <a:gd name="connsiteY89" fmla="*/ 2130379 h 3204799"/>
                <a:gd name="connsiteX90" fmla="*/ 624840 w 8801100"/>
                <a:gd name="connsiteY90" fmla="*/ 2214199 h 3204799"/>
                <a:gd name="connsiteX91" fmla="*/ 579120 w 8801100"/>
                <a:gd name="connsiteY91" fmla="*/ 2267539 h 3204799"/>
                <a:gd name="connsiteX92" fmla="*/ 457200 w 8801100"/>
                <a:gd name="connsiteY92" fmla="*/ 2435179 h 3204799"/>
                <a:gd name="connsiteX93" fmla="*/ 419100 w 8801100"/>
                <a:gd name="connsiteY93" fmla="*/ 2511379 h 3204799"/>
                <a:gd name="connsiteX94" fmla="*/ 297180 w 8801100"/>
                <a:gd name="connsiteY94" fmla="*/ 2648539 h 3204799"/>
                <a:gd name="connsiteX95" fmla="*/ 251460 w 8801100"/>
                <a:gd name="connsiteY95" fmla="*/ 2839039 h 3204799"/>
                <a:gd name="connsiteX96" fmla="*/ 236220 w 8801100"/>
                <a:gd name="connsiteY96" fmla="*/ 2884759 h 3204799"/>
                <a:gd name="connsiteX97" fmla="*/ 198120 w 8801100"/>
                <a:gd name="connsiteY97" fmla="*/ 3014299 h 3204799"/>
                <a:gd name="connsiteX98" fmla="*/ 129540 w 8801100"/>
                <a:gd name="connsiteY98" fmla="*/ 3098119 h 3204799"/>
                <a:gd name="connsiteX99" fmla="*/ 0 w 8801100"/>
                <a:gd name="connsiteY99" fmla="*/ 3204799 h 3204799"/>
                <a:gd name="connsiteX0" fmla="*/ 8755380 w 8755380"/>
                <a:gd name="connsiteY0" fmla="*/ 583519 h 3204799"/>
                <a:gd name="connsiteX1" fmla="*/ 8663940 w 8755380"/>
                <a:gd name="connsiteY1" fmla="*/ 583519 h 3204799"/>
                <a:gd name="connsiteX2" fmla="*/ 8564880 w 8755380"/>
                <a:gd name="connsiteY2" fmla="*/ 530179 h 3204799"/>
                <a:gd name="connsiteX3" fmla="*/ 8496300 w 8755380"/>
                <a:gd name="connsiteY3" fmla="*/ 484459 h 3204799"/>
                <a:gd name="connsiteX4" fmla="*/ 8481060 w 8755380"/>
                <a:gd name="connsiteY4" fmla="*/ 415879 h 3204799"/>
                <a:gd name="connsiteX5" fmla="*/ 8420100 w 8755380"/>
                <a:gd name="connsiteY5" fmla="*/ 339679 h 3204799"/>
                <a:gd name="connsiteX6" fmla="*/ 8336280 w 8755380"/>
                <a:gd name="connsiteY6" fmla="*/ 271099 h 3204799"/>
                <a:gd name="connsiteX7" fmla="*/ 8199120 w 8755380"/>
                <a:gd name="connsiteY7" fmla="*/ 95839 h 3204799"/>
                <a:gd name="connsiteX8" fmla="*/ 8115300 w 8755380"/>
                <a:gd name="connsiteY8" fmla="*/ 19639 h 3204799"/>
                <a:gd name="connsiteX9" fmla="*/ 8061960 w 8755380"/>
                <a:gd name="connsiteY9" fmla="*/ 19639 h 3204799"/>
                <a:gd name="connsiteX10" fmla="*/ 8031480 w 8755380"/>
                <a:gd name="connsiteY10" fmla="*/ 19639 h 3204799"/>
                <a:gd name="connsiteX11" fmla="*/ 7978140 w 8755380"/>
                <a:gd name="connsiteY11" fmla="*/ 50119 h 3204799"/>
                <a:gd name="connsiteX12" fmla="*/ 7940040 w 8755380"/>
                <a:gd name="connsiteY12" fmla="*/ 57739 h 3204799"/>
                <a:gd name="connsiteX13" fmla="*/ 7894320 w 8755380"/>
                <a:gd name="connsiteY13" fmla="*/ 27259 h 3204799"/>
                <a:gd name="connsiteX14" fmla="*/ 7840980 w 8755380"/>
                <a:gd name="connsiteY14" fmla="*/ 4399 h 3204799"/>
                <a:gd name="connsiteX15" fmla="*/ 7780020 w 8755380"/>
                <a:gd name="connsiteY15" fmla="*/ 4399 h 3204799"/>
                <a:gd name="connsiteX16" fmla="*/ 7696200 w 8755380"/>
                <a:gd name="connsiteY16" fmla="*/ 50119 h 3204799"/>
                <a:gd name="connsiteX17" fmla="*/ 7627620 w 8755380"/>
                <a:gd name="connsiteY17" fmla="*/ 72979 h 3204799"/>
                <a:gd name="connsiteX18" fmla="*/ 7505700 w 8755380"/>
                <a:gd name="connsiteY18" fmla="*/ 95839 h 3204799"/>
                <a:gd name="connsiteX19" fmla="*/ 7429500 w 8755380"/>
                <a:gd name="connsiteY19" fmla="*/ 172039 h 3204799"/>
                <a:gd name="connsiteX20" fmla="*/ 7345680 w 8755380"/>
                <a:gd name="connsiteY20" fmla="*/ 187279 h 3204799"/>
                <a:gd name="connsiteX21" fmla="*/ 7254240 w 8755380"/>
                <a:gd name="connsiteY21" fmla="*/ 202519 h 3204799"/>
                <a:gd name="connsiteX22" fmla="*/ 7155180 w 8755380"/>
                <a:gd name="connsiteY22" fmla="*/ 217759 h 3204799"/>
                <a:gd name="connsiteX23" fmla="*/ 6926580 w 8755380"/>
                <a:gd name="connsiteY23" fmla="*/ 232999 h 3204799"/>
                <a:gd name="connsiteX24" fmla="*/ 6842760 w 8755380"/>
                <a:gd name="connsiteY24" fmla="*/ 248239 h 3204799"/>
                <a:gd name="connsiteX25" fmla="*/ 6659880 w 8755380"/>
                <a:gd name="connsiteY25" fmla="*/ 263479 h 3204799"/>
                <a:gd name="connsiteX26" fmla="*/ 6438900 w 8755380"/>
                <a:gd name="connsiteY26" fmla="*/ 271099 h 3204799"/>
                <a:gd name="connsiteX27" fmla="*/ 6309360 w 8755380"/>
                <a:gd name="connsiteY27" fmla="*/ 248239 h 3204799"/>
                <a:gd name="connsiteX28" fmla="*/ 6164580 w 8755380"/>
                <a:gd name="connsiteY28" fmla="*/ 263479 h 3204799"/>
                <a:gd name="connsiteX29" fmla="*/ 5943600 w 8755380"/>
                <a:gd name="connsiteY29" fmla="*/ 362539 h 3204799"/>
                <a:gd name="connsiteX30" fmla="*/ 5768340 w 8755380"/>
                <a:gd name="connsiteY30" fmla="*/ 476839 h 3204799"/>
                <a:gd name="connsiteX31" fmla="*/ 5722620 w 8755380"/>
                <a:gd name="connsiteY31" fmla="*/ 507319 h 3204799"/>
                <a:gd name="connsiteX32" fmla="*/ 5699760 w 8755380"/>
                <a:gd name="connsiteY32" fmla="*/ 530179 h 3204799"/>
                <a:gd name="connsiteX33" fmla="*/ 5669280 w 8755380"/>
                <a:gd name="connsiteY33" fmla="*/ 530179 h 3204799"/>
                <a:gd name="connsiteX34" fmla="*/ 5593080 w 8755380"/>
                <a:gd name="connsiteY34" fmla="*/ 560659 h 3204799"/>
                <a:gd name="connsiteX35" fmla="*/ 5554980 w 8755380"/>
                <a:gd name="connsiteY35" fmla="*/ 613999 h 3204799"/>
                <a:gd name="connsiteX36" fmla="*/ 5471160 w 8755380"/>
                <a:gd name="connsiteY36" fmla="*/ 667339 h 3204799"/>
                <a:gd name="connsiteX37" fmla="*/ 5387340 w 8755380"/>
                <a:gd name="connsiteY37" fmla="*/ 697819 h 3204799"/>
                <a:gd name="connsiteX38" fmla="*/ 5318760 w 8755380"/>
                <a:gd name="connsiteY38" fmla="*/ 705439 h 3204799"/>
                <a:gd name="connsiteX39" fmla="*/ 5265420 w 8755380"/>
                <a:gd name="connsiteY39" fmla="*/ 728299 h 3204799"/>
                <a:gd name="connsiteX40" fmla="*/ 5181600 w 8755380"/>
                <a:gd name="connsiteY40" fmla="*/ 766399 h 3204799"/>
                <a:gd name="connsiteX41" fmla="*/ 5044440 w 8755380"/>
                <a:gd name="connsiteY41" fmla="*/ 781639 h 3204799"/>
                <a:gd name="connsiteX42" fmla="*/ 4968240 w 8755380"/>
                <a:gd name="connsiteY42" fmla="*/ 781639 h 3204799"/>
                <a:gd name="connsiteX43" fmla="*/ 4869180 w 8755380"/>
                <a:gd name="connsiteY43" fmla="*/ 781639 h 3204799"/>
                <a:gd name="connsiteX44" fmla="*/ 4800600 w 8755380"/>
                <a:gd name="connsiteY44" fmla="*/ 804499 h 3204799"/>
                <a:gd name="connsiteX45" fmla="*/ 4724400 w 8755380"/>
                <a:gd name="connsiteY45" fmla="*/ 842599 h 3204799"/>
                <a:gd name="connsiteX46" fmla="*/ 4617720 w 8755380"/>
                <a:gd name="connsiteY46" fmla="*/ 842599 h 3204799"/>
                <a:gd name="connsiteX47" fmla="*/ 4556760 w 8755380"/>
                <a:gd name="connsiteY47" fmla="*/ 895939 h 3204799"/>
                <a:gd name="connsiteX48" fmla="*/ 4442460 w 8755380"/>
                <a:gd name="connsiteY48" fmla="*/ 926419 h 3204799"/>
                <a:gd name="connsiteX49" fmla="*/ 4312920 w 8755380"/>
                <a:gd name="connsiteY49" fmla="*/ 918799 h 3204799"/>
                <a:gd name="connsiteX50" fmla="*/ 4221480 w 8755380"/>
                <a:gd name="connsiteY50" fmla="*/ 926419 h 3204799"/>
                <a:gd name="connsiteX51" fmla="*/ 4175760 w 8755380"/>
                <a:gd name="connsiteY51" fmla="*/ 941659 h 3204799"/>
                <a:gd name="connsiteX52" fmla="*/ 4107180 w 8755380"/>
                <a:gd name="connsiteY52" fmla="*/ 949279 h 3204799"/>
                <a:gd name="connsiteX53" fmla="*/ 4061460 w 8755380"/>
                <a:gd name="connsiteY53" fmla="*/ 941659 h 3204799"/>
                <a:gd name="connsiteX54" fmla="*/ 3992880 w 8755380"/>
                <a:gd name="connsiteY54" fmla="*/ 934039 h 3204799"/>
                <a:gd name="connsiteX55" fmla="*/ 3901440 w 8755380"/>
                <a:gd name="connsiteY55" fmla="*/ 949279 h 3204799"/>
                <a:gd name="connsiteX56" fmla="*/ 3832860 w 8755380"/>
                <a:gd name="connsiteY56" fmla="*/ 972139 h 3204799"/>
                <a:gd name="connsiteX57" fmla="*/ 3733800 w 8755380"/>
                <a:gd name="connsiteY57" fmla="*/ 979759 h 3204799"/>
                <a:gd name="connsiteX58" fmla="*/ 3345180 w 8755380"/>
                <a:gd name="connsiteY58" fmla="*/ 934039 h 3204799"/>
                <a:gd name="connsiteX59" fmla="*/ 3208020 w 8755380"/>
                <a:gd name="connsiteY59" fmla="*/ 911179 h 3204799"/>
                <a:gd name="connsiteX60" fmla="*/ 3131820 w 8755380"/>
                <a:gd name="connsiteY60" fmla="*/ 873079 h 3204799"/>
                <a:gd name="connsiteX61" fmla="*/ 3002280 w 8755380"/>
                <a:gd name="connsiteY61" fmla="*/ 873079 h 3204799"/>
                <a:gd name="connsiteX62" fmla="*/ 2887980 w 8755380"/>
                <a:gd name="connsiteY62" fmla="*/ 941659 h 3204799"/>
                <a:gd name="connsiteX63" fmla="*/ 2842260 w 8755380"/>
                <a:gd name="connsiteY63" fmla="*/ 979759 h 3204799"/>
                <a:gd name="connsiteX64" fmla="*/ 2651760 w 8755380"/>
                <a:gd name="connsiteY64" fmla="*/ 1048339 h 3204799"/>
                <a:gd name="connsiteX65" fmla="*/ 2339340 w 8755380"/>
                <a:gd name="connsiteY65" fmla="*/ 1063579 h 3204799"/>
                <a:gd name="connsiteX66" fmla="*/ 2133600 w 8755380"/>
                <a:gd name="connsiteY66" fmla="*/ 1063579 h 3204799"/>
                <a:gd name="connsiteX67" fmla="*/ 1996440 w 8755380"/>
                <a:gd name="connsiteY67" fmla="*/ 1086439 h 3204799"/>
                <a:gd name="connsiteX68" fmla="*/ 1889760 w 8755380"/>
                <a:gd name="connsiteY68" fmla="*/ 1109299 h 3204799"/>
                <a:gd name="connsiteX69" fmla="*/ 1813560 w 8755380"/>
                <a:gd name="connsiteY69" fmla="*/ 1162639 h 3204799"/>
                <a:gd name="connsiteX70" fmla="*/ 1706880 w 8755380"/>
                <a:gd name="connsiteY70" fmla="*/ 1223599 h 3204799"/>
                <a:gd name="connsiteX71" fmla="*/ 1600200 w 8755380"/>
                <a:gd name="connsiteY71" fmla="*/ 1292179 h 3204799"/>
                <a:gd name="connsiteX72" fmla="*/ 1501140 w 8755380"/>
                <a:gd name="connsiteY72" fmla="*/ 1337899 h 3204799"/>
                <a:gd name="connsiteX73" fmla="*/ 1440180 w 8755380"/>
                <a:gd name="connsiteY73" fmla="*/ 1383619 h 3204799"/>
                <a:gd name="connsiteX74" fmla="*/ 1386840 w 8755380"/>
                <a:gd name="connsiteY74" fmla="*/ 1406479 h 3204799"/>
                <a:gd name="connsiteX75" fmla="*/ 1325880 w 8755380"/>
                <a:gd name="connsiteY75" fmla="*/ 1368379 h 3204799"/>
                <a:gd name="connsiteX76" fmla="*/ 1219200 w 8755380"/>
                <a:gd name="connsiteY76" fmla="*/ 1375999 h 3204799"/>
                <a:gd name="connsiteX77" fmla="*/ 1165860 w 8755380"/>
                <a:gd name="connsiteY77" fmla="*/ 1444579 h 3204799"/>
                <a:gd name="connsiteX78" fmla="*/ 1181100 w 8755380"/>
                <a:gd name="connsiteY78" fmla="*/ 1513159 h 3204799"/>
                <a:gd name="connsiteX79" fmla="*/ 1112520 w 8755380"/>
                <a:gd name="connsiteY79" fmla="*/ 1551259 h 3204799"/>
                <a:gd name="connsiteX80" fmla="*/ 1082040 w 8755380"/>
                <a:gd name="connsiteY80" fmla="*/ 1589359 h 3204799"/>
                <a:gd name="connsiteX81" fmla="*/ 1097280 w 8755380"/>
                <a:gd name="connsiteY81" fmla="*/ 1650319 h 3204799"/>
                <a:gd name="connsiteX82" fmla="*/ 1028700 w 8755380"/>
                <a:gd name="connsiteY82" fmla="*/ 1726519 h 3204799"/>
                <a:gd name="connsiteX83" fmla="*/ 1021080 w 8755380"/>
                <a:gd name="connsiteY83" fmla="*/ 1795099 h 3204799"/>
                <a:gd name="connsiteX84" fmla="*/ 1059180 w 8755380"/>
                <a:gd name="connsiteY84" fmla="*/ 1863679 h 3204799"/>
                <a:gd name="connsiteX85" fmla="*/ 1021080 w 8755380"/>
                <a:gd name="connsiteY85" fmla="*/ 1932259 h 3204799"/>
                <a:gd name="connsiteX86" fmla="*/ 906780 w 8755380"/>
                <a:gd name="connsiteY86" fmla="*/ 2046559 h 3204799"/>
                <a:gd name="connsiteX87" fmla="*/ 792480 w 8755380"/>
                <a:gd name="connsiteY87" fmla="*/ 2115139 h 3204799"/>
                <a:gd name="connsiteX88" fmla="*/ 716280 w 8755380"/>
                <a:gd name="connsiteY88" fmla="*/ 2130379 h 3204799"/>
                <a:gd name="connsiteX89" fmla="*/ 624840 w 8755380"/>
                <a:gd name="connsiteY89" fmla="*/ 2214199 h 3204799"/>
                <a:gd name="connsiteX90" fmla="*/ 579120 w 8755380"/>
                <a:gd name="connsiteY90" fmla="*/ 2267539 h 3204799"/>
                <a:gd name="connsiteX91" fmla="*/ 457200 w 8755380"/>
                <a:gd name="connsiteY91" fmla="*/ 2435179 h 3204799"/>
                <a:gd name="connsiteX92" fmla="*/ 419100 w 8755380"/>
                <a:gd name="connsiteY92" fmla="*/ 2511379 h 3204799"/>
                <a:gd name="connsiteX93" fmla="*/ 297180 w 8755380"/>
                <a:gd name="connsiteY93" fmla="*/ 2648539 h 3204799"/>
                <a:gd name="connsiteX94" fmla="*/ 251460 w 8755380"/>
                <a:gd name="connsiteY94" fmla="*/ 2839039 h 3204799"/>
                <a:gd name="connsiteX95" fmla="*/ 236220 w 8755380"/>
                <a:gd name="connsiteY95" fmla="*/ 2884759 h 3204799"/>
                <a:gd name="connsiteX96" fmla="*/ 198120 w 8755380"/>
                <a:gd name="connsiteY96" fmla="*/ 3014299 h 3204799"/>
                <a:gd name="connsiteX97" fmla="*/ 129540 w 8755380"/>
                <a:gd name="connsiteY97" fmla="*/ 3098119 h 3204799"/>
                <a:gd name="connsiteX98" fmla="*/ 0 w 8755380"/>
                <a:gd name="connsiteY98" fmla="*/ 3204799 h 3204799"/>
                <a:gd name="connsiteX0" fmla="*/ 8663940 w 8663940"/>
                <a:gd name="connsiteY0" fmla="*/ 583519 h 3204799"/>
                <a:gd name="connsiteX1" fmla="*/ 8564880 w 8663940"/>
                <a:gd name="connsiteY1" fmla="*/ 530179 h 3204799"/>
                <a:gd name="connsiteX2" fmla="*/ 8496300 w 8663940"/>
                <a:gd name="connsiteY2" fmla="*/ 484459 h 3204799"/>
                <a:gd name="connsiteX3" fmla="*/ 8481060 w 8663940"/>
                <a:gd name="connsiteY3" fmla="*/ 415879 h 3204799"/>
                <a:gd name="connsiteX4" fmla="*/ 8420100 w 8663940"/>
                <a:gd name="connsiteY4" fmla="*/ 339679 h 3204799"/>
                <a:gd name="connsiteX5" fmla="*/ 8336280 w 8663940"/>
                <a:gd name="connsiteY5" fmla="*/ 271099 h 3204799"/>
                <a:gd name="connsiteX6" fmla="*/ 8199120 w 8663940"/>
                <a:gd name="connsiteY6" fmla="*/ 95839 h 3204799"/>
                <a:gd name="connsiteX7" fmla="*/ 8115300 w 8663940"/>
                <a:gd name="connsiteY7" fmla="*/ 19639 h 3204799"/>
                <a:gd name="connsiteX8" fmla="*/ 8061960 w 8663940"/>
                <a:gd name="connsiteY8" fmla="*/ 19639 h 3204799"/>
                <a:gd name="connsiteX9" fmla="*/ 8031480 w 8663940"/>
                <a:gd name="connsiteY9" fmla="*/ 19639 h 3204799"/>
                <a:gd name="connsiteX10" fmla="*/ 7978140 w 8663940"/>
                <a:gd name="connsiteY10" fmla="*/ 50119 h 3204799"/>
                <a:gd name="connsiteX11" fmla="*/ 7940040 w 8663940"/>
                <a:gd name="connsiteY11" fmla="*/ 57739 h 3204799"/>
                <a:gd name="connsiteX12" fmla="*/ 7894320 w 8663940"/>
                <a:gd name="connsiteY12" fmla="*/ 27259 h 3204799"/>
                <a:gd name="connsiteX13" fmla="*/ 7840980 w 8663940"/>
                <a:gd name="connsiteY13" fmla="*/ 4399 h 3204799"/>
                <a:gd name="connsiteX14" fmla="*/ 7780020 w 8663940"/>
                <a:gd name="connsiteY14" fmla="*/ 4399 h 3204799"/>
                <a:gd name="connsiteX15" fmla="*/ 7696200 w 8663940"/>
                <a:gd name="connsiteY15" fmla="*/ 50119 h 3204799"/>
                <a:gd name="connsiteX16" fmla="*/ 7627620 w 8663940"/>
                <a:gd name="connsiteY16" fmla="*/ 72979 h 3204799"/>
                <a:gd name="connsiteX17" fmla="*/ 7505700 w 8663940"/>
                <a:gd name="connsiteY17" fmla="*/ 95839 h 3204799"/>
                <a:gd name="connsiteX18" fmla="*/ 7429500 w 8663940"/>
                <a:gd name="connsiteY18" fmla="*/ 172039 h 3204799"/>
                <a:gd name="connsiteX19" fmla="*/ 7345680 w 8663940"/>
                <a:gd name="connsiteY19" fmla="*/ 187279 h 3204799"/>
                <a:gd name="connsiteX20" fmla="*/ 7254240 w 8663940"/>
                <a:gd name="connsiteY20" fmla="*/ 202519 h 3204799"/>
                <a:gd name="connsiteX21" fmla="*/ 7155180 w 8663940"/>
                <a:gd name="connsiteY21" fmla="*/ 217759 h 3204799"/>
                <a:gd name="connsiteX22" fmla="*/ 6926580 w 8663940"/>
                <a:gd name="connsiteY22" fmla="*/ 232999 h 3204799"/>
                <a:gd name="connsiteX23" fmla="*/ 6842760 w 8663940"/>
                <a:gd name="connsiteY23" fmla="*/ 248239 h 3204799"/>
                <a:gd name="connsiteX24" fmla="*/ 6659880 w 8663940"/>
                <a:gd name="connsiteY24" fmla="*/ 263479 h 3204799"/>
                <a:gd name="connsiteX25" fmla="*/ 6438900 w 8663940"/>
                <a:gd name="connsiteY25" fmla="*/ 271099 h 3204799"/>
                <a:gd name="connsiteX26" fmla="*/ 6309360 w 8663940"/>
                <a:gd name="connsiteY26" fmla="*/ 248239 h 3204799"/>
                <a:gd name="connsiteX27" fmla="*/ 6164580 w 8663940"/>
                <a:gd name="connsiteY27" fmla="*/ 263479 h 3204799"/>
                <a:gd name="connsiteX28" fmla="*/ 5943600 w 8663940"/>
                <a:gd name="connsiteY28" fmla="*/ 362539 h 3204799"/>
                <a:gd name="connsiteX29" fmla="*/ 5768340 w 8663940"/>
                <a:gd name="connsiteY29" fmla="*/ 476839 h 3204799"/>
                <a:gd name="connsiteX30" fmla="*/ 5722620 w 8663940"/>
                <a:gd name="connsiteY30" fmla="*/ 507319 h 3204799"/>
                <a:gd name="connsiteX31" fmla="*/ 5699760 w 8663940"/>
                <a:gd name="connsiteY31" fmla="*/ 530179 h 3204799"/>
                <a:gd name="connsiteX32" fmla="*/ 5669280 w 8663940"/>
                <a:gd name="connsiteY32" fmla="*/ 530179 h 3204799"/>
                <a:gd name="connsiteX33" fmla="*/ 5593080 w 8663940"/>
                <a:gd name="connsiteY33" fmla="*/ 560659 h 3204799"/>
                <a:gd name="connsiteX34" fmla="*/ 5554980 w 8663940"/>
                <a:gd name="connsiteY34" fmla="*/ 613999 h 3204799"/>
                <a:gd name="connsiteX35" fmla="*/ 5471160 w 8663940"/>
                <a:gd name="connsiteY35" fmla="*/ 667339 h 3204799"/>
                <a:gd name="connsiteX36" fmla="*/ 5387340 w 8663940"/>
                <a:gd name="connsiteY36" fmla="*/ 697819 h 3204799"/>
                <a:gd name="connsiteX37" fmla="*/ 5318760 w 8663940"/>
                <a:gd name="connsiteY37" fmla="*/ 705439 h 3204799"/>
                <a:gd name="connsiteX38" fmla="*/ 5265420 w 8663940"/>
                <a:gd name="connsiteY38" fmla="*/ 728299 h 3204799"/>
                <a:gd name="connsiteX39" fmla="*/ 5181600 w 8663940"/>
                <a:gd name="connsiteY39" fmla="*/ 766399 h 3204799"/>
                <a:gd name="connsiteX40" fmla="*/ 5044440 w 8663940"/>
                <a:gd name="connsiteY40" fmla="*/ 781639 h 3204799"/>
                <a:gd name="connsiteX41" fmla="*/ 4968240 w 8663940"/>
                <a:gd name="connsiteY41" fmla="*/ 781639 h 3204799"/>
                <a:gd name="connsiteX42" fmla="*/ 4869180 w 8663940"/>
                <a:gd name="connsiteY42" fmla="*/ 781639 h 3204799"/>
                <a:gd name="connsiteX43" fmla="*/ 4800600 w 8663940"/>
                <a:gd name="connsiteY43" fmla="*/ 804499 h 3204799"/>
                <a:gd name="connsiteX44" fmla="*/ 4724400 w 8663940"/>
                <a:gd name="connsiteY44" fmla="*/ 842599 h 3204799"/>
                <a:gd name="connsiteX45" fmla="*/ 4617720 w 8663940"/>
                <a:gd name="connsiteY45" fmla="*/ 842599 h 3204799"/>
                <a:gd name="connsiteX46" fmla="*/ 4556760 w 8663940"/>
                <a:gd name="connsiteY46" fmla="*/ 895939 h 3204799"/>
                <a:gd name="connsiteX47" fmla="*/ 4442460 w 8663940"/>
                <a:gd name="connsiteY47" fmla="*/ 926419 h 3204799"/>
                <a:gd name="connsiteX48" fmla="*/ 4312920 w 8663940"/>
                <a:gd name="connsiteY48" fmla="*/ 918799 h 3204799"/>
                <a:gd name="connsiteX49" fmla="*/ 4221480 w 8663940"/>
                <a:gd name="connsiteY49" fmla="*/ 926419 h 3204799"/>
                <a:gd name="connsiteX50" fmla="*/ 4175760 w 8663940"/>
                <a:gd name="connsiteY50" fmla="*/ 941659 h 3204799"/>
                <a:gd name="connsiteX51" fmla="*/ 4107180 w 8663940"/>
                <a:gd name="connsiteY51" fmla="*/ 949279 h 3204799"/>
                <a:gd name="connsiteX52" fmla="*/ 4061460 w 8663940"/>
                <a:gd name="connsiteY52" fmla="*/ 941659 h 3204799"/>
                <a:gd name="connsiteX53" fmla="*/ 3992880 w 8663940"/>
                <a:gd name="connsiteY53" fmla="*/ 934039 h 3204799"/>
                <a:gd name="connsiteX54" fmla="*/ 3901440 w 8663940"/>
                <a:gd name="connsiteY54" fmla="*/ 949279 h 3204799"/>
                <a:gd name="connsiteX55" fmla="*/ 3832860 w 8663940"/>
                <a:gd name="connsiteY55" fmla="*/ 972139 h 3204799"/>
                <a:gd name="connsiteX56" fmla="*/ 3733800 w 8663940"/>
                <a:gd name="connsiteY56" fmla="*/ 979759 h 3204799"/>
                <a:gd name="connsiteX57" fmla="*/ 3345180 w 8663940"/>
                <a:gd name="connsiteY57" fmla="*/ 934039 h 3204799"/>
                <a:gd name="connsiteX58" fmla="*/ 3208020 w 8663940"/>
                <a:gd name="connsiteY58" fmla="*/ 911179 h 3204799"/>
                <a:gd name="connsiteX59" fmla="*/ 3131820 w 8663940"/>
                <a:gd name="connsiteY59" fmla="*/ 873079 h 3204799"/>
                <a:gd name="connsiteX60" fmla="*/ 3002280 w 8663940"/>
                <a:gd name="connsiteY60" fmla="*/ 873079 h 3204799"/>
                <a:gd name="connsiteX61" fmla="*/ 2887980 w 8663940"/>
                <a:gd name="connsiteY61" fmla="*/ 941659 h 3204799"/>
                <a:gd name="connsiteX62" fmla="*/ 2842260 w 8663940"/>
                <a:gd name="connsiteY62" fmla="*/ 979759 h 3204799"/>
                <a:gd name="connsiteX63" fmla="*/ 2651760 w 8663940"/>
                <a:gd name="connsiteY63" fmla="*/ 1048339 h 3204799"/>
                <a:gd name="connsiteX64" fmla="*/ 2339340 w 8663940"/>
                <a:gd name="connsiteY64" fmla="*/ 1063579 h 3204799"/>
                <a:gd name="connsiteX65" fmla="*/ 2133600 w 8663940"/>
                <a:gd name="connsiteY65" fmla="*/ 1063579 h 3204799"/>
                <a:gd name="connsiteX66" fmla="*/ 1996440 w 8663940"/>
                <a:gd name="connsiteY66" fmla="*/ 1086439 h 3204799"/>
                <a:gd name="connsiteX67" fmla="*/ 1889760 w 8663940"/>
                <a:gd name="connsiteY67" fmla="*/ 1109299 h 3204799"/>
                <a:gd name="connsiteX68" fmla="*/ 1813560 w 8663940"/>
                <a:gd name="connsiteY68" fmla="*/ 1162639 h 3204799"/>
                <a:gd name="connsiteX69" fmla="*/ 1706880 w 8663940"/>
                <a:gd name="connsiteY69" fmla="*/ 1223599 h 3204799"/>
                <a:gd name="connsiteX70" fmla="*/ 1600200 w 8663940"/>
                <a:gd name="connsiteY70" fmla="*/ 1292179 h 3204799"/>
                <a:gd name="connsiteX71" fmla="*/ 1501140 w 8663940"/>
                <a:gd name="connsiteY71" fmla="*/ 1337899 h 3204799"/>
                <a:gd name="connsiteX72" fmla="*/ 1440180 w 8663940"/>
                <a:gd name="connsiteY72" fmla="*/ 1383619 h 3204799"/>
                <a:gd name="connsiteX73" fmla="*/ 1386840 w 8663940"/>
                <a:gd name="connsiteY73" fmla="*/ 1406479 h 3204799"/>
                <a:gd name="connsiteX74" fmla="*/ 1325880 w 8663940"/>
                <a:gd name="connsiteY74" fmla="*/ 1368379 h 3204799"/>
                <a:gd name="connsiteX75" fmla="*/ 1219200 w 8663940"/>
                <a:gd name="connsiteY75" fmla="*/ 1375999 h 3204799"/>
                <a:gd name="connsiteX76" fmla="*/ 1165860 w 8663940"/>
                <a:gd name="connsiteY76" fmla="*/ 1444579 h 3204799"/>
                <a:gd name="connsiteX77" fmla="*/ 1181100 w 8663940"/>
                <a:gd name="connsiteY77" fmla="*/ 1513159 h 3204799"/>
                <a:gd name="connsiteX78" fmla="*/ 1112520 w 8663940"/>
                <a:gd name="connsiteY78" fmla="*/ 1551259 h 3204799"/>
                <a:gd name="connsiteX79" fmla="*/ 1082040 w 8663940"/>
                <a:gd name="connsiteY79" fmla="*/ 1589359 h 3204799"/>
                <a:gd name="connsiteX80" fmla="*/ 1097280 w 8663940"/>
                <a:gd name="connsiteY80" fmla="*/ 1650319 h 3204799"/>
                <a:gd name="connsiteX81" fmla="*/ 1028700 w 8663940"/>
                <a:gd name="connsiteY81" fmla="*/ 1726519 h 3204799"/>
                <a:gd name="connsiteX82" fmla="*/ 1021080 w 8663940"/>
                <a:gd name="connsiteY82" fmla="*/ 1795099 h 3204799"/>
                <a:gd name="connsiteX83" fmla="*/ 1059180 w 8663940"/>
                <a:gd name="connsiteY83" fmla="*/ 1863679 h 3204799"/>
                <a:gd name="connsiteX84" fmla="*/ 1021080 w 8663940"/>
                <a:gd name="connsiteY84" fmla="*/ 1932259 h 3204799"/>
                <a:gd name="connsiteX85" fmla="*/ 906780 w 8663940"/>
                <a:gd name="connsiteY85" fmla="*/ 2046559 h 3204799"/>
                <a:gd name="connsiteX86" fmla="*/ 792480 w 8663940"/>
                <a:gd name="connsiteY86" fmla="*/ 2115139 h 3204799"/>
                <a:gd name="connsiteX87" fmla="*/ 716280 w 8663940"/>
                <a:gd name="connsiteY87" fmla="*/ 2130379 h 3204799"/>
                <a:gd name="connsiteX88" fmla="*/ 624840 w 8663940"/>
                <a:gd name="connsiteY88" fmla="*/ 2214199 h 3204799"/>
                <a:gd name="connsiteX89" fmla="*/ 579120 w 8663940"/>
                <a:gd name="connsiteY89" fmla="*/ 2267539 h 3204799"/>
                <a:gd name="connsiteX90" fmla="*/ 457200 w 8663940"/>
                <a:gd name="connsiteY90" fmla="*/ 2435179 h 3204799"/>
                <a:gd name="connsiteX91" fmla="*/ 419100 w 8663940"/>
                <a:gd name="connsiteY91" fmla="*/ 2511379 h 3204799"/>
                <a:gd name="connsiteX92" fmla="*/ 297180 w 8663940"/>
                <a:gd name="connsiteY92" fmla="*/ 2648539 h 3204799"/>
                <a:gd name="connsiteX93" fmla="*/ 251460 w 8663940"/>
                <a:gd name="connsiteY93" fmla="*/ 2839039 h 3204799"/>
                <a:gd name="connsiteX94" fmla="*/ 236220 w 8663940"/>
                <a:gd name="connsiteY94" fmla="*/ 2884759 h 3204799"/>
                <a:gd name="connsiteX95" fmla="*/ 198120 w 8663940"/>
                <a:gd name="connsiteY95" fmla="*/ 3014299 h 3204799"/>
                <a:gd name="connsiteX96" fmla="*/ 129540 w 8663940"/>
                <a:gd name="connsiteY96" fmla="*/ 3098119 h 3204799"/>
                <a:gd name="connsiteX97" fmla="*/ 0 w 8663940"/>
                <a:gd name="connsiteY97" fmla="*/ 3204799 h 320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8663940" h="3204799">
                  <a:moveTo>
                    <a:pt x="8663940" y="583519"/>
                  </a:moveTo>
                  <a:cubicBezTo>
                    <a:pt x="8632190" y="574629"/>
                    <a:pt x="8592820" y="546689"/>
                    <a:pt x="8564880" y="530179"/>
                  </a:cubicBezTo>
                  <a:cubicBezTo>
                    <a:pt x="8536940" y="513669"/>
                    <a:pt x="8510270" y="503509"/>
                    <a:pt x="8496300" y="484459"/>
                  </a:cubicBezTo>
                  <a:cubicBezTo>
                    <a:pt x="8482330" y="465409"/>
                    <a:pt x="8493760" y="440009"/>
                    <a:pt x="8481060" y="415879"/>
                  </a:cubicBezTo>
                  <a:cubicBezTo>
                    <a:pt x="8468360" y="391749"/>
                    <a:pt x="8444230" y="363809"/>
                    <a:pt x="8420100" y="339679"/>
                  </a:cubicBezTo>
                  <a:cubicBezTo>
                    <a:pt x="8395970" y="315549"/>
                    <a:pt x="8373110" y="311739"/>
                    <a:pt x="8336280" y="271099"/>
                  </a:cubicBezTo>
                  <a:cubicBezTo>
                    <a:pt x="8299450" y="230459"/>
                    <a:pt x="8235950" y="137749"/>
                    <a:pt x="8199120" y="95839"/>
                  </a:cubicBezTo>
                  <a:cubicBezTo>
                    <a:pt x="8162290" y="53929"/>
                    <a:pt x="8138160" y="32339"/>
                    <a:pt x="8115300" y="19639"/>
                  </a:cubicBezTo>
                  <a:cubicBezTo>
                    <a:pt x="8092440" y="6939"/>
                    <a:pt x="8061960" y="19639"/>
                    <a:pt x="8061960" y="19639"/>
                  </a:cubicBezTo>
                  <a:cubicBezTo>
                    <a:pt x="8047990" y="19639"/>
                    <a:pt x="8045450" y="14559"/>
                    <a:pt x="8031480" y="19639"/>
                  </a:cubicBezTo>
                  <a:cubicBezTo>
                    <a:pt x="8017510" y="24719"/>
                    <a:pt x="7993380" y="43769"/>
                    <a:pt x="7978140" y="50119"/>
                  </a:cubicBezTo>
                  <a:cubicBezTo>
                    <a:pt x="7962900" y="56469"/>
                    <a:pt x="7954010" y="61549"/>
                    <a:pt x="7940040" y="57739"/>
                  </a:cubicBezTo>
                  <a:cubicBezTo>
                    <a:pt x="7926070" y="53929"/>
                    <a:pt x="7910830" y="36149"/>
                    <a:pt x="7894320" y="27259"/>
                  </a:cubicBezTo>
                  <a:cubicBezTo>
                    <a:pt x="7877810" y="18369"/>
                    <a:pt x="7860030" y="8209"/>
                    <a:pt x="7840980" y="4399"/>
                  </a:cubicBezTo>
                  <a:cubicBezTo>
                    <a:pt x="7821930" y="589"/>
                    <a:pt x="7804150" y="-3221"/>
                    <a:pt x="7780020" y="4399"/>
                  </a:cubicBezTo>
                  <a:cubicBezTo>
                    <a:pt x="7755890" y="12019"/>
                    <a:pt x="7721600" y="38689"/>
                    <a:pt x="7696200" y="50119"/>
                  </a:cubicBezTo>
                  <a:cubicBezTo>
                    <a:pt x="7670800" y="61549"/>
                    <a:pt x="7659370" y="65359"/>
                    <a:pt x="7627620" y="72979"/>
                  </a:cubicBezTo>
                  <a:cubicBezTo>
                    <a:pt x="7595870" y="80599"/>
                    <a:pt x="7538720" y="79329"/>
                    <a:pt x="7505700" y="95839"/>
                  </a:cubicBezTo>
                  <a:cubicBezTo>
                    <a:pt x="7472680" y="112349"/>
                    <a:pt x="7456170" y="156799"/>
                    <a:pt x="7429500" y="172039"/>
                  </a:cubicBezTo>
                  <a:cubicBezTo>
                    <a:pt x="7402830" y="187279"/>
                    <a:pt x="7345680" y="187279"/>
                    <a:pt x="7345680" y="187279"/>
                  </a:cubicBezTo>
                  <a:lnTo>
                    <a:pt x="7254240" y="202519"/>
                  </a:lnTo>
                  <a:cubicBezTo>
                    <a:pt x="7222490" y="207599"/>
                    <a:pt x="7209790" y="212679"/>
                    <a:pt x="7155180" y="217759"/>
                  </a:cubicBezTo>
                  <a:cubicBezTo>
                    <a:pt x="7100570" y="222839"/>
                    <a:pt x="6978650" y="227919"/>
                    <a:pt x="6926580" y="232999"/>
                  </a:cubicBezTo>
                  <a:cubicBezTo>
                    <a:pt x="6874510" y="238079"/>
                    <a:pt x="6887210" y="243159"/>
                    <a:pt x="6842760" y="248239"/>
                  </a:cubicBezTo>
                  <a:cubicBezTo>
                    <a:pt x="6798310" y="253319"/>
                    <a:pt x="6727190" y="259669"/>
                    <a:pt x="6659880" y="263479"/>
                  </a:cubicBezTo>
                  <a:cubicBezTo>
                    <a:pt x="6592570" y="267289"/>
                    <a:pt x="6497320" y="273639"/>
                    <a:pt x="6438900" y="271099"/>
                  </a:cubicBezTo>
                  <a:cubicBezTo>
                    <a:pt x="6380480" y="268559"/>
                    <a:pt x="6355080" y="249509"/>
                    <a:pt x="6309360" y="248239"/>
                  </a:cubicBezTo>
                  <a:cubicBezTo>
                    <a:pt x="6263640" y="246969"/>
                    <a:pt x="6225540" y="244429"/>
                    <a:pt x="6164580" y="263479"/>
                  </a:cubicBezTo>
                  <a:cubicBezTo>
                    <a:pt x="6103620" y="282529"/>
                    <a:pt x="6009640" y="326979"/>
                    <a:pt x="5943600" y="362539"/>
                  </a:cubicBezTo>
                  <a:cubicBezTo>
                    <a:pt x="5877560" y="398099"/>
                    <a:pt x="5805170" y="452709"/>
                    <a:pt x="5768340" y="476839"/>
                  </a:cubicBezTo>
                  <a:cubicBezTo>
                    <a:pt x="5731510" y="500969"/>
                    <a:pt x="5734050" y="498429"/>
                    <a:pt x="5722620" y="507319"/>
                  </a:cubicBezTo>
                  <a:cubicBezTo>
                    <a:pt x="5711190" y="516209"/>
                    <a:pt x="5708650" y="526369"/>
                    <a:pt x="5699760" y="530179"/>
                  </a:cubicBezTo>
                  <a:cubicBezTo>
                    <a:pt x="5690870" y="533989"/>
                    <a:pt x="5687060" y="525099"/>
                    <a:pt x="5669280" y="530179"/>
                  </a:cubicBezTo>
                  <a:cubicBezTo>
                    <a:pt x="5651500" y="535259"/>
                    <a:pt x="5612130" y="546689"/>
                    <a:pt x="5593080" y="560659"/>
                  </a:cubicBezTo>
                  <a:cubicBezTo>
                    <a:pt x="5574030" y="574629"/>
                    <a:pt x="5575300" y="596219"/>
                    <a:pt x="5554980" y="613999"/>
                  </a:cubicBezTo>
                  <a:cubicBezTo>
                    <a:pt x="5534660" y="631779"/>
                    <a:pt x="5499100" y="653369"/>
                    <a:pt x="5471160" y="667339"/>
                  </a:cubicBezTo>
                  <a:cubicBezTo>
                    <a:pt x="5443220" y="681309"/>
                    <a:pt x="5412740" y="691469"/>
                    <a:pt x="5387340" y="697819"/>
                  </a:cubicBezTo>
                  <a:cubicBezTo>
                    <a:pt x="5361940" y="704169"/>
                    <a:pt x="5339080" y="700359"/>
                    <a:pt x="5318760" y="705439"/>
                  </a:cubicBezTo>
                  <a:cubicBezTo>
                    <a:pt x="5298440" y="710519"/>
                    <a:pt x="5288280" y="718139"/>
                    <a:pt x="5265420" y="728299"/>
                  </a:cubicBezTo>
                  <a:cubicBezTo>
                    <a:pt x="5242560" y="738459"/>
                    <a:pt x="5218430" y="757509"/>
                    <a:pt x="5181600" y="766399"/>
                  </a:cubicBezTo>
                  <a:cubicBezTo>
                    <a:pt x="5144770" y="775289"/>
                    <a:pt x="5080000" y="779099"/>
                    <a:pt x="5044440" y="781639"/>
                  </a:cubicBezTo>
                  <a:cubicBezTo>
                    <a:pt x="5008880" y="784179"/>
                    <a:pt x="4968240" y="781639"/>
                    <a:pt x="4968240" y="781639"/>
                  </a:cubicBezTo>
                  <a:cubicBezTo>
                    <a:pt x="4939030" y="781639"/>
                    <a:pt x="4897120" y="777829"/>
                    <a:pt x="4869180" y="781639"/>
                  </a:cubicBezTo>
                  <a:cubicBezTo>
                    <a:pt x="4841240" y="785449"/>
                    <a:pt x="4824730" y="794339"/>
                    <a:pt x="4800600" y="804499"/>
                  </a:cubicBezTo>
                  <a:cubicBezTo>
                    <a:pt x="4776470" y="814659"/>
                    <a:pt x="4754880" y="836249"/>
                    <a:pt x="4724400" y="842599"/>
                  </a:cubicBezTo>
                  <a:cubicBezTo>
                    <a:pt x="4693920" y="848949"/>
                    <a:pt x="4645660" y="833709"/>
                    <a:pt x="4617720" y="842599"/>
                  </a:cubicBezTo>
                  <a:cubicBezTo>
                    <a:pt x="4589780" y="851489"/>
                    <a:pt x="4585970" y="881969"/>
                    <a:pt x="4556760" y="895939"/>
                  </a:cubicBezTo>
                  <a:cubicBezTo>
                    <a:pt x="4527550" y="909909"/>
                    <a:pt x="4483100" y="922609"/>
                    <a:pt x="4442460" y="926419"/>
                  </a:cubicBezTo>
                  <a:cubicBezTo>
                    <a:pt x="4401820" y="930229"/>
                    <a:pt x="4349750" y="918799"/>
                    <a:pt x="4312920" y="918799"/>
                  </a:cubicBezTo>
                  <a:cubicBezTo>
                    <a:pt x="4276090" y="918799"/>
                    <a:pt x="4244340" y="922609"/>
                    <a:pt x="4221480" y="926419"/>
                  </a:cubicBezTo>
                  <a:cubicBezTo>
                    <a:pt x="4198620" y="930229"/>
                    <a:pt x="4194810" y="937849"/>
                    <a:pt x="4175760" y="941659"/>
                  </a:cubicBezTo>
                  <a:cubicBezTo>
                    <a:pt x="4156710" y="945469"/>
                    <a:pt x="4126230" y="949279"/>
                    <a:pt x="4107180" y="949279"/>
                  </a:cubicBezTo>
                  <a:cubicBezTo>
                    <a:pt x="4088130" y="949279"/>
                    <a:pt x="4080510" y="944199"/>
                    <a:pt x="4061460" y="941659"/>
                  </a:cubicBezTo>
                  <a:cubicBezTo>
                    <a:pt x="4042410" y="939119"/>
                    <a:pt x="4019550" y="932769"/>
                    <a:pt x="3992880" y="934039"/>
                  </a:cubicBezTo>
                  <a:cubicBezTo>
                    <a:pt x="3966210" y="935309"/>
                    <a:pt x="3928110" y="942929"/>
                    <a:pt x="3901440" y="949279"/>
                  </a:cubicBezTo>
                  <a:cubicBezTo>
                    <a:pt x="3874770" y="955629"/>
                    <a:pt x="3860800" y="967059"/>
                    <a:pt x="3832860" y="972139"/>
                  </a:cubicBezTo>
                  <a:cubicBezTo>
                    <a:pt x="3804920" y="977219"/>
                    <a:pt x="3815080" y="986109"/>
                    <a:pt x="3733800" y="979759"/>
                  </a:cubicBezTo>
                  <a:cubicBezTo>
                    <a:pt x="3652520" y="973409"/>
                    <a:pt x="3432810" y="945469"/>
                    <a:pt x="3345180" y="934039"/>
                  </a:cubicBezTo>
                  <a:cubicBezTo>
                    <a:pt x="3257550" y="922609"/>
                    <a:pt x="3243580" y="921339"/>
                    <a:pt x="3208020" y="911179"/>
                  </a:cubicBezTo>
                  <a:cubicBezTo>
                    <a:pt x="3172460" y="901019"/>
                    <a:pt x="3166110" y="879429"/>
                    <a:pt x="3131820" y="873079"/>
                  </a:cubicBezTo>
                  <a:cubicBezTo>
                    <a:pt x="3097530" y="866729"/>
                    <a:pt x="3042920" y="861649"/>
                    <a:pt x="3002280" y="873079"/>
                  </a:cubicBezTo>
                  <a:cubicBezTo>
                    <a:pt x="2961640" y="884509"/>
                    <a:pt x="2914650" y="923879"/>
                    <a:pt x="2887980" y="941659"/>
                  </a:cubicBezTo>
                  <a:cubicBezTo>
                    <a:pt x="2861310" y="959439"/>
                    <a:pt x="2881630" y="961979"/>
                    <a:pt x="2842260" y="979759"/>
                  </a:cubicBezTo>
                  <a:cubicBezTo>
                    <a:pt x="2802890" y="997539"/>
                    <a:pt x="2735580" y="1034369"/>
                    <a:pt x="2651760" y="1048339"/>
                  </a:cubicBezTo>
                  <a:cubicBezTo>
                    <a:pt x="2567940" y="1062309"/>
                    <a:pt x="2425700" y="1061039"/>
                    <a:pt x="2339340" y="1063579"/>
                  </a:cubicBezTo>
                  <a:cubicBezTo>
                    <a:pt x="2252980" y="1066119"/>
                    <a:pt x="2190750" y="1059769"/>
                    <a:pt x="2133600" y="1063579"/>
                  </a:cubicBezTo>
                  <a:cubicBezTo>
                    <a:pt x="2076450" y="1067389"/>
                    <a:pt x="2037080" y="1078819"/>
                    <a:pt x="1996440" y="1086439"/>
                  </a:cubicBezTo>
                  <a:cubicBezTo>
                    <a:pt x="1955800" y="1094059"/>
                    <a:pt x="1920240" y="1096599"/>
                    <a:pt x="1889760" y="1109299"/>
                  </a:cubicBezTo>
                  <a:cubicBezTo>
                    <a:pt x="1859280" y="1121999"/>
                    <a:pt x="1844040" y="1143589"/>
                    <a:pt x="1813560" y="1162639"/>
                  </a:cubicBezTo>
                  <a:cubicBezTo>
                    <a:pt x="1783080" y="1181689"/>
                    <a:pt x="1742440" y="1202009"/>
                    <a:pt x="1706880" y="1223599"/>
                  </a:cubicBezTo>
                  <a:cubicBezTo>
                    <a:pt x="1671320" y="1245189"/>
                    <a:pt x="1634490" y="1273129"/>
                    <a:pt x="1600200" y="1292179"/>
                  </a:cubicBezTo>
                  <a:cubicBezTo>
                    <a:pt x="1565910" y="1311229"/>
                    <a:pt x="1527810" y="1322659"/>
                    <a:pt x="1501140" y="1337899"/>
                  </a:cubicBezTo>
                  <a:cubicBezTo>
                    <a:pt x="1474470" y="1353139"/>
                    <a:pt x="1459230" y="1372189"/>
                    <a:pt x="1440180" y="1383619"/>
                  </a:cubicBezTo>
                  <a:cubicBezTo>
                    <a:pt x="1421130" y="1395049"/>
                    <a:pt x="1405890" y="1409019"/>
                    <a:pt x="1386840" y="1406479"/>
                  </a:cubicBezTo>
                  <a:cubicBezTo>
                    <a:pt x="1367790" y="1403939"/>
                    <a:pt x="1353820" y="1373459"/>
                    <a:pt x="1325880" y="1368379"/>
                  </a:cubicBezTo>
                  <a:cubicBezTo>
                    <a:pt x="1297940" y="1363299"/>
                    <a:pt x="1245870" y="1363299"/>
                    <a:pt x="1219200" y="1375999"/>
                  </a:cubicBezTo>
                  <a:cubicBezTo>
                    <a:pt x="1192530" y="1388699"/>
                    <a:pt x="1172210" y="1421719"/>
                    <a:pt x="1165860" y="1444579"/>
                  </a:cubicBezTo>
                  <a:cubicBezTo>
                    <a:pt x="1159510" y="1467439"/>
                    <a:pt x="1189990" y="1495379"/>
                    <a:pt x="1181100" y="1513159"/>
                  </a:cubicBezTo>
                  <a:cubicBezTo>
                    <a:pt x="1172210" y="1530939"/>
                    <a:pt x="1129030" y="1538559"/>
                    <a:pt x="1112520" y="1551259"/>
                  </a:cubicBezTo>
                  <a:cubicBezTo>
                    <a:pt x="1096010" y="1563959"/>
                    <a:pt x="1084580" y="1572849"/>
                    <a:pt x="1082040" y="1589359"/>
                  </a:cubicBezTo>
                  <a:cubicBezTo>
                    <a:pt x="1079500" y="1605869"/>
                    <a:pt x="1106170" y="1627459"/>
                    <a:pt x="1097280" y="1650319"/>
                  </a:cubicBezTo>
                  <a:cubicBezTo>
                    <a:pt x="1088390" y="1673179"/>
                    <a:pt x="1041400" y="1702389"/>
                    <a:pt x="1028700" y="1726519"/>
                  </a:cubicBezTo>
                  <a:cubicBezTo>
                    <a:pt x="1016000" y="1750649"/>
                    <a:pt x="1016000" y="1772239"/>
                    <a:pt x="1021080" y="1795099"/>
                  </a:cubicBezTo>
                  <a:cubicBezTo>
                    <a:pt x="1026160" y="1817959"/>
                    <a:pt x="1059180" y="1840819"/>
                    <a:pt x="1059180" y="1863679"/>
                  </a:cubicBezTo>
                  <a:cubicBezTo>
                    <a:pt x="1059180" y="1886539"/>
                    <a:pt x="1046480" y="1901779"/>
                    <a:pt x="1021080" y="1932259"/>
                  </a:cubicBezTo>
                  <a:cubicBezTo>
                    <a:pt x="995680" y="1962739"/>
                    <a:pt x="944880" y="2016079"/>
                    <a:pt x="906780" y="2046559"/>
                  </a:cubicBezTo>
                  <a:cubicBezTo>
                    <a:pt x="868680" y="2077039"/>
                    <a:pt x="824230" y="2101169"/>
                    <a:pt x="792480" y="2115139"/>
                  </a:cubicBezTo>
                  <a:cubicBezTo>
                    <a:pt x="760730" y="2129109"/>
                    <a:pt x="744220" y="2113869"/>
                    <a:pt x="716280" y="2130379"/>
                  </a:cubicBezTo>
                  <a:cubicBezTo>
                    <a:pt x="688340" y="2146889"/>
                    <a:pt x="647700" y="2191339"/>
                    <a:pt x="624840" y="2214199"/>
                  </a:cubicBezTo>
                  <a:cubicBezTo>
                    <a:pt x="601980" y="2237059"/>
                    <a:pt x="607060" y="2230709"/>
                    <a:pt x="579120" y="2267539"/>
                  </a:cubicBezTo>
                  <a:cubicBezTo>
                    <a:pt x="551180" y="2304369"/>
                    <a:pt x="483870" y="2394539"/>
                    <a:pt x="457200" y="2435179"/>
                  </a:cubicBezTo>
                  <a:cubicBezTo>
                    <a:pt x="430530" y="2475819"/>
                    <a:pt x="445770" y="2475819"/>
                    <a:pt x="419100" y="2511379"/>
                  </a:cubicBezTo>
                  <a:cubicBezTo>
                    <a:pt x="392430" y="2546939"/>
                    <a:pt x="325120" y="2593929"/>
                    <a:pt x="297180" y="2648539"/>
                  </a:cubicBezTo>
                  <a:cubicBezTo>
                    <a:pt x="269240" y="2703149"/>
                    <a:pt x="261620" y="2799669"/>
                    <a:pt x="251460" y="2839039"/>
                  </a:cubicBezTo>
                  <a:cubicBezTo>
                    <a:pt x="241300" y="2878409"/>
                    <a:pt x="245110" y="2855549"/>
                    <a:pt x="236220" y="2884759"/>
                  </a:cubicBezTo>
                  <a:cubicBezTo>
                    <a:pt x="227330" y="2913969"/>
                    <a:pt x="215900" y="2978739"/>
                    <a:pt x="198120" y="3014299"/>
                  </a:cubicBezTo>
                  <a:cubicBezTo>
                    <a:pt x="180340" y="3049859"/>
                    <a:pt x="162560" y="3066369"/>
                    <a:pt x="129540" y="3098119"/>
                  </a:cubicBezTo>
                  <a:cubicBezTo>
                    <a:pt x="96520" y="3129869"/>
                    <a:pt x="48260" y="3167334"/>
                    <a:pt x="0" y="3204799"/>
                  </a:cubicBezTo>
                </a:path>
              </a:pathLst>
            </a:custGeom>
            <a:noFill/>
            <a:ln w="1016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3" name="Группа 102"/>
          <p:cNvGrpSpPr/>
          <p:nvPr/>
        </p:nvGrpSpPr>
        <p:grpSpPr>
          <a:xfrm>
            <a:off x="2839129" y="1035994"/>
            <a:ext cx="9515475" cy="6484937"/>
            <a:chOff x="2838450" y="1035051"/>
            <a:chExt cx="9515475" cy="6484937"/>
          </a:xfrm>
          <a:effectLst/>
        </p:grpSpPr>
        <p:sp>
          <p:nvSpPr>
            <p:cNvPr id="104" name="Полилиния 103"/>
            <p:cNvSpPr/>
            <p:nvPr/>
          </p:nvSpPr>
          <p:spPr>
            <a:xfrm>
              <a:off x="2838450" y="5105315"/>
              <a:ext cx="1957388" cy="314410"/>
            </a:xfrm>
            <a:custGeom>
              <a:avLst/>
              <a:gdLst>
                <a:gd name="connsiteX0" fmla="*/ 1957388 w 1957388"/>
                <a:gd name="connsiteY0" fmla="*/ 314410 h 314410"/>
                <a:gd name="connsiteX1" fmla="*/ 1733550 w 1957388"/>
                <a:gd name="connsiteY1" fmla="*/ 233448 h 314410"/>
                <a:gd name="connsiteX2" fmla="*/ 1576388 w 1957388"/>
                <a:gd name="connsiteY2" fmla="*/ 195348 h 314410"/>
                <a:gd name="connsiteX3" fmla="*/ 1447800 w 1957388"/>
                <a:gd name="connsiteY3" fmla="*/ 171535 h 314410"/>
                <a:gd name="connsiteX4" fmla="*/ 1262063 w 1957388"/>
                <a:gd name="connsiteY4" fmla="*/ 204873 h 314410"/>
                <a:gd name="connsiteX5" fmla="*/ 1052513 w 1957388"/>
                <a:gd name="connsiteY5" fmla="*/ 238210 h 314410"/>
                <a:gd name="connsiteX6" fmla="*/ 1019175 w 1957388"/>
                <a:gd name="connsiteY6" fmla="*/ 233448 h 314410"/>
                <a:gd name="connsiteX7" fmla="*/ 809625 w 1957388"/>
                <a:gd name="connsiteY7" fmla="*/ 257260 h 314410"/>
                <a:gd name="connsiteX8" fmla="*/ 704850 w 1957388"/>
                <a:gd name="connsiteY8" fmla="*/ 262023 h 314410"/>
                <a:gd name="connsiteX9" fmla="*/ 581025 w 1957388"/>
                <a:gd name="connsiteY9" fmla="*/ 285835 h 314410"/>
                <a:gd name="connsiteX10" fmla="*/ 481013 w 1957388"/>
                <a:gd name="connsiteY10" fmla="*/ 262023 h 314410"/>
                <a:gd name="connsiteX11" fmla="*/ 214313 w 1957388"/>
                <a:gd name="connsiteY11" fmla="*/ 61998 h 314410"/>
                <a:gd name="connsiteX12" fmla="*/ 123825 w 1957388"/>
                <a:gd name="connsiteY12" fmla="*/ 14373 h 314410"/>
                <a:gd name="connsiteX13" fmla="*/ 66675 w 1957388"/>
                <a:gd name="connsiteY13" fmla="*/ 85 h 314410"/>
                <a:gd name="connsiteX14" fmla="*/ 33338 w 1957388"/>
                <a:gd name="connsiteY14" fmla="*/ 19135 h 314410"/>
                <a:gd name="connsiteX15" fmla="*/ 0 w 1957388"/>
                <a:gd name="connsiteY15" fmla="*/ 42948 h 314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57388" h="314410">
                  <a:moveTo>
                    <a:pt x="1957388" y="314410"/>
                  </a:moveTo>
                  <a:cubicBezTo>
                    <a:pt x="1877219" y="283851"/>
                    <a:pt x="1797050" y="253292"/>
                    <a:pt x="1733550" y="233448"/>
                  </a:cubicBezTo>
                  <a:cubicBezTo>
                    <a:pt x="1670050" y="213604"/>
                    <a:pt x="1624013" y="205667"/>
                    <a:pt x="1576388" y="195348"/>
                  </a:cubicBezTo>
                  <a:cubicBezTo>
                    <a:pt x="1528763" y="185029"/>
                    <a:pt x="1500187" y="169948"/>
                    <a:pt x="1447800" y="171535"/>
                  </a:cubicBezTo>
                  <a:cubicBezTo>
                    <a:pt x="1395413" y="173122"/>
                    <a:pt x="1262063" y="204873"/>
                    <a:pt x="1262063" y="204873"/>
                  </a:cubicBezTo>
                  <a:lnTo>
                    <a:pt x="1052513" y="238210"/>
                  </a:lnTo>
                  <a:cubicBezTo>
                    <a:pt x="1012032" y="242972"/>
                    <a:pt x="1059656" y="230273"/>
                    <a:pt x="1019175" y="233448"/>
                  </a:cubicBezTo>
                  <a:cubicBezTo>
                    <a:pt x="978694" y="236623"/>
                    <a:pt x="862012" y="252498"/>
                    <a:pt x="809625" y="257260"/>
                  </a:cubicBezTo>
                  <a:cubicBezTo>
                    <a:pt x="757238" y="262022"/>
                    <a:pt x="742950" y="257260"/>
                    <a:pt x="704850" y="262023"/>
                  </a:cubicBezTo>
                  <a:cubicBezTo>
                    <a:pt x="666750" y="266785"/>
                    <a:pt x="618331" y="285835"/>
                    <a:pt x="581025" y="285835"/>
                  </a:cubicBezTo>
                  <a:cubicBezTo>
                    <a:pt x="543719" y="285835"/>
                    <a:pt x="542132" y="299329"/>
                    <a:pt x="481013" y="262023"/>
                  </a:cubicBezTo>
                  <a:cubicBezTo>
                    <a:pt x="419894" y="224717"/>
                    <a:pt x="273844" y="103273"/>
                    <a:pt x="214313" y="61998"/>
                  </a:cubicBezTo>
                  <a:cubicBezTo>
                    <a:pt x="154782" y="20723"/>
                    <a:pt x="148431" y="24692"/>
                    <a:pt x="123825" y="14373"/>
                  </a:cubicBezTo>
                  <a:cubicBezTo>
                    <a:pt x="99219" y="4054"/>
                    <a:pt x="81756" y="-709"/>
                    <a:pt x="66675" y="85"/>
                  </a:cubicBezTo>
                  <a:cubicBezTo>
                    <a:pt x="51594" y="879"/>
                    <a:pt x="44450" y="11991"/>
                    <a:pt x="33338" y="19135"/>
                  </a:cubicBezTo>
                  <a:cubicBezTo>
                    <a:pt x="22226" y="26279"/>
                    <a:pt x="11113" y="34613"/>
                    <a:pt x="0" y="42948"/>
                  </a:cubicBezTo>
                </a:path>
              </a:pathLst>
            </a:custGeom>
            <a:noFill/>
            <a:ln w="28575">
              <a:solidFill>
                <a:schemeClr val="bg1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Полилиния 104"/>
            <p:cNvSpPr/>
            <p:nvPr/>
          </p:nvSpPr>
          <p:spPr>
            <a:xfrm>
              <a:off x="5810250" y="1752600"/>
              <a:ext cx="423863" cy="1423988"/>
            </a:xfrm>
            <a:custGeom>
              <a:avLst/>
              <a:gdLst>
                <a:gd name="connsiteX0" fmla="*/ 0 w 423863"/>
                <a:gd name="connsiteY0" fmla="*/ 1423988 h 1423988"/>
                <a:gd name="connsiteX1" fmla="*/ 52388 w 423863"/>
                <a:gd name="connsiteY1" fmla="*/ 1219200 h 1423988"/>
                <a:gd name="connsiteX2" fmla="*/ 119063 w 423863"/>
                <a:gd name="connsiteY2" fmla="*/ 990600 h 1423988"/>
                <a:gd name="connsiteX3" fmla="*/ 180975 w 423863"/>
                <a:gd name="connsiteY3" fmla="*/ 681038 h 1423988"/>
                <a:gd name="connsiteX4" fmla="*/ 214313 w 423863"/>
                <a:gd name="connsiteY4" fmla="*/ 466725 h 1423988"/>
                <a:gd name="connsiteX5" fmla="*/ 257175 w 423863"/>
                <a:gd name="connsiteY5" fmla="*/ 352425 h 1423988"/>
                <a:gd name="connsiteX6" fmla="*/ 304800 w 423863"/>
                <a:gd name="connsiteY6" fmla="*/ 238125 h 1423988"/>
                <a:gd name="connsiteX7" fmla="*/ 342900 w 423863"/>
                <a:gd name="connsiteY7" fmla="*/ 119063 h 1423988"/>
                <a:gd name="connsiteX8" fmla="*/ 423863 w 423863"/>
                <a:gd name="connsiteY8" fmla="*/ 0 h 1423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3863" h="1423988">
                  <a:moveTo>
                    <a:pt x="0" y="1423988"/>
                  </a:moveTo>
                  <a:cubicBezTo>
                    <a:pt x="16272" y="1357709"/>
                    <a:pt x="32544" y="1291431"/>
                    <a:pt x="52388" y="1219200"/>
                  </a:cubicBezTo>
                  <a:cubicBezTo>
                    <a:pt x="72232" y="1146969"/>
                    <a:pt x="97632" y="1080294"/>
                    <a:pt x="119063" y="990600"/>
                  </a:cubicBezTo>
                  <a:cubicBezTo>
                    <a:pt x="140494" y="900906"/>
                    <a:pt x="165100" y="768350"/>
                    <a:pt x="180975" y="681038"/>
                  </a:cubicBezTo>
                  <a:cubicBezTo>
                    <a:pt x="196850" y="593726"/>
                    <a:pt x="201613" y="521494"/>
                    <a:pt x="214313" y="466725"/>
                  </a:cubicBezTo>
                  <a:cubicBezTo>
                    <a:pt x="227013" y="411956"/>
                    <a:pt x="242094" y="390525"/>
                    <a:pt x="257175" y="352425"/>
                  </a:cubicBezTo>
                  <a:cubicBezTo>
                    <a:pt x="272256" y="314325"/>
                    <a:pt x="290513" y="277019"/>
                    <a:pt x="304800" y="238125"/>
                  </a:cubicBezTo>
                  <a:cubicBezTo>
                    <a:pt x="319088" y="199231"/>
                    <a:pt x="323056" y="158750"/>
                    <a:pt x="342900" y="119063"/>
                  </a:cubicBezTo>
                  <a:cubicBezTo>
                    <a:pt x="362744" y="79376"/>
                    <a:pt x="393303" y="39688"/>
                    <a:pt x="423863" y="0"/>
                  </a:cubicBezTo>
                </a:path>
              </a:pathLst>
            </a:custGeom>
            <a:noFill/>
            <a:ln w="28575">
              <a:solidFill>
                <a:schemeClr val="bg1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Полилиния 105"/>
            <p:cNvSpPr/>
            <p:nvPr/>
          </p:nvSpPr>
          <p:spPr>
            <a:xfrm>
              <a:off x="8672513" y="5276850"/>
              <a:ext cx="71504" cy="514350"/>
            </a:xfrm>
            <a:custGeom>
              <a:avLst/>
              <a:gdLst>
                <a:gd name="connsiteX0" fmla="*/ 19050 w 71504"/>
                <a:gd name="connsiteY0" fmla="*/ 0 h 514350"/>
                <a:gd name="connsiteX1" fmla="*/ 57150 w 71504"/>
                <a:gd name="connsiteY1" fmla="*/ 76200 h 514350"/>
                <a:gd name="connsiteX2" fmla="*/ 71437 w 71504"/>
                <a:gd name="connsiteY2" fmla="*/ 123825 h 514350"/>
                <a:gd name="connsiteX3" fmla="*/ 52387 w 71504"/>
                <a:gd name="connsiteY3" fmla="*/ 176213 h 514350"/>
                <a:gd name="connsiteX4" fmla="*/ 19050 w 71504"/>
                <a:gd name="connsiteY4" fmla="*/ 204788 h 514350"/>
                <a:gd name="connsiteX5" fmla="*/ 14287 w 71504"/>
                <a:gd name="connsiteY5" fmla="*/ 266700 h 514350"/>
                <a:gd name="connsiteX6" fmla="*/ 47625 w 71504"/>
                <a:gd name="connsiteY6" fmla="*/ 352425 h 514350"/>
                <a:gd name="connsiteX7" fmla="*/ 52387 w 71504"/>
                <a:gd name="connsiteY7" fmla="*/ 419100 h 514350"/>
                <a:gd name="connsiteX8" fmla="*/ 33337 w 71504"/>
                <a:gd name="connsiteY8" fmla="*/ 447675 h 514350"/>
                <a:gd name="connsiteX9" fmla="*/ 0 w 71504"/>
                <a:gd name="connsiteY9" fmla="*/ 51435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504" h="514350">
                  <a:moveTo>
                    <a:pt x="19050" y="0"/>
                  </a:moveTo>
                  <a:cubicBezTo>
                    <a:pt x="33734" y="27781"/>
                    <a:pt x="48419" y="55563"/>
                    <a:pt x="57150" y="76200"/>
                  </a:cubicBezTo>
                  <a:cubicBezTo>
                    <a:pt x="65881" y="96837"/>
                    <a:pt x="72231" y="107156"/>
                    <a:pt x="71437" y="123825"/>
                  </a:cubicBezTo>
                  <a:cubicBezTo>
                    <a:pt x="70643" y="140494"/>
                    <a:pt x="61118" y="162719"/>
                    <a:pt x="52387" y="176213"/>
                  </a:cubicBezTo>
                  <a:cubicBezTo>
                    <a:pt x="43656" y="189707"/>
                    <a:pt x="25400" y="189707"/>
                    <a:pt x="19050" y="204788"/>
                  </a:cubicBezTo>
                  <a:cubicBezTo>
                    <a:pt x="12700" y="219869"/>
                    <a:pt x="9525" y="242094"/>
                    <a:pt x="14287" y="266700"/>
                  </a:cubicBezTo>
                  <a:cubicBezTo>
                    <a:pt x="19049" y="291306"/>
                    <a:pt x="41275" y="327025"/>
                    <a:pt x="47625" y="352425"/>
                  </a:cubicBezTo>
                  <a:cubicBezTo>
                    <a:pt x="53975" y="377825"/>
                    <a:pt x="54768" y="403225"/>
                    <a:pt x="52387" y="419100"/>
                  </a:cubicBezTo>
                  <a:cubicBezTo>
                    <a:pt x="50006" y="434975"/>
                    <a:pt x="42068" y="431800"/>
                    <a:pt x="33337" y="447675"/>
                  </a:cubicBezTo>
                  <a:cubicBezTo>
                    <a:pt x="24606" y="463550"/>
                    <a:pt x="12303" y="488950"/>
                    <a:pt x="0" y="514350"/>
                  </a:cubicBezTo>
                </a:path>
              </a:pathLst>
            </a:custGeom>
            <a:noFill/>
            <a:ln w="28575">
              <a:solidFill>
                <a:schemeClr val="bg1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Полилиния 106"/>
            <p:cNvSpPr/>
            <p:nvPr/>
          </p:nvSpPr>
          <p:spPr>
            <a:xfrm>
              <a:off x="3438525" y="1035051"/>
              <a:ext cx="2428875" cy="1898650"/>
            </a:xfrm>
            <a:custGeom>
              <a:avLst/>
              <a:gdLst>
                <a:gd name="connsiteX0" fmla="*/ 2581275 w 2581275"/>
                <a:gd name="connsiteY0" fmla="*/ 2022475 h 2022475"/>
                <a:gd name="connsiteX1" fmla="*/ 2384425 w 2581275"/>
                <a:gd name="connsiteY1" fmla="*/ 1978025 h 2022475"/>
                <a:gd name="connsiteX2" fmla="*/ 2174875 w 2581275"/>
                <a:gd name="connsiteY2" fmla="*/ 1866900 h 2022475"/>
                <a:gd name="connsiteX3" fmla="*/ 1958975 w 2581275"/>
                <a:gd name="connsiteY3" fmla="*/ 1708150 h 2022475"/>
                <a:gd name="connsiteX4" fmla="*/ 1835150 w 2581275"/>
                <a:gd name="connsiteY4" fmla="*/ 1606550 h 2022475"/>
                <a:gd name="connsiteX5" fmla="*/ 1743075 w 2581275"/>
                <a:gd name="connsiteY5" fmla="*/ 1555750 h 2022475"/>
                <a:gd name="connsiteX6" fmla="*/ 1651000 w 2581275"/>
                <a:gd name="connsiteY6" fmla="*/ 1581150 h 2022475"/>
                <a:gd name="connsiteX7" fmla="*/ 1587500 w 2581275"/>
                <a:gd name="connsiteY7" fmla="*/ 1597025 h 2022475"/>
                <a:gd name="connsiteX8" fmla="*/ 1527175 w 2581275"/>
                <a:gd name="connsiteY8" fmla="*/ 1584325 h 2022475"/>
                <a:gd name="connsiteX9" fmla="*/ 1460500 w 2581275"/>
                <a:gd name="connsiteY9" fmla="*/ 1511300 h 2022475"/>
                <a:gd name="connsiteX10" fmla="*/ 1263650 w 2581275"/>
                <a:gd name="connsiteY10" fmla="*/ 1390650 h 2022475"/>
                <a:gd name="connsiteX11" fmla="*/ 1019175 w 2581275"/>
                <a:gd name="connsiteY11" fmla="*/ 1279525 h 2022475"/>
                <a:gd name="connsiteX12" fmla="*/ 898525 w 2581275"/>
                <a:gd name="connsiteY12" fmla="*/ 1225550 h 2022475"/>
                <a:gd name="connsiteX13" fmla="*/ 746125 w 2581275"/>
                <a:gd name="connsiteY13" fmla="*/ 1082675 h 2022475"/>
                <a:gd name="connsiteX14" fmla="*/ 701675 w 2581275"/>
                <a:gd name="connsiteY14" fmla="*/ 965200 h 2022475"/>
                <a:gd name="connsiteX15" fmla="*/ 635000 w 2581275"/>
                <a:gd name="connsiteY15" fmla="*/ 796925 h 2022475"/>
                <a:gd name="connsiteX16" fmla="*/ 581025 w 2581275"/>
                <a:gd name="connsiteY16" fmla="*/ 542925 h 2022475"/>
                <a:gd name="connsiteX17" fmla="*/ 565150 w 2581275"/>
                <a:gd name="connsiteY17" fmla="*/ 463550 h 2022475"/>
                <a:gd name="connsiteX18" fmla="*/ 482600 w 2581275"/>
                <a:gd name="connsiteY18" fmla="*/ 381000 h 2022475"/>
                <a:gd name="connsiteX19" fmla="*/ 0 w 2581275"/>
                <a:gd name="connsiteY19" fmla="*/ 0 h 2022475"/>
                <a:gd name="connsiteX0" fmla="*/ 2428875 w 2428875"/>
                <a:gd name="connsiteY0" fmla="*/ 1898650 h 1898650"/>
                <a:gd name="connsiteX1" fmla="*/ 2232025 w 2428875"/>
                <a:gd name="connsiteY1" fmla="*/ 1854200 h 1898650"/>
                <a:gd name="connsiteX2" fmla="*/ 2022475 w 2428875"/>
                <a:gd name="connsiteY2" fmla="*/ 1743075 h 1898650"/>
                <a:gd name="connsiteX3" fmla="*/ 1806575 w 2428875"/>
                <a:gd name="connsiteY3" fmla="*/ 1584325 h 1898650"/>
                <a:gd name="connsiteX4" fmla="*/ 1682750 w 2428875"/>
                <a:gd name="connsiteY4" fmla="*/ 1482725 h 1898650"/>
                <a:gd name="connsiteX5" fmla="*/ 1590675 w 2428875"/>
                <a:gd name="connsiteY5" fmla="*/ 1431925 h 1898650"/>
                <a:gd name="connsiteX6" fmla="*/ 1498600 w 2428875"/>
                <a:gd name="connsiteY6" fmla="*/ 1457325 h 1898650"/>
                <a:gd name="connsiteX7" fmla="*/ 1435100 w 2428875"/>
                <a:gd name="connsiteY7" fmla="*/ 1473200 h 1898650"/>
                <a:gd name="connsiteX8" fmla="*/ 1374775 w 2428875"/>
                <a:gd name="connsiteY8" fmla="*/ 1460500 h 1898650"/>
                <a:gd name="connsiteX9" fmla="*/ 1308100 w 2428875"/>
                <a:gd name="connsiteY9" fmla="*/ 1387475 h 1898650"/>
                <a:gd name="connsiteX10" fmla="*/ 1111250 w 2428875"/>
                <a:gd name="connsiteY10" fmla="*/ 1266825 h 1898650"/>
                <a:gd name="connsiteX11" fmla="*/ 866775 w 2428875"/>
                <a:gd name="connsiteY11" fmla="*/ 1155700 h 1898650"/>
                <a:gd name="connsiteX12" fmla="*/ 746125 w 2428875"/>
                <a:gd name="connsiteY12" fmla="*/ 1101725 h 1898650"/>
                <a:gd name="connsiteX13" fmla="*/ 593725 w 2428875"/>
                <a:gd name="connsiteY13" fmla="*/ 958850 h 1898650"/>
                <a:gd name="connsiteX14" fmla="*/ 549275 w 2428875"/>
                <a:gd name="connsiteY14" fmla="*/ 841375 h 1898650"/>
                <a:gd name="connsiteX15" fmla="*/ 482600 w 2428875"/>
                <a:gd name="connsiteY15" fmla="*/ 673100 h 1898650"/>
                <a:gd name="connsiteX16" fmla="*/ 428625 w 2428875"/>
                <a:gd name="connsiteY16" fmla="*/ 419100 h 1898650"/>
                <a:gd name="connsiteX17" fmla="*/ 412750 w 2428875"/>
                <a:gd name="connsiteY17" fmla="*/ 339725 h 1898650"/>
                <a:gd name="connsiteX18" fmla="*/ 330200 w 2428875"/>
                <a:gd name="connsiteY18" fmla="*/ 257175 h 1898650"/>
                <a:gd name="connsiteX19" fmla="*/ 0 w 2428875"/>
                <a:gd name="connsiteY19" fmla="*/ 0 h 189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28875" h="1898650">
                  <a:moveTo>
                    <a:pt x="2428875" y="1898650"/>
                  </a:moveTo>
                  <a:cubicBezTo>
                    <a:pt x="2364316" y="1889389"/>
                    <a:pt x="2299758" y="1880129"/>
                    <a:pt x="2232025" y="1854200"/>
                  </a:cubicBezTo>
                  <a:cubicBezTo>
                    <a:pt x="2164292" y="1828271"/>
                    <a:pt x="2093383" y="1788054"/>
                    <a:pt x="2022475" y="1743075"/>
                  </a:cubicBezTo>
                  <a:cubicBezTo>
                    <a:pt x="1951567" y="1698096"/>
                    <a:pt x="1863196" y="1627717"/>
                    <a:pt x="1806575" y="1584325"/>
                  </a:cubicBezTo>
                  <a:cubicBezTo>
                    <a:pt x="1749954" y="1540933"/>
                    <a:pt x="1718733" y="1508125"/>
                    <a:pt x="1682750" y="1482725"/>
                  </a:cubicBezTo>
                  <a:cubicBezTo>
                    <a:pt x="1646767" y="1457325"/>
                    <a:pt x="1621367" y="1436158"/>
                    <a:pt x="1590675" y="1431925"/>
                  </a:cubicBezTo>
                  <a:cubicBezTo>
                    <a:pt x="1559983" y="1427692"/>
                    <a:pt x="1524529" y="1450446"/>
                    <a:pt x="1498600" y="1457325"/>
                  </a:cubicBezTo>
                  <a:cubicBezTo>
                    <a:pt x="1472671" y="1464204"/>
                    <a:pt x="1455737" y="1472671"/>
                    <a:pt x="1435100" y="1473200"/>
                  </a:cubicBezTo>
                  <a:cubicBezTo>
                    <a:pt x="1414463" y="1473729"/>
                    <a:pt x="1395942" y="1474787"/>
                    <a:pt x="1374775" y="1460500"/>
                  </a:cubicBezTo>
                  <a:cubicBezTo>
                    <a:pt x="1353608" y="1446212"/>
                    <a:pt x="1352021" y="1419754"/>
                    <a:pt x="1308100" y="1387475"/>
                  </a:cubicBezTo>
                  <a:cubicBezTo>
                    <a:pt x="1264179" y="1355196"/>
                    <a:pt x="1184804" y="1305454"/>
                    <a:pt x="1111250" y="1266825"/>
                  </a:cubicBezTo>
                  <a:cubicBezTo>
                    <a:pt x="1037696" y="1228196"/>
                    <a:pt x="866775" y="1155700"/>
                    <a:pt x="866775" y="1155700"/>
                  </a:cubicBezTo>
                  <a:cubicBezTo>
                    <a:pt x="805921" y="1128183"/>
                    <a:pt x="791633" y="1134533"/>
                    <a:pt x="746125" y="1101725"/>
                  </a:cubicBezTo>
                  <a:cubicBezTo>
                    <a:pt x="700617" y="1068917"/>
                    <a:pt x="626533" y="1002242"/>
                    <a:pt x="593725" y="958850"/>
                  </a:cubicBezTo>
                  <a:cubicBezTo>
                    <a:pt x="560917" y="915458"/>
                    <a:pt x="567796" y="889000"/>
                    <a:pt x="549275" y="841375"/>
                  </a:cubicBezTo>
                  <a:cubicBezTo>
                    <a:pt x="530754" y="793750"/>
                    <a:pt x="502708" y="743479"/>
                    <a:pt x="482600" y="673100"/>
                  </a:cubicBezTo>
                  <a:cubicBezTo>
                    <a:pt x="462492" y="602721"/>
                    <a:pt x="440267" y="474662"/>
                    <a:pt x="428625" y="419100"/>
                  </a:cubicBezTo>
                  <a:cubicBezTo>
                    <a:pt x="416983" y="363538"/>
                    <a:pt x="429154" y="366712"/>
                    <a:pt x="412750" y="339725"/>
                  </a:cubicBezTo>
                  <a:cubicBezTo>
                    <a:pt x="396346" y="312738"/>
                    <a:pt x="398992" y="313796"/>
                    <a:pt x="330200" y="257175"/>
                  </a:cubicBezTo>
                  <a:cubicBezTo>
                    <a:pt x="261408" y="200554"/>
                    <a:pt x="194204" y="151871"/>
                    <a:pt x="0" y="0"/>
                  </a:cubicBezTo>
                </a:path>
              </a:pathLst>
            </a:custGeom>
            <a:noFill/>
            <a:ln w="28575">
              <a:solidFill>
                <a:schemeClr val="bg1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Полилиния 107"/>
            <p:cNvSpPr/>
            <p:nvPr/>
          </p:nvSpPr>
          <p:spPr>
            <a:xfrm>
              <a:off x="3535070" y="3149287"/>
              <a:ext cx="8818855" cy="4370701"/>
            </a:xfrm>
            <a:custGeom>
              <a:avLst/>
              <a:gdLst>
                <a:gd name="connsiteX0" fmla="*/ 8818855 w 8818855"/>
                <a:gd name="connsiteY0" fmla="*/ 2013263 h 4370701"/>
                <a:gd name="connsiteX1" fmla="*/ 8690268 w 8818855"/>
                <a:gd name="connsiteY1" fmla="*/ 1979926 h 4370701"/>
                <a:gd name="connsiteX2" fmla="*/ 8652168 w 8818855"/>
                <a:gd name="connsiteY2" fmla="*/ 1898963 h 4370701"/>
                <a:gd name="connsiteX3" fmla="*/ 8504530 w 8818855"/>
                <a:gd name="connsiteY3" fmla="*/ 1722751 h 4370701"/>
                <a:gd name="connsiteX4" fmla="*/ 8394993 w 8818855"/>
                <a:gd name="connsiteY4" fmla="*/ 1660838 h 4370701"/>
                <a:gd name="connsiteX5" fmla="*/ 8271168 w 8818855"/>
                <a:gd name="connsiteY5" fmla="*/ 1598926 h 4370701"/>
                <a:gd name="connsiteX6" fmla="*/ 8180680 w 8818855"/>
                <a:gd name="connsiteY6" fmla="*/ 1556063 h 4370701"/>
                <a:gd name="connsiteX7" fmla="*/ 8118768 w 8818855"/>
                <a:gd name="connsiteY7" fmla="*/ 1503676 h 4370701"/>
                <a:gd name="connsiteX8" fmla="*/ 8133055 w 8818855"/>
                <a:gd name="connsiteY8" fmla="*/ 1460813 h 4370701"/>
                <a:gd name="connsiteX9" fmla="*/ 8156868 w 8818855"/>
                <a:gd name="connsiteY9" fmla="*/ 1398901 h 4370701"/>
                <a:gd name="connsiteX10" fmla="*/ 8114005 w 8818855"/>
                <a:gd name="connsiteY10" fmla="*/ 1360801 h 4370701"/>
                <a:gd name="connsiteX11" fmla="*/ 8004468 w 8818855"/>
                <a:gd name="connsiteY11" fmla="*/ 1327463 h 4370701"/>
                <a:gd name="connsiteX12" fmla="*/ 7852068 w 8818855"/>
                <a:gd name="connsiteY12" fmla="*/ 1289363 h 4370701"/>
                <a:gd name="connsiteX13" fmla="*/ 7537743 w 8818855"/>
                <a:gd name="connsiteY13" fmla="*/ 1294126 h 4370701"/>
                <a:gd name="connsiteX14" fmla="*/ 7366293 w 8818855"/>
                <a:gd name="connsiteY14" fmla="*/ 1303651 h 4370701"/>
                <a:gd name="connsiteX15" fmla="*/ 7247230 w 8818855"/>
                <a:gd name="connsiteY15" fmla="*/ 1351276 h 4370701"/>
                <a:gd name="connsiteX16" fmla="*/ 7151980 w 8818855"/>
                <a:gd name="connsiteY16" fmla="*/ 1370326 h 4370701"/>
                <a:gd name="connsiteX17" fmla="*/ 6999580 w 8818855"/>
                <a:gd name="connsiteY17" fmla="*/ 1356038 h 4370701"/>
                <a:gd name="connsiteX18" fmla="*/ 6790030 w 8818855"/>
                <a:gd name="connsiteY18" fmla="*/ 1398901 h 4370701"/>
                <a:gd name="connsiteX19" fmla="*/ 6647155 w 8818855"/>
                <a:gd name="connsiteY19" fmla="*/ 1465576 h 4370701"/>
                <a:gd name="connsiteX20" fmla="*/ 6523330 w 8818855"/>
                <a:gd name="connsiteY20" fmla="*/ 1489388 h 4370701"/>
                <a:gd name="connsiteX21" fmla="*/ 6385218 w 8818855"/>
                <a:gd name="connsiteY21" fmla="*/ 1537013 h 4370701"/>
                <a:gd name="connsiteX22" fmla="*/ 6137568 w 8818855"/>
                <a:gd name="connsiteY22" fmla="*/ 1646551 h 4370701"/>
                <a:gd name="connsiteX23" fmla="*/ 6089943 w 8818855"/>
                <a:gd name="connsiteY23" fmla="*/ 1679888 h 4370701"/>
                <a:gd name="connsiteX24" fmla="*/ 5942305 w 8818855"/>
                <a:gd name="connsiteY24" fmla="*/ 1727513 h 4370701"/>
                <a:gd name="connsiteX25" fmla="*/ 5670843 w 8818855"/>
                <a:gd name="connsiteY25" fmla="*/ 1827526 h 4370701"/>
                <a:gd name="connsiteX26" fmla="*/ 5542255 w 8818855"/>
                <a:gd name="connsiteY26" fmla="*/ 1898963 h 4370701"/>
                <a:gd name="connsiteX27" fmla="*/ 5389855 w 8818855"/>
                <a:gd name="connsiteY27" fmla="*/ 2008501 h 4370701"/>
                <a:gd name="connsiteX28" fmla="*/ 5285080 w 8818855"/>
                <a:gd name="connsiteY28" fmla="*/ 2075176 h 4370701"/>
                <a:gd name="connsiteX29" fmla="*/ 5208880 w 8818855"/>
                <a:gd name="connsiteY29" fmla="*/ 2118038 h 4370701"/>
                <a:gd name="connsiteX30" fmla="*/ 5123155 w 8818855"/>
                <a:gd name="connsiteY30" fmla="*/ 2118038 h 4370701"/>
                <a:gd name="connsiteX31" fmla="*/ 4846930 w 8818855"/>
                <a:gd name="connsiteY31" fmla="*/ 1975163 h 4370701"/>
                <a:gd name="connsiteX32" fmla="*/ 3661068 w 8818855"/>
                <a:gd name="connsiteY32" fmla="*/ 1322701 h 4370701"/>
                <a:gd name="connsiteX33" fmla="*/ 3456280 w 8818855"/>
                <a:gd name="connsiteY33" fmla="*/ 1203638 h 4370701"/>
                <a:gd name="connsiteX34" fmla="*/ 3351505 w 8818855"/>
                <a:gd name="connsiteY34" fmla="*/ 1089338 h 4370701"/>
                <a:gd name="connsiteX35" fmla="*/ 3199105 w 8818855"/>
                <a:gd name="connsiteY35" fmla="*/ 846451 h 4370701"/>
                <a:gd name="connsiteX36" fmla="*/ 2760955 w 8818855"/>
                <a:gd name="connsiteY36" fmla="*/ 374963 h 4370701"/>
                <a:gd name="connsiteX37" fmla="*/ 2408530 w 8818855"/>
                <a:gd name="connsiteY37" fmla="*/ 89213 h 4370701"/>
                <a:gd name="connsiteX38" fmla="*/ 2332330 w 8818855"/>
                <a:gd name="connsiteY38" fmla="*/ 17776 h 4370701"/>
                <a:gd name="connsiteX39" fmla="*/ 2303755 w 8818855"/>
                <a:gd name="connsiteY39" fmla="*/ 3488 h 4370701"/>
                <a:gd name="connsiteX40" fmla="*/ 2251368 w 8818855"/>
                <a:gd name="connsiteY40" fmla="*/ 70163 h 4370701"/>
                <a:gd name="connsiteX41" fmla="*/ 2170405 w 8818855"/>
                <a:gd name="connsiteY41" fmla="*/ 332101 h 4370701"/>
                <a:gd name="connsiteX42" fmla="*/ 2027530 w 8818855"/>
                <a:gd name="connsiteY42" fmla="*/ 751201 h 4370701"/>
                <a:gd name="connsiteX43" fmla="*/ 1794168 w 8818855"/>
                <a:gd name="connsiteY43" fmla="*/ 1198876 h 4370701"/>
                <a:gd name="connsiteX44" fmla="*/ 1551280 w 8818855"/>
                <a:gd name="connsiteY44" fmla="*/ 1641788 h 4370701"/>
                <a:gd name="connsiteX45" fmla="*/ 1379830 w 8818855"/>
                <a:gd name="connsiteY45" fmla="*/ 2013263 h 4370701"/>
                <a:gd name="connsiteX46" fmla="*/ 1275055 w 8818855"/>
                <a:gd name="connsiteY46" fmla="*/ 2227576 h 4370701"/>
                <a:gd name="connsiteX47" fmla="*/ 1236955 w 8818855"/>
                <a:gd name="connsiteY47" fmla="*/ 2494276 h 4370701"/>
                <a:gd name="connsiteX48" fmla="*/ 1294105 w 8818855"/>
                <a:gd name="connsiteY48" fmla="*/ 2718113 h 4370701"/>
                <a:gd name="connsiteX49" fmla="*/ 1408405 w 8818855"/>
                <a:gd name="connsiteY49" fmla="*/ 2875276 h 4370701"/>
                <a:gd name="connsiteX50" fmla="*/ 1417930 w 8818855"/>
                <a:gd name="connsiteY50" fmla="*/ 2965763 h 4370701"/>
                <a:gd name="connsiteX51" fmla="*/ 1375068 w 8818855"/>
                <a:gd name="connsiteY51" fmla="*/ 3032438 h 4370701"/>
                <a:gd name="connsiteX52" fmla="*/ 1365543 w 8818855"/>
                <a:gd name="connsiteY52" fmla="*/ 3089588 h 4370701"/>
                <a:gd name="connsiteX53" fmla="*/ 1332205 w 8818855"/>
                <a:gd name="connsiteY53" fmla="*/ 3137213 h 4370701"/>
                <a:gd name="connsiteX54" fmla="*/ 1313155 w 8818855"/>
                <a:gd name="connsiteY54" fmla="*/ 3208651 h 4370701"/>
                <a:gd name="connsiteX55" fmla="*/ 1279818 w 8818855"/>
                <a:gd name="connsiteY55" fmla="*/ 3251513 h 4370701"/>
                <a:gd name="connsiteX56" fmla="*/ 1227430 w 8818855"/>
                <a:gd name="connsiteY56" fmla="*/ 3313426 h 4370701"/>
                <a:gd name="connsiteX57" fmla="*/ 1213143 w 8818855"/>
                <a:gd name="connsiteY57" fmla="*/ 3342001 h 4370701"/>
                <a:gd name="connsiteX58" fmla="*/ 1203618 w 8818855"/>
                <a:gd name="connsiteY58" fmla="*/ 3394388 h 4370701"/>
                <a:gd name="connsiteX59" fmla="*/ 1165518 w 8818855"/>
                <a:gd name="connsiteY59" fmla="*/ 3427726 h 4370701"/>
                <a:gd name="connsiteX60" fmla="*/ 1136943 w 8818855"/>
                <a:gd name="connsiteY60" fmla="*/ 3427726 h 4370701"/>
                <a:gd name="connsiteX61" fmla="*/ 1098843 w 8818855"/>
                <a:gd name="connsiteY61" fmla="*/ 3446776 h 4370701"/>
                <a:gd name="connsiteX62" fmla="*/ 1051218 w 8818855"/>
                <a:gd name="connsiteY62" fmla="*/ 3470588 h 4370701"/>
                <a:gd name="connsiteX63" fmla="*/ 1008355 w 8818855"/>
                <a:gd name="connsiteY63" fmla="*/ 3480113 h 4370701"/>
                <a:gd name="connsiteX64" fmla="*/ 927393 w 8818855"/>
                <a:gd name="connsiteY64" fmla="*/ 3546788 h 4370701"/>
                <a:gd name="connsiteX65" fmla="*/ 870243 w 8818855"/>
                <a:gd name="connsiteY65" fmla="*/ 3642038 h 4370701"/>
                <a:gd name="connsiteX66" fmla="*/ 808330 w 8818855"/>
                <a:gd name="connsiteY66" fmla="*/ 3723001 h 4370701"/>
                <a:gd name="connsiteX67" fmla="*/ 717843 w 8818855"/>
                <a:gd name="connsiteY67" fmla="*/ 3808726 h 4370701"/>
                <a:gd name="connsiteX68" fmla="*/ 665455 w 8818855"/>
                <a:gd name="connsiteY68" fmla="*/ 3875401 h 4370701"/>
                <a:gd name="connsiteX69" fmla="*/ 627355 w 8818855"/>
                <a:gd name="connsiteY69" fmla="*/ 3937313 h 4370701"/>
                <a:gd name="connsiteX70" fmla="*/ 594018 w 8818855"/>
                <a:gd name="connsiteY70" fmla="*/ 4008751 h 4370701"/>
                <a:gd name="connsiteX71" fmla="*/ 560680 w 8818855"/>
                <a:gd name="connsiteY71" fmla="*/ 4042088 h 4370701"/>
                <a:gd name="connsiteX72" fmla="*/ 489243 w 8818855"/>
                <a:gd name="connsiteY72" fmla="*/ 4108763 h 4370701"/>
                <a:gd name="connsiteX73" fmla="*/ 432093 w 8818855"/>
                <a:gd name="connsiteY73" fmla="*/ 4113526 h 4370701"/>
                <a:gd name="connsiteX74" fmla="*/ 370180 w 8818855"/>
                <a:gd name="connsiteY74" fmla="*/ 4084951 h 4370701"/>
                <a:gd name="connsiteX75" fmla="*/ 255880 w 8818855"/>
                <a:gd name="connsiteY75" fmla="*/ 4075426 h 4370701"/>
                <a:gd name="connsiteX76" fmla="*/ 127293 w 8818855"/>
                <a:gd name="connsiteY76" fmla="*/ 4104001 h 4370701"/>
                <a:gd name="connsiteX77" fmla="*/ 60618 w 8818855"/>
                <a:gd name="connsiteY77" fmla="*/ 4127813 h 4370701"/>
                <a:gd name="connsiteX78" fmla="*/ 8230 w 8818855"/>
                <a:gd name="connsiteY78" fmla="*/ 4223063 h 4370701"/>
                <a:gd name="connsiteX79" fmla="*/ 3468 w 8818855"/>
                <a:gd name="connsiteY79" fmla="*/ 4275451 h 4370701"/>
                <a:gd name="connsiteX80" fmla="*/ 41568 w 8818855"/>
                <a:gd name="connsiteY80" fmla="*/ 4313551 h 4370701"/>
                <a:gd name="connsiteX81" fmla="*/ 46330 w 8818855"/>
                <a:gd name="connsiteY81" fmla="*/ 4356413 h 4370701"/>
                <a:gd name="connsiteX82" fmla="*/ 27280 w 8818855"/>
                <a:gd name="connsiteY82" fmla="*/ 4370701 h 4370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8818855" h="4370701">
                  <a:moveTo>
                    <a:pt x="8818855" y="2013263"/>
                  </a:moveTo>
                  <a:cubicBezTo>
                    <a:pt x="8768452" y="2006119"/>
                    <a:pt x="8718049" y="1998976"/>
                    <a:pt x="8690268" y="1979926"/>
                  </a:cubicBezTo>
                  <a:cubicBezTo>
                    <a:pt x="8662487" y="1960876"/>
                    <a:pt x="8683124" y="1941825"/>
                    <a:pt x="8652168" y="1898963"/>
                  </a:cubicBezTo>
                  <a:cubicBezTo>
                    <a:pt x="8621212" y="1856100"/>
                    <a:pt x="8547392" y="1762438"/>
                    <a:pt x="8504530" y="1722751"/>
                  </a:cubicBezTo>
                  <a:cubicBezTo>
                    <a:pt x="8461668" y="1683064"/>
                    <a:pt x="8433887" y="1681475"/>
                    <a:pt x="8394993" y="1660838"/>
                  </a:cubicBezTo>
                  <a:cubicBezTo>
                    <a:pt x="8356099" y="1640201"/>
                    <a:pt x="8306887" y="1616388"/>
                    <a:pt x="8271168" y="1598926"/>
                  </a:cubicBezTo>
                  <a:cubicBezTo>
                    <a:pt x="8235449" y="1581463"/>
                    <a:pt x="8206080" y="1571938"/>
                    <a:pt x="8180680" y="1556063"/>
                  </a:cubicBezTo>
                  <a:cubicBezTo>
                    <a:pt x="8155280" y="1540188"/>
                    <a:pt x="8126705" y="1519551"/>
                    <a:pt x="8118768" y="1503676"/>
                  </a:cubicBezTo>
                  <a:cubicBezTo>
                    <a:pt x="8110831" y="1487801"/>
                    <a:pt x="8126705" y="1478275"/>
                    <a:pt x="8133055" y="1460813"/>
                  </a:cubicBezTo>
                  <a:cubicBezTo>
                    <a:pt x="8139405" y="1443351"/>
                    <a:pt x="8160043" y="1415570"/>
                    <a:pt x="8156868" y="1398901"/>
                  </a:cubicBezTo>
                  <a:cubicBezTo>
                    <a:pt x="8153693" y="1382232"/>
                    <a:pt x="8139405" y="1372707"/>
                    <a:pt x="8114005" y="1360801"/>
                  </a:cubicBezTo>
                  <a:cubicBezTo>
                    <a:pt x="8088605" y="1348895"/>
                    <a:pt x="8048124" y="1339369"/>
                    <a:pt x="8004468" y="1327463"/>
                  </a:cubicBezTo>
                  <a:cubicBezTo>
                    <a:pt x="7960812" y="1315557"/>
                    <a:pt x="7929855" y="1294919"/>
                    <a:pt x="7852068" y="1289363"/>
                  </a:cubicBezTo>
                  <a:cubicBezTo>
                    <a:pt x="7774281" y="1283807"/>
                    <a:pt x="7618705" y="1291745"/>
                    <a:pt x="7537743" y="1294126"/>
                  </a:cubicBezTo>
                  <a:cubicBezTo>
                    <a:pt x="7456781" y="1296507"/>
                    <a:pt x="7414712" y="1294126"/>
                    <a:pt x="7366293" y="1303651"/>
                  </a:cubicBezTo>
                  <a:cubicBezTo>
                    <a:pt x="7317874" y="1313176"/>
                    <a:pt x="7282949" y="1340163"/>
                    <a:pt x="7247230" y="1351276"/>
                  </a:cubicBezTo>
                  <a:cubicBezTo>
                    <a:pt x="7211511" y="1362388"/>
                    <a:pt x="7193255" y="1369532"/>
                    <a:pt x="7151980" y="1370326"/>
                  </a:cubicBezTo>
                  <a:cubicBezTo>
                    <a:pt x="7110705" y="1371120"/>
                    <a:pt x="7059905" y="1351275"/>
                    <a:pt x="6999580" y="1356038"/>
                  </a:cubicBezTo>
                  <a:cubicBezTo>
                    <a:pt x="6939255" y="1360800"/>
                    <a:pt x="6848767" y="1380645"/>
                    <a:pt x="6790030" y="1398901"/>
                  </a:cubicBezTo>
                  <a:cubicBezTo>
                    <a:pt x="6731293" y="1417157"/>
                    <a:pt x="6691605" y="1450495"/>
                    <a:pt x="6647155" y="1465576"/>
                  </a:cubicBezTo>
                  <a:cubicBezTo>
                    <a:pt x="6602705" y="1480657"/>
                    <a:pt x="6566986" y="1477482"/>
                    <a:pt x="6523330" y="1489388"/>
                  </a:cubicBezTo>
                  <a:cubicBezTo>
                    <a:pt x="6479674" y="1501294"/>
                    <a:pt x="6449512" y="1510819"/>
                    <a:pt x="6385218" y="1537013"/>
                  </a:cubicBezTo>
                  <a:cubicBezTo>
                    <a:pt x="6320924" y="1563207"/>
                    <a:pt x="6186780" y="1622738"/>
                    <a:pt x="6137568" y="1646551"/>
                  </a:cubicBezTo>
                  <a:cubicBezTo>
                    <a:pt x="6088355" y="1670363"/>
                    <a:pt x="6122487" y="1666394"/>
                    <a:pt x="6089943" y="1679888"/>
                  </a:cubicBezTo>
                  <a:cubicBezTo>
                    <a:pt x="6057399" y="1693382"/>
                    <a:pt x="6012155" y="1702907"/>
                    <a:pt x="5942305" y="1727513"/>
                  </a:cubicBezTo>
                  <a:cubicBezTo>
                    <a:pt x="5872455" y="1752119"/>
                    <a:pt x="5737518" y="1798951"/>
                    <a:pt x="5670843" y="1827526"/>
                  </a:cubicBezTo>
                  <a:cubicBezTo>
                    <a:pt x="5604168" y="1856101"/>
                    <a:pt x="5589086" y="1868801"/>
                    <a:pt x="5542255" y="1898963"/>
                  </a:cubicBezTo>
                  <a:cubicBezTo>
                    <a:pt x="5495424" y="1929125"/>
                    <a:pt x="5432717" y="1979132"/>
                    <a:pt x="5389855" y="2008501"/>
                  </a:cubicBezTo>
                  <a:cubicBezTo>
                    <a:pt x="5346993" y="2037870"/>
                    <a:pt x="5315242" y="2056920"/>
                    <a:pt x="5285080" y="2075176"/>
                  </a:cubicBezTo>
                  <a:cubicBezTo>
                    <a:pt x="5254918" y="2093432"/>
                    <a:pt x="5235867" y="2110894"/>
                    <a:pt x="5208880" y="2118038"/>
                  </a:cubicBezTo>
                  <a:cubicBezTo>
                    <a:pt x="5181892" y="2125182"/>
                    <a:pt x="5183480" y="2141850"/>
                    <a:pt x="5123155" y="2118038"/>
                  </a:cubicBezTo>
                  <a:cubicBezTo>
                    <a:pt x="5062830" y="2094226"/>
                    <a:pt x="4846930" y="1975163"/>
                    <a:pt x="4846930" y="1975163"/>
                  </a:cubicBezTo>
                  <a:lnTo>
                    <a:pt x="3661068" y="1322701"/>
                  </a:lnTo>
                  <a:cubicBezTo>
                    <a:pt x="3429293" y="1194114"/>
                    <a:pt x="3507874" y="1242532"/>
                    <a:pt x="3456280" y="1203638"/>
                  </a:cubicBezTo>
                  <a:cubicBezTo>
                    <a:pt x="3404686" y="1164744"/>
                    <a:pt x="3394367" y="1148869"/>
                    <a:pt x="3351505" y="1089338"/>
                  </a:cubicBezTo>
                  <a:cubicBezTo>
                    <a:pt x="3308643" y="1029807"/>
                    <a:pt x="3297530" y="965513"/>
                    <a:pt x="3199105" y="846451"/>
                  </a:cubicBezTo>
                  <a:cubicBezTo>
                    <a:pt x="3100680" y="727389"/>
                    <a:pt x="2892717" y="501169"/>
                    <a:pt x="2760955" y="374963"/>
                  </a:cubicBezTo>
                  <a:cubicBezTo>
                    <a:pt x="2629193" y="248757"/>
                    <a:pt x="2479967" y="148744"/>
                    <a:pt x="2408530" y="89213"/>
                  </a:cubicBezTo>
                  <a:cubicBezTo>
                    <a:pt x="2337093" y="29682"/>
                    <a:pt x="2349792" y="32063"/>
                    <a:pt x="2332330" y="17776"/>
                  </a:cubicBezTo>
                  <a:cubicBezTo>
                    <a:pt x="2314868" y="3489"/>
                    <a:pt x="2317249" y="-5243"/>
                    <a:pt x="2303755" y="3488"/>
                  </a:cubicBezTo>
                  <a:cubicBezTo>
                    <a:pt x="2290261" y="12219"/>
                    <a:pt x="2273593" y="15394"/>
                    <a:pt x="2251368" y="70163"/>
                  </a:cubicBezTo>
                  <a:cubicBezTo>
                    <a:pt x="2229143" y="124932"/>
                    <a:pt x="2207711" y="218595"/>
                    <a:pt x="2170405" y="332101"/>
                  </a:cubicBezTo>
                  <a:cubicBezTo>
                    <a:pt x="2133099" y="445607"/>
                    <a:pt x="2090236" y="606739"/>
                    <a:pt x="2027530" y="751201"/>
                  </a:cubicBezTo>
                  <a:cubicBezTo>
                    <a:pt x="1964824" y="895663"/>
                    <a:pt x="1873543" y="1050445"/>
                    <a:pt x="1794168" y="1198876"/>
                  </a:cubicBezTo>
                  <a:cubicBezTo>
                    <a:pt x="1714793" y="1347307"/>
                    <a:pt x="1620336" y="1506057"/>
                    <a:pt x="1551280" y="1641788"/>
                  </a:cubicBezTo>
                  <a:cubicBezTo>
                    <a:pt x="1482224" y="1777519"/>
                    <a:pt x="1425867" y="1915632"/>
                    <a:pt x="1379830" y="2013263"/>
                  </a:cubicBezTo>
                  <a:cubicBezTo>
                    <a:pt x="1333792" y="2110894"/>
                    <a:pt x="1298867" y="2147407"/>
                    <a:pt x="1275055" y="2227576"/>
                  </a:cubicBezTo>
                  <a:cubicBezTo>
                    <a:pt x="1251243" y="2307745"/>
                    <a:pt x="1233780" y="2412520"/>
                    <a:pt x="1236955" y="2494276"/>
                  </a:cubicBezTo>
                  <a:cubicBezTo>
                    <a:pt x="1240130" y="2576032"/>
                    <a:pt x="1265530" y="2654613"/>
                    <a:pt x="1294105" y="2718113"/>
                  </a:cubicBezTo>
                  <a:cubicBezTo>
                    <a:pt x="1322680" y="2781613"/>
                    <a:pt x="1387767" y="2834001"/>
                    <a:pt x="1408405" y="2875276"/>
                  </a:cubicBezTo>
                  <a:cubicBezTo>
                    <a:pt x="1429042" y="2916551"/>
                    <a:pt x="1423486" y="2939569"/>
                    <a:pt x="1417930" y="2965763"/>
                  </a:cubicBezTo>
                  <a:cubicBezTo>
                    <a:pt x="1412374" y="2991957"/>
                    <a:pt x="1383799" y="3011801"/>
                    <a:pt x="1375068" y="3032438"/>
                  </a:cubicBezTo>
                  <a:cubicBezTo>
                    <a:pt x="1366337" y="3053075"/>
                    <a:pt x="1372687" y="3072126"/>
                    <a:pt x="1365543" y="3089588"/>
                  </a:cubicBezTo>
                  <a:cubicBezTo>
                    <a:pt x="1358399" y="3107050"/>
                    <a:pt x="1340936" y="3117369"/>
                    <a:pt x="1332205" y="3137213"/>
                  </a:cubicBezTo>
                  <a:cubicBezTo>
                    <a:pt x="1323474" y="3157057"/>
                    <a:pt x="1321886" y="3189601"/>
                    <a:pt x="1313155" y="3208651"/>
                  </a:cubicBezTo>
                  <a:cubicBezTo>
                    <a:pt x="1304424" y="3227701"/>
                    <a:pt x="1294105" y="3234051"/>
                    <a:pt x="1279818" y="3251513"/>
                  </a:cubicBezTo>
                  <a:cubicBezTo>
                    <a:pt x="1265531" y="3268975"/>
                    <a:pt x="1238543" y="3298345"/>
                    <a:pt x="1227430" y="3313426"/>
                  </a:cubicBezTo>
                  <a:cubicBezTo>
                    <a:pt x="1216317" y="3328507"/>
                    <a:pt x="1217112" y="3328507"/>
                    <a:pt x="1213143" y="3342001"/>
                  </a:cubicBezTo>
                  <a:cubicBezTo>
                    <a:pt x="1209174" y="3355495"/>
                    <a:pt x="1211555" y="3380101"/>
                    <a:pt x="1203618" y="3394388"/>
                  </a:cubicBezTo>
                  <a:cubicBezTo>
                    <a:pt x="1195681" y="3408675"/>
                    <a:pt x="1176630" y="3422170"/>
                    <a:pt x="1165518" y="3427726"/>
                  </a:cubicBezTo>
                  <a:cubicBezTo>
                    <a:pt x="1154405" y="3433282"/>
                    <a:pt x="1148056" y="3424551"/>
                    <a:pt x="1136943" y="3427726"/>
                  </a:cubicBezTo>
                  <a:cubicBezTo>
                    <a:pt x="1125830" y="3430901"/>
                    <a:pt x="1098843" y="3446776"/>
                    <a:pt x="1098843" y="3446776"/>
                  </a:cubicBezTo>
                  <a:cubicBezTo>
                    <a:pt x="1084556" y="3453920"/>
                    <a:pt x="1066299" y="3465032"/>
                    <a:pt x="1051218" y="3470588"/>
                  </a:cubicBezTo>
                  <a:cubicBezTo>
                    <a:pt x="1036137" y="3476144"/>
                    <a:pt x="1028992" y="3467413"/>
                    <a:pt x="1008355" y="3480113"/>
                  </a:cubicBezTo>
                  <a:cubicBezTo>
                    <a:pt x="987718" y="3492813"/>
                    <a:pt x="950412" y="3519801"/>
                    <a:pt x="927393" y="3546788"/>
                  </a:cubicBezTo>
                  <a:cubicBezTo>
                    <a:pt x="904374" y="3573776"/>
                    <a:pt x="890087" y="3612669"/>
                    <a:pt x="870243" y="3642038"/>
                  </a:cubicBezTo>
                  <a:cubicBezTo>
                    <a:pt x="850399" y="3671407"/>
                    <a:pt x="833730" y="3695220"/>
                    <a:pt x="808330" y="3723001"/>
                  </a:cubicBezTo>
                  <a:cubicBezTo>
                    <a:pt x="782930" y="3750782"/>
                    <a:pt x="741655" y="3783326"/>
                    <a:pt x="717843" y="3808726"/>
                  </a:cubicBezTo>
                  <a:cubicBezTo>
                    <a:pt x="694030" y="3834126"/>
                    <a:pt x="680536" y="3853970"/>
                    <a:pt x="665455" y="3875401"/>
                  </a:cubicBezTo>
                  <a:cubicBezTo>
                    <a:pt x="650374" y="3896832"/>
                    <a:pt x="639261" y="3915088"/>
                    <a:pt x="627355" y="3937313"/>
                  </a:cubicBezTo>
                  <a:cubicBezTo>
                    <a:pt x="615449" y="3959538"/>
                    <a:pt x="605130" y="3991289"/>
                    <a:pt x="594018" y="4008751"/>
                  </a:cubicBezTo>
                  <a:cubicBezTo>
                    <a:pt x="582906" y="4026213"/>
                    <a:pt x="578142" y="4025419"/>
                    <a:pt x="560680" y="4042088"/>
                  </a:cubicBezTo>
                  <a:cubicBezTo>
                    <a:pt x="543218" y="4058757"/>
                    <a:pt x="510674" y="4096857"/>
                    <a:pt x="489243" y="4108763"/>
                  </a:cubicBezTo>
                  <a:cubicBezTo>
                    <a:pt x="467812" y="4120669"/>
                    <a:pt x="451937" y="4117495"/>
                    <a:pt x="432093" y="4113526"/>
                  </a:cubicBezTo>
                  <a:cubicBezTo>
                    <a:pt x="412249" y="4109557"/>
                    <a:pt x="399549" y="4091301"/>
                    <a:pt x="370180" y="4084951"/>
                  </a:cubicBezTo>
                  <a:cubicBezTo>
                    <a:pt x="340811" y="4078601"/>
                    <a:pt x="296361" y="4072251"/>
                    <a:pt x="255880" y="4075426"/>
                  </a:cubicBezTo>
                  <a:cubicBezTo>
                    <a:pt x="215399" y="4078601"/>
                    <a:pt x="159837" y="4095270"/>
                    <a:pt x="127293" y="4104001"/>
                  </a:cubicBezTo>
                  <a:cubicBezTo>
                    <a:pt x="94749" y="4112732"/>
                    <a:pt x="80462" y="4107969"/>
                    <a:pt x="60618" y="4127813"/>
                  </a:cubicBezTo>
                  <a:cubicBezTo>
                    <a:pt x="40774" y="4147657"/>
                    <a:pt x="17755" y="4198457"/>
                    <a:pt x="8230" y="4223063"/>
                  </a:cubicBezTo>
                  <a:cubicBezTo>
                    <a:pt x="-1295" y="4247669"/>
                    <a:pt x="-2088" y="4260370"/>
                    <a:pt x="3468" y="4275451"/>
                  </a:cubicBezTo>
                  <a:cubicBezTo>
                    <a:pt x="9024" y="4290532"/>
                    <a:pt x="34424" y="4300057"/>
                    <a:pt x="41568" y="4313551"/>
                  </a:cubicBezTo>
                  <a:cubicBezTo>
                    <a:pt x="48712" y="4327045"/>
                    <a:pt x="48711" y="4346888"/>
                    <a:pt x="46330" y="4356413"/>
                  </a:cubicBezTo>
                  <a:cubicBezTo>
                    <a:pt x="43949" y="4365938"/>
                    <a:pt x="35614" y="4368319"/>
                    <a:pt x="27280" y="4370701"/>
                  </a:cubicBezTo>
                </a:path>
              </a:pathLst>
            </a:custGeom>
            <a:noFill/>
            <a:ln w="28575">
              <a:solidFill>
                <a:schemeClr val="bg1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928192" y="1344216"/>
            <a:ext cx="10873613" cy="6762246"/>
            <a:chOff x="928192" y="1344216"/>
            <a:chExt cx="10873613" cy="6762246"/>
          </a:xfrm>
          <a:solidFill>
            <a:schemeClr val="bg1">
              <a:lumMod val="85000"/>
            </a:schemeClr>
          </a:solidFill>
        </p:grpSpPr>
        <p:grpSp>
          <p:nvGrpSpPr>
            <p:cNvPr id="74" name="Группа 73"/>
            <p:cNvGrpSpPr/>
            <p:nvPr/>
          </p:nvGrpSpPr>
          <p:grpSpPr>
            <a:xfrm>
              <a:off x="928192" y="1344216"/>
              <a:ext cx="9145016" cy="6408712"/>
              <a:chOff x="928192" y="1344216"/>
              <a:chExt cx="9145016" cy="6408712"/>
            </a:xfrm>
            <a:grpFill/>
          </p:grpSpPr>
          <p:sp>
            <p:nvSpPr>
              <p:cNvPr id="80" name="Овал 79"/>
              <p:cNvSpPr/>
              <p:nvPr/>
            </p:nvSpPr>
            <p:spPr>
              <a:xfrm>
                <a:off x="8549558" y="5667716"/>
                <a:ext cx="216024" cy="216024"/>
              </a:xfrm>
              <a:prstGeom prst="ellipse">
                <a:avLst/>
              </a:prstGeom>
              <a:grpFill/>
              <a:ln w="508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1" name="Овал 80"/>
              <p:cNvSpPr/>
              <p:nvPr/>
            </p:nvSpPr>
            <p:spPr>
              <a:xfrm>
                <a:off x="2796042" y="5010118"/>
                <a:ext cx="216024" cy="216024"/>
              </a:xfrm>
              <a:prstGeom prst="ellipse">
                <a:avLst/>
              </a:prstGeom>
              <a:grpFill/>
              <a:ln w="508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Овал 81"/>
              <p:cNvSpPr/>
              <p:nvPr/>
            </p:nvSpPr>
            <p:spPr>
              <a:xfrm>
                <a:off x="3150914" y="7411932"/>
                <a:ext cx="340996" cy="340996"/>
              </a:xfrm>
              <a:prstGeom prst="ellipse">
                <a:avLst/>
              </a:prstGeom>
              <a:grpFill/>
              <a:ln w="508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" name="Овал 82"/>
              <p:cNvSpPr/>
              <p:nvPr/>
            </p:nvSpPr>
            <p:spPr>
              <a:xfrm>
                <a:off x="5815321" y="7072190"/>
                <a:ext cx="182975" cy="182975"/>
              </a:xfrm>
              <a:prstGeom prst="ellipse">
                <a:avLst/>
              </a:prstGeom>
              <a:grpFill/>
              <a:ln w="508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Овал 83"/>
              <p:cNvSpPr/>
              <p:nvPr/>
            </p:nvSpPr>
            <p:spPr>
              <a:xfrm>
                <a:off x="7437486" y="6456785"/>
                <a:ext cx="163988" cy="163988"/>
              </a:xfrm>
              <a:prstGeom prst="ellipse">
                <a:avLst/>
              </a:prstGeom>
              <a:grpFill/>
              <a:ln w="508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" name="Овал 84"/>
              <p:cNvSpPr/>
              <p:nvPr/>
            </p:nvSpPr>
            <p:spPr>
              <a:xfrm>
                <a:off x="5765211" y="3000400"/>
                <a:ext cx="163988" cy="163988"/>
              </a:xfrm>
              <a:prstGeom prst="ellipse">
                <a:avLst/>
              </a:prstGeom>
              <a:grpFill/>
              <a:ln w="508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" name="Овал 85"/>
              <p:cNvSpPr/>
              <p:nvPr/>
            </p:nvSpPr>
            <p:spPr>
              <a:xfrm>
                <a:off x="4024536" y="1992288"/>
                <a:ext cx="163988" cy="163988"/>
              </a:xfrm>
              <a:prstGeom prst="ellipse">
                <a:avLst/>
              </a:prstGeom>
              <a:grpFill/>
              <a:ln w="508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Овал 86"/>
              <p:cNvSpPr/>
              <p:nvPr/>
            </p:nvSpPr>
            <p:spPr>
              <a:xfrm>
                <a:off x="3736504" y="1344216"/>
                <a:ext cx="163988" cy="163988"/>
              </a:xfrm>
              <a:prstGeom prst="ellipse">
                <a:avLst/>
              </a:prstGeom>
              <a:grpFill/>
              <a:ln w="508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Овал 87"/>
              <p:cNvSpPr/>
              <p:nvPr/>
            </p:nvSpPr>
            <p:spPr>
              <a:xfrm>
                <a:off x="3429428" y="5376664"/>
                <a:ext cx="163988" cy="163988"/>
              </a:xfrm>
              <a:prstGeom prst="ellipse">
                <a:avLst/>
              </a:prstGeom>
              <a:grpFill/>
              <a:ln w="508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9" name="Овал 88"/>
              <p:cNvSpPr/>
              <p:nvPr/>
            </p:nvSpPr>
            <p:spPr>
              <a:xfrm>
                <a:off x="928192" y="3864496"/>
                <a:ext cx="144016" cy="144016"/>
              </a:xfrm>
              <a:prstGeom prst="ellipse">
                <a:avLst/>
              </a:prstGeom>
              <a:grpFill/>
              <a:ln w="508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Овал 89"/>
              <p:cNvSpPr/>
              <p:nvPr/>
            </p:nvSpPr>
            <p:spPr>
              <a:xfrm>
                <a:off x="4181910" y="6879496"/>
                <a:ext cx="163988" cy="163988"/>
              </a:xfrm>
              <a:prstGeom prst="ellipse">
                <a:avLst/>
              </a:prstGeom>
              <a:grpFill/>
              <a:ln w="508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" name="Овал 90"/>
              <p:cNvSpPr/>
              <p:nvPr/>
            </p:nvSpPr>
            <p:spPr>
              <a:xfrm>
                <a:off x="6300655" y="5667716"/>
                <a:ext cx="144016" cy="144016"/>
              </a:xfrm>
              <a:prstGeom prst="ellipse">
                <a:avLst/>
              </a:prstGeom>
              <a:grpFill/>
              <a:ln w="508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Овал 91"/>
              <p:cNvSpPr/>
              <p:nvPr/>
            </p:nvSpPr>
            <p:spPr>
              <a:xfrm>
                <a:off x="4691656" y="5371741"/>
                <a:ext cx="144016" cy="144016"/>
              </a:xfrm>
              <a:prstGeom prst="ellipse">
                <a:avLst/>
              </a:prstGeom>
              <a:grpFill/>
              <a:ln w="508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" name="Овал 92"/>
              <p:cNvSpPr/>
              <p:nvPr/>
            </p:nvSpPr>
            <p:spPr>
              <a:xfrm>
                <a:off x="5464696" y="3864496"/>
                <a:ext cx="144016" cy="144016"/>
              </a:xfrm>
              <a:prstGeom prst="ellipse">
                <a:avLst/>
              </a:prstGeom>
              <a:grpFill/>
              <a:ln w="508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" name="Овал 93"/>
              <p:cNvSpPr/>
              <p:nvPr/>
            </p:nvSpPr>
            <p:spPr>
              <a:xfrm>
                <a:off x="9929192" y="4198087"/>
                <a:ext cx="144016" cy="144016"/>
              </a:xfrm>
              <a:prstGeom prst="ellipse">
                <a:avLst/>
              </a:prstGeom>
              <a:grpFill/>
              <a:ln w="508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5" name="Овал 94"/>
              <p:cNvSpPr/>
              <p:nvPr/>
            </p:nvSpPr>
            <p:spPr>
              <a:xfrm>
                <a:off x="7302358" y="4454962"/>
                <a:ext cx="144016" cy="144016"/>
              </a:xfrm>
              <a:prstGeom prst="ellipse">
                <a:avLst/>
              </a:prstGeom>
              <a:grpFill/>
              <a:ln w="508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" name="Овал 95"/>
              <p:cNvSpPr/>
              <p:nvPr/>
            </p:nvSpPr>
            <p:spPr>
              <a:xfrm>
                <a:off x="4996648" y="4675956"/>
                <a:ext cx="144016" cy="144016"/>
              </a:xfrm>
              <a:prstGeom prst="ellipse">
                <a:avLst/>
              </a:prstGeom>
              <a:grpFill/>
              <a:ln w="508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Овал 96"/>
              <p:cNvSpPr/>
              <p:nvPr/>
            </p:nvSpPr>
            <p:spPr>
              <a:xfrm>
                <a:off x="3141396" y="2712368"/>
                <a:ext cx="144016" cy="144016"/>
              </a:xfrm>
              <a:prstGeom prst="ellipse">
                <a:avLst/>
              </a:prstGeom>
              <a:grpFill/>
              <a:ln w="508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" name="Овал 97"/>
              <p:cNvSpPr/>
              <p:nvPr/>
            </p:nvSpPr>
            <p:spPr>
              <a:xfrm>
                <a:off x="4263904" y="2938378"/>
                <a:ext cx="144016" cy="144016"/>
              </a:xfrm>
              <a:prstGeom prst="ellipse">
                <a:avLst/>
              </a:prstGeom>
              <a:grpFill/>
              <a:ln w="508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" name="Овал 98"/>
              <p:cNvSpPr/>
              <p:nvPr/>
            </p:nvSpPr>
            <p:spPr>
              <a:xfrm>
                <a:off x="7782630" y="5739724"/>
                <a:ext cx="144016" cy="144016"/>
              </a:xfrm>
              <a:prstGeom prst="ellipse">
                <a:avLst/>
              </a:prstGeom>
              <a:grpFill/>
              <a:ln w="508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0" name="Овал 99"/>
              <p:cNvSpPr/>
              <p:nvPr/>
            </p:nvSpPr>
            <p:spPr>
              <a:xfrm>
                <a:off x="8113785" y="4955794"/>
                <a:ext cx="144016" cy="144016"/>
              </a:xfrm>
              <a:prstGeom prst="ellipse">
                <a:avLst/>
              </a:prstGeom>
              <a:grpFill/>
              <a:ln w="508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" name="Овал 100"/>
              <p:cNvSpPr/>
              <p:nvPr/>
            </p:nvSpPr>
            <p:spPr>
              <a:xfrm>
                <a:off x="9725173" y="4675956"/>
                <a:ext cx="144016" cy="144016"/>
              </a:xfrm>
              <a:prstGeom prst="ellipse">
                <a:avLst/>
              </a:prstGeom>
              <a:grpFill/>
              <a:ln w="508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Овал 101"/>
              <p:cNvSpPr/>
              <p:nvPr/>
            </p:nvSpPr>
            <p:spPr>
              <a:xfrm>
                <a:off x="6760840" y="4056217"/>
                <a:ext cx="144016" cy="144016"/>
              </a:xfrm>
              <a:prstGeom prst="ellipse">
                <a:avLst/>
              </a:prstGeom>
              <a:grpFill/>
              <a:ln w="508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5" name="Овал 74"/>
            <p:cNvSpPr/>
            <p:nvPr/>
          </p:nvSpPr>
          <p:spPr>
            <a:xfrm>
              <a:off x="4826146" y="5919951"/>
              <a:ext cx="340996" cy="340996"/>
            </a:xfrm>
            <a:prstGeom prst="ellipse">
              <a:avLst/>
            </a:prstGeom>
            <a:grpFill/>
            <a:ln w="508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5068656" y="7890438"/>
              <a:ext cx="216024" cy="216024"/>
            </a:xfrm>
            <a:prstGeom prst="ellipse">
              <a:avLst/>
            </a:prstGeom>
            <a:grpFill/>
            <a:ln w="508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8549558" y="5669459"/>
              <a:ext cx="216024" cy="216024"/>
            </a:xfrm>
            <a:prstGeom prst="ellipse">
              <a:avLst/>
            </a:prstGeom>
            <a:grpFill/>
            <a:ln w="508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11585781" y="4440560"/>
              <a:ext cx="216024" cy="216024"/>
            </a:xfrm>
            <a:prstGeom prst="ellipse">
              <a:avLst/>
            </a:prstGeom>
            <a:grpFill/>
            <a:ln w="508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5801214" y="7059328"/>
              <a:ext cx="216024" cy="216024"/>
            </a:xfrm>
            <a:prstGeom prst="ellipse">
              <a:avLst/>
            </a:prstGeom>
            <a:grpFill/>
            <a:ln w="508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821582" y="1272208"/>
            <a:ext cx="11163844" cy="6942965"/>
            <a:chOff x="821582" y="1272208"/>
            <a:chExt cx="11163844" cy="6942965"/>
          </a:xfrm>
          <a:noFill/>
        </p:grpSpPr>
        <p:sp>
          <p:nvSpPr>
            <p:cNvPr id="110" name="TextBox 109"/>
            <p:cNvSpPr txBox="1"/>
            <p:nvPr/>
          </p:nvSpPr>
          <p:spPr>
            <a:xfrm>
              <a:off x="4306471" y="6827443"/>
              <a:ext cx="878224" cy="2462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>
                  <a:solidFill>
                    <a:schemeClr val="bg1">
                      <a:lumMod val="65000"/>
                    </a:schemeClr>
                  </a:solidFill>
                  <a:latin typeface="Franklin Gothic Book" panose="020B0503020102020204" pitchFamily="34" charset="0"/>
                </a:rPr>
                <a:t>Бахчисарай</a:t>
              </a:r>
            </a:p>
          </p:txBody>
        </p:sp>
        <p:grpSp>
          <p:nvGrpSpPr>
            <p:cNvPr id="111" name="Группа 110"/>
            <p:cNvGrpSpPr/>
            <p:nvPr/>
          </p:nvGrpSpPr>
          <p:grpSpPr>
            <a:xfrm>
              <a:off x="821582" y="1272208"/>
              <a:ext cx="11163844" cy="6942965"/>
              <a:chOff x="821582" y="1272208"/>
              <a:chExt cx="11163844" cy="6942965"/>
            </a:xfrm>
            <a:grpFill/>
          </p:grpSpPr>
          <p:sp>
            <p:nvSpPr>
              <p:cNvPr id="113" name="TextBox 112"/>
              <p:cNvSpPr txBox="1"/>
              <p:nvPr/>
            </p:nvSpPr>
            <p:spPr>
              <a:xfrm>
                <a:off x="2156065" y="7187897"/>
                <a:ext cx="1220399" cy="27699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 smtClean="0">
                    <a:solidFill>
                      <a:schemeClr val="bg1">
                        <a:lumMod val="65000"/>
                      </a:schemeClr>
                    </a:solidFill>
                    <a:latin typeface="Franklin Gothic Book" panose="020B0503020102020204" pitchFamily="34" charset="0"/>
                  </a:rPr>
                  <a:t>СЕВАСТОПОЛЬ</a:t>
                </a: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5248672" y="7968952"/>
                <a:ext cx="619705" cy="24622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ru-RU" sz="1000" b="1" dirty="0" smtClean="0">
                    <a:solidFill>
                      <a:schemeClr val="bg1">
                        <a:lumMod val="65000"/>
                      </a:schemeClr>
                    </a:solidFill>
                    <a:latin typeface="Franklin Gothic Book" panose="020B0503020102020204" pitchFamily="34" charset="0"/>
                  </a:rPr>
                  <a:t>ЯЛТА</a:t>
                </a: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5968752" y="7176864"/>
                <a:ext cx="658836" cy="24622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ru-RU" sz="1000" b="1" dirty="0" smtClean="0">
                    <a:solidFill>
                      <a:schemeClr val="bg1">
                        <a:lumMod val="65000"/>
                      </a:schemeClr>
                    </a:solidFill>
                    <a:latin typeface="Franklin Gothic Book" panose="020B0503020102020204" pitchFamily="34" charset="0"/>
                  </a:rPr>
                  <a:t>АЛУШТА</a:t>
                </a: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6861215" y="6681635"/>
                <a:ext cx="619705" cy="24622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ru-RU" sz="1000" b="1" dirty="0" smtClean="0">
                    <a:solidFill>
                      <a:schemeClr val="bg1">
                        <a:lumMod val="65000"/>
                      </a:schemeClr>
                    </a:solidFill>
                    <a:latin typeface="Franklin Gothic Book" panose="020B0503020102020204" pitchFamily="34" charset="0"/>
                  </a:rPr>
                  <a:t>СУДАК</a:t>
                </a: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8777064" y="5790084"/>
                <a:ext cx="840054" cy="24622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ru-RU" sz="1000" b="1" dirty="0" smtClean="0">
                    <a:solidFill>
                      <a:schemeClr val="bg1">
                        <a:lumMod val="65000"/>
                      </a:schemeClr>
                    </a:solidFill>
                    <a:latin typeface="Franklin Gothic Book" panose="020B0503020102020204" pitchFamily="34" charset="0"/>
                  </a:rPr>
                  <a:t>ФЕОДОСИЯ</a:t>
                </a: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11409362" y="4205769"/>
                <a:ext cx="576064" cy="24622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ru-RU" sz="1000" b="1" dirty="0" smtClean="0">
                    <a:solidFill>
                      <a:schemeClr val="bg1">
                        <a:lumMod val="65000"/>
                      </a:schemeClr>
                    </a:solidFill>
                    <a:latin typeface="Franklin Gothic Book" panose="020B0503020102020204" pitchFamily="34" charset="0"/>
                  </a:rPr>
                  <a:t>КЕРЧЬ</a:t>
                </a:r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2987577" y="4899660"/>
                <a:ext cx="875128" cy="24622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ru-RU" sz="1000" b="1" dirty="0" smtClean="0">
                    <a:solidFill>
                      <a:schemeClr val="bg1">
                        <a:lumMod val="65000"/>
                      </a:schemeClr>
                    </a:solidFill>
                    <a:latin typeface="Franklin Gothic Book" panose="020B0503020102020204" pitchFamily="34" charset="0"/>
                  </a:rPr>
                  <a:t>ЕВПАТОРИЯ</a:t>
                </a: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3397970" y="5132065"/>
                <a:ext cx="517797" cy="24622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ru-RU" sz="1000" b="1" dirty="0" smtClean="0">
                    <a:solidFill>
                      <a:schemeClr val="bg1">
                        <a:lumMod val="65000"/>
                      </a:schemeClr>
                    </a:solidFill>
                    <a:latin typeface="Franklin Gothic Book" panose="020B0503020102020204" pitchFamily="34" charset="0"/>
                  </a:rPr>
                  <a:t>Саки</a:t>
                </a: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821582" y="4000632"/>
                <a:ext cx="1098918" cy="24622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ru-RU" sz="1000" b="1" dirty="0" smtClean="0">
                    <a:solidFill>
                      <a:schemeClr val="bg1">
                        <a:lumMod val="65000"/>
                      </a:schemeClr>
                    </a:solidFill>
                    <a:latin typeface="Franklin Gothic Book" panose="020B0503020102020204" pitchFamily="34" charset="0"/>
                  </a:rPr>
                  <a:t>Черноморское</a:t>
                </a: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3866803" y="1272208"/>
                <a:ext cx="878224" cy="24622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ru-RU" sz="1000" b="1" dirty="0" smtClean="0">
                    <a:solidFill>
                      <a:schemeClr val="bg1">
                        <a:lumMod val="65000"/>
                      </a:schemeClr>
                    </a:solidFill>
                    <a:latin typeface="Franklin Gothic Book" panose="020B0503020102020204" pitchFamily="34" charset="0"/>
                  </a:rPr>
                  <a:t>Армянск</a:t>
                </a: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4197857" y="1920280"/>
                <a:ext cx="1238264" cy="24622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ru-RU" sz="1000" b="1" dirty="0" smtClean="0">
                    <a:solidFill>
                      <a:schemeClr val="bg1">
                        <a:lumMod val="65000"/>
                      </a:schemeClr>
                    </a:solidFill>
                    <a:latin typeface="Franklin Gothic Book" panose="020B0503020102020204" pitchFamily="34" charset="0"/>
                  </a:rPr>
                  <a:t>Красноперекопск</a:t>
                </a: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5982991" y="2947343"/>
                <a:ext cx="878224" cy="24622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ru-RU" sz="1000" b="1" dirty="0" smtClean="0">
                    <a:solidFill>
                      <a:schemeClr val="bg1">
                        <a:lumMod val="65000"/>
                      </a:schemeClr>
                    </a:solidFill>
                    <a:latin typeface="Franklin Gothic Book" panose="020B0503020102020204" pitchFamily="34" charset="0"/>
                  </a:rPr>
                  <a:t>Джанкой</a:t>
                </a:r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7395195" y="4296544"/>
                <a:ext cx="878224" cy="24622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ru-RU" sz="1000" b="1" dirty="0" smtClean="0">
                    <a:solidFill>
                      <a:schemeClr val="bg1">
                        <a:lumMod val="65000"/>
                      </a:schemeClr>
                    </a:solidFill>
                    <a:latin typeface="Franklin Gothic Book" panose="020B0503020102020204" pitchFamily="34" charset="0"/>
                  </a:rPr>
                  <a:t>Советский</a:t>
                </a: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9915064" y="3954304"/>
                <a:ext cx="878224" cy="24622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ru-RU" sz="1000" b="1" dirty="0" err="1" smtClean="0">
                    <a:solidFill>
                      <a:schemeClr val="bg1">
                        <a:lumMod val="65000"/>
                      </a:schemeClr>
                    </a:solidFill>
                    <a:latin typeface="Franklin Gothic Book" panose="020B0503020102020204" pitchFamily="34" charset="0"/>
                  </a:rPr>
                  <a:t>Щёлкино</a:t>
                </a:r>
                <a:endParaRPr lang="ru-RU" sz="1000" b="1" dirty="0" smtClean="0">
                  <a:solidFill>
                    <a:schemeClr val="bg1">
                      <a:lumMod val="65000"/>
                    </a:schemeClr>
                  </a:solidFill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9190062" y="4512568"/>
                <a:ext cx="648072" cy="24622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ru-RU" sz="1000" b="1" dirty="0" smtClean="0">
                    <a:solidFill>
                      <a:schemeClr val="bg1">
                        <a:lumMod val="65000"/>
                      </a:schemeClr>
                    </a:solidFill>
                    <a:latin typeface="Franklin Gothic Book" panose="020B0503020102020204" pitchFamily="34" charset="0"/>
                  </a:rPr>
                  <a:t>Ленино</a:t>
                </a: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8177757" y="4759355"/>
                <a:ext cx="839447" cy="24622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ru-RU" sz="1000" b="1" dirty="0" smtClean="0">
                    <a:solidFill>
                      <a:schemeClr val="bg1">
                        <a:lumMod val="65000"/>
                      </a:schemeClr>
                    </a:solidFill>
                    <a:latin typeface="Franklin Gothic Book" panose="020B0503020102020204" pitchFamily="34" charset="0"/>
                  </a:rPr>
                  <a:t>Кировское</a:t>
                </a: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6843779" y="3834299"/>
                <a:ext cx="1040265" cy="24622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ru-RU" sz="1000" b="1" dirty="0" smtClean="0">
                    <a:solidFill>
                      <a:schemeClr val="bg1">
                        <a:lumMod val="65000"/>
                      </a:schemeClr>
                    </a:solidFill>
                    <a:latin typeface="Franklin Gothic Book" panose="020B0503020102020204" pitchFamily="34" charset="0"/>
                  </a:rPr>
                  <a:t>Нижнегорский</a:t>
                </a:r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4357756" y="2840005"/>
                <a:ext cx="1040265" cy="24622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ru-RU" sz="1000" b="1" dirty="0" smtClean="0">
                    <a:solidFill>
                      <a:schemeClr val="bg1">
                        <a:lumMod val="65000"/>
                      </a:schemeClr>
                    </a:solidFill>
                    <a:latin typeface="Franklin Gothic Book" panose="020B0503020102020204" pitchFamily="34" charset="0"/>
                  </a:rPr>
                  <a:t>Первомайское</a:t>
                </a: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3247307" y="2760757"/>
                <a:ext cx="849436" cy="24622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ru-RU" sz="1000" b="1" dirty="0" smtClean="0">
                    <a:solidFill>
                      <a:schemeClr val="bg1">
                        <a:lumMod val="65000"/>
                      </a:schemeClr>
                    </a:solidFill>
                    <a:latin typeface="Franklin Gothic Book" panose="020B0503020102020204" pitchFamily="34" charset="0"/>
                  </a:rPr>
                  <a:t>Раздольное</a:t>
                </a: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5564515" y="3777630"/>
                <a:ext cx="1299835" cy="24622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ru-RU" sz="1000" b="1" dirty="0" smtClean="0">
                    <a:solidFill>
                      <a:schemeClr val="bg1">
                        <a:lumMod val="65000"/>
                      </a:schemeClr>
                    </a:solidFill>
                    <a:latin typeface="Franklin Gothic Book" panose="020B0503020102020204" pitchFamily="34" charset="0"/>
                  </a:rPr>
                  <a:t>Красногвардейское</a:t>
                </a:r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5102107" y="4706779"/>
                <a:ext cx="989132" cy="24622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ru-RU" sz="1000" b="1" dirty="0" smtClean="0">
                    <a:solidFill>
                      <a:schemeClr val="bg1">
                        <a:lumMod val="65000"/>
                      </a:schemeClr>
                    </a:solidFill>
                    <a:latin typeface="Franklin Gothic Book" panose="020B0503020102020204" pitchFamily="34" charset="0"/>
                  </a:rPr>
                  <a:t>Октябрьское</a:t>
                </a: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4817765" y="5332090"/>
                <a:ext cx="989132" cy="24622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ru-RU" sz="1000" b="1" dirty="0" smtClean="0">
                    <a:solidFill>
                      <a:schemeClr val="bg1">
                        <a:lumMod val="65000"/>
                      </a:schemeClr>
                    </a:solidFill>
                    <a:latin typeface="Franklin Gothic Book" panose="020B0503020102020204" pitchFamily="34" charset="0"/>
                  </a:rPr>
                  <a:t>Гвардейское</a:t>
                </a: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5653311" y="5403618"/>
                <a:ext cx="795114" cy="24622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ru-RU" sz="1000" b="1" dirty="0" smtClean="0">
                    <a:solidFill>
                      <a:schemeClr val="bg1">
                        <a:lumMod val="65000"/>
                      </a:schemeClr>
                    </a:solidFill>
                    <a:latin typeface="Franklin Gothic Book" panose="020B0503020102020204" pitchFamily="34" charset="0"/>
                  </a:rPr>
                  <a:t>Белогорск</a:t>
                </a:r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7418700" y="5907291"/>
                <a:ext cx="955970" cy="24622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ru-RU" sz="1000" b="1" dirty="0" smtClean="0">
                    <a:solidFill>
                      <a:schemeClr val="bg1">
                        <a:lumMod val="65000"/>
                      </a:schemeClr>
                    </a:solidFill>
                    <a:latin typeface="Franklin Gothic Book" panose="020B0503020102020204" pitchFamily="34" charset="0"/>
                  </a:rPr>
                  <a:t>Старый Крым</a:t>
                </a:r>
              </a:p>
            </p:txBody>
          </p:sp>
        </p:grpSp>
        <p:sp>
          <p:nvSpPr>
            <p:cNvPr id="112" name="TextBox 111"/>
            <p:cNvSpPr txBox="1"/>
            <p:nvPr/>
          </p:nvSpPr>
          <p:spPr>
            <a:xfrm>
              <a:off x="5148283" y="6041009"/>
              <a:ext cx="1282016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>
                      <a:lumMod val="65000"/>
                    </a:schemeClr>
                  </a:solidFill>
                  <a:latin typeface="Franklin Gothic Book" panose="020B0503020102020204" pitchFamily="34" charset="0"/>
                </a:rPr>
                <a:t>СИМФЕРОПОЛЬ</a:t>
              </a:r>
            </a:p>
          </p:txBody>
        </p:sp>
      </p:grpSp>
      <p:sp>
        <p:nvSpPr>
          <p:cNvPr id="137" name="Прямоугольник 136"/>
          <p:cNvSpPr/>
          <p:nvPr/>
        </p:nvSpPr>
        <p:spPr>
          <a:xfrm>
            <a:off x="594946" y="984176"/>
            <a:ext cx="12206654" cy="7663098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593015" y="9206651"/>
            <a:ext cx="5616097" cy="403245"/>
          </a:xfrm>
          <a:prstGeom prst="rect">
            <a:avLst/>
          </a:prstGeom>
        </p:spPr>
        <p:txBody>
          <a:bodyPr vert="horz" lIns="122191" tIns="61096" rIns="122191" bIns="61096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sz="1200" b="1" dirty="0" smtClean="0">
                <a:solidFill>
                  <a:srgbClr val="538F8F"/>
                </a:solidFill>
                <a:latin typeface="Franklin Gothic Book" panose="020B0503020102020204" pitchFamily="34" charset="0"/>
                <a:cs typeface="Times New Roman" pitchFamily="18" charset="0"/>
              </a:rPr>
              <a:t>Москва 2019</a:t>
            </a:r>
            <a:endParaRPr lang="nl-NL" sz="1200" b="1" dirty="0">
              <a:solidFill>
                <a:srgbClr val="538F8F"/>
              </a:solidFill>
              <a:latin typeface="Franklin Gothic Book" panose="020B0503020102020204" pitchFamily="34" charset="0"/>
              <a:cs typeface="Times New Roman" pitchFamily="18" charset="0"/>
            </a:endParaRPr>
          </a:p>
        </p:txBody>
      </p:sp>
      <p:sp>
        <p:nvSpPr>
          <p:cNvPr id="5" name="AutoShape 2" descr="Russian coat of arms of Feodosia (2016).png"/>
          <p:cNvSpPr>
            <a:spLocks noChangeAspect="1" noChangeArrowheads="1"/>
          </p:cNvSpPr>
          <p:nvPr/>
        </p:nvSpPr>
        <p:spPr bwMode="auto">
          <a:xfrm>
            <a:off x="201051" y="-202247"/>
            <a:ext cx="393895" cy="42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2191" tIns="61096" rIns="122191" bIns="6109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I:\Крым\Схема расселения Крыма\Эскиз\Emblem_of_Crime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2747" y="120080"/>
            <a:ext cx="664717" cy="75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2904055" y="2916235"/>
            <a:ext cx="9903918" cy="346854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321412" y="3648472"/>
            <a:ext cx="9480188" cy="2016224"/>
          </a:xfrm>
          <a:noFill/>
        </p:spPr>
        <p:txBody>
          <a:bodyPr>
            <a:noAutofit/>
          </a:bodyPr>
          <a:lstStyle/>
          <a:p>
            <a:pPr algn="l"/>
            <a:r>
              <a:rPr lang="ru-RU" sz="4000" dirty="0">
                <a:solidFill>
                  <a:srgbClr val="538F8F"/>
                </a:solidFill>
                <a:latin typeface="Impact" panose="020B0806030902050204" pitchFamily="34" charset="0"/>
              </a:rPr>
              <a:t>РЕАЛИЗАЦИЯ НАЦИОНАЛЬНОГО ПРОЕКТА </a:t>
            </a:r>
            <a:r>
              <a:rPr lang="ru-RU" sz="4000" dirty="0" smtClean="0">
                <a:solidFill>
                  <a:srgbClr val="538F8F"/>
                </a:solidFill>
                <a:latin typeface="Impact" panose="020B0806030902050204" pitchFamily="34" charset="0"/>
              </a:rPr>
              <a:t/>
            </a:r>
            <a:br>
              <a:rPr lang="ru-RU" sz="4000" dirty="0" smtClean="0">
                <a:solidFill>
                  <a:srgbClr val="538F8F"/>
                </a:solidFill>
                <a:latin typeface="Impact" panose="020B0806030902050204" pitchFamily="34" charset="0"/>
              </a:rPr>
            </a:br>
            <a:r>
              <a:rPr lang="ru-RU" sz="4000" dirty="0" smtClean="0">
                <a:solidFill>
                  <a:srgbClr val="538F8F"/>
                </a:solidFill>
                <a:latin typeface="Impact" panose="020B0806030902050204" pitchFamily="34" charset="0"/>
              </a:rPr>
              <a:t>«</a:t>
            </a:r>
            <a:r>
              <a:rPr lang="ru-RU" sz="4000" dirty="0">
                <a:solidFill>
                  <a:srgbClr val="538F8F"/>
                </a:solidFill>
                <a:latin typeface="Impact" panose="020B0806030902050204" pitchFamily="34" charset="0"/>
              </a:rPr>
              <a:t>ЖИЛЬЕ И ГОРОДСКАЯ СРЕДА</a:t>
            </a:r>
            <a:r>
              <a:rPr lang="ru-RU" sz="4000" dirty="0" smtClean="0">
                <a:solidFill>
                  <a:srgbClr val="538F8F"/>
                </a:solidFill>
                <a:latin typeface="Impact" panose="020B0806030902050204" pitchFamily="34" charset="0"/>
              </a:rPr>
              <a:t>»</a:t>
            </a:r>
            <a:br>
              <a:rPr lang="ru-RU" sz="4000" dirty="0" smtClean="0">
                <a:solidFill>
                  <a:srgbClr val="538F8F"/>
                </a:solidFill>
                <a:latin typeface="Impact" panose="020B0806030902050204" pitchFamily="34" charset="0"/>
              </a:rPr>
            </a:br>
            <a:r>
              <a:rPr lang="ru-RU" sz="4000" dirty="0">
                <a:solidFill>
                  <a:srgbClr val="538F8F"/>
                </a:solidFill>
                <a:latin typeface="Impact" panose="020B0806030902050204" pitchFamily="34" charset="0"/>
              </a:rPr>
              <a:t>РЕСПУБЛИКА </a:t>
            </a:r>
            <a:r>
              <a:rPr lang="ru-RU" sz="4000" dirty="0" smtClean="0">
                <a:solidFill>
                  <a:srgbClr val="538F8F"/>
                </a:solidFill>
                <a:latin typeface="Impact" panose="020B0806030902050204" pitchFamily="34" charset="0"/>
              </a:rPr>
              <a:t>КРЫМ </a:t>
            </a:r>
            <a:endParaRPr lang="ru-RU" sz="4000" dirty="0">
              <a:solidFill>
                <a:srgbClr val="538F8F"/>
              </a:solidFill>
              <a:latin typeface="Impact" panose="020B0806030902050204" pitchFamily="34" charset="0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-9525" y="988815"/>
            <a:ext cx="594946" cy="7663098"/>
          </a:xfrm>
          <a:prstGeom prst="rect">
            <a:avLst/>
          </a:prstGeom>
          <a:solidFill>
            <a:srgbClr val="538F8F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EFBCF9-3757-4252-ACD1-192F14C31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4176"/>
            <a:ext cx="12801600" cy="81129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064204" y="7104856"/>
            <a:ext cx="5372765" cy="1752018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endParaRPr lang="ru-RU" sz="1680" dirty="0">
              <a:solidFill>
                <a:schemeClr val="bg1">
                  <a:lumMod val="95000"/>
                </a:schemeClr>
              </a:solidFill>
              <a:latin typeface="Franklin Gothic Demi Cond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</a:pPr>
            <a:endParaRPr lang="ru-RU" sz="1680" dirty="0">
              <a:solidFill>
                <a:schemeClr val="bg1">
                  <a:lumMod val="95000"/>
                </a:schemeClr>
              </a:solidFill>
              <a:latin typeface="Franklin Gothic Demi Cond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1680" dirty="0">
                <a:solidFill>
                  <a:schemeClr val="bg1">
                    <a:lumMod val="95000"/>
                  </a:schemeClr>
                </a:solidFill>
                <a:latin typeface="Franklin Gothic Demi Cond" pitchFamily="34" charset="0"/>
                <a:ea typeface="Calibri" panose="020F0502020204030204" pitchFamily="34" charset="0"/>
                <a:cs typeface="Cambria" panose="02040503050406030204" pitchFamily="18" charset="0"/>
              </a:rPr>
              <a:t>ФОРМИРОВАНИЕ АГЛОМЕРАЦИИ И ПРИГОРОДНОЙ ЗОНЫ ПРИ ГРАДОФОРМИРУЮЩЕЙ РОЛИ ИНДИВИДУАЛЬНОГО И МАЛОЭТАЖНОГО МНОГОКВАРТИРНОГО ЖИЛИЩНОГО СТРОИТЕЛЬСТВА</a:t>
            </a:r>
          </a:p>
        </p:txBody>
      </p:sp>
      <p:sp>
        <p:nvSpPr>
          <p:cNvPr id="7" name="Номер слайда 14"/>
          <p:cNvSpPr txBox="1">
            <a:spLocks/>
          </p:cNvSpPr>
          <p:nvPr/>
        </p:nvSpPr>
        <p:spPr>
          <a:xfrm>
            <a:off x="12161440" y="9193088"/>
            <a:ext cx="610776" cy="371599"/>
          </a:xfrm>
          <a:prstGeom prst="rect">
            <a:avLst/>
          </a:prstGeom>
        </p:spPr>
        <p:txBody>
          <a:bodyPr vert="horz" lIns="122191" tIns="61096" rIns="122191" bIns="61096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639842" algn="l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279684" algn="l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919524" algn="l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559365" algn="l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3199205" algn="l" defTabSz="1279684" rtl="0" eaLnBrk="1" latinLnBrk="0" hangingPunct="1">
              <a:defRPr sz="33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3839047" algn="l" defTabSz="1279684" rtl="0" eaLnBrk="1" latinLnBrk="0" hangingPunct="1">
              <a:defRPr sz="33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4478889" algn="l" defTabSz="1279684" rtl="0" eaLnBrk="1" latinLnBrk="0" hangingPunct="1">
              <a:defRPr sz="33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5118731" algn="l" defTabSz="1279684" rtl="0" eaLnBrk="1" latinLnBrk="0" hangingPunct="1">
              <a:defRPr sz="33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407E46F9-FBAA-45CE-91CD-D344AD3CA983}" type="slidenum">
              <a:rPr lang="ru-RU" sz="1400" smtClean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</a:rPr>
              <a:pPr/>
              <a:t>10</a:t>
            </a:fld>
            <a:endParaRPr lang="ru-RU" sz="1400" dirty="0">
              <a:solidFill>
                <a:schemeClr val="bg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7810" y="857"/>
            <a:ext cx="11521702" cy="479263"/>
          </a:xfrm>
          <a:prstGeom prst="rect">
            <a:avLst/>
          </a:prstGeom>
          <a:solidFill>
            <a:srgbClr val="538F8F"/>
          </a:solidFill>
        </p:spPr>
        <p:txBody>
          <a:bodyPr wrap="square" lIns="139345" tIns="69674" rIns="139345" bIns="69674" rtlCol="0">
            <a:spAutoFit/>
          </a:bodyPr>
          <a:lstStyle/>
          <a:p>
            <a:pPr marL="717550" indent="266700"/>
            <a:r>
              <a:rPr lang="ru-RU" sz="22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Белгород</a:t>
            </a:r>
            <a:r>
              <a:rPr lang="ru-RU" sz="22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. Пример формирования </a:t>
            </a:r>
            <a:r>
              <a:rPr lang="ru-RU" sz="22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агломерации</a:t>
            </a:r>
            <a:endParaRPr lang="ru-RU" sz="22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365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3771"/>
          <a:stretch/>
        </p:blipFill>
        <p:spPr>
          <a:xfrm>
            <a:off x="0" y="661958"/>
            <a:ext cx="12801600" cy="8315106"/>
          </a:xfrm>
          <a:prstGeom prst="rect">
            <a:avLst/>
          </a:prstGeom>
        </p:spPr>
      </p:pic>
      <p:sp>
        <p:nvSpPr>
          <p:cNvPr id="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2161440" y="9193088"/>
            <a:ext cx="610776" cy="371599"/>
          </a:xfrm>
        </p:spPr>
        <p:txBody>
          <a:bodyPr/>
          <a:lstStyle/>
          <a:p>
            <a:fld id="{407E46F9-FBAA-45CE-91CD-D344AD3CA983}" type="slidenum">
              <a:rPr lang="ru-RU" sz="1400" smtClean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</a:rPr>
              <a:pPr/>
              <a:t>11</a:t>
            </a:fld>
            <a:endParaRPr lang="ru-RU" sz="1400" dirty="0">
              <a:solidFill>
                <a:schemeClr val="bg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810" y="857"/>
            <a:ext cx="11521702" cy="479263"/>
          </a:xfrm>
          <a:prstGeom prst="rect">
            <a:avLst/>
          </a:prstGeom>
          <a:solidFill>
            <a:srgbClr val="538F8F"/>
          </a:solidFill>
        </p:spPr>
        <p:txBody>
          <a:bodyPr wrap="square" lIns="139345" tIns="69674" rIns="139345" bIns="69674" rtlCol="0">
            <a:spAutoFit/>
          </a:bodyPr>
          <a:lstStyle/>
          <a:p>
            <a:pPr marL="717550" indent="266700"/>
            <a:r>
              <a:rPr lang="ru-RU" sz="22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Феодосия. Формирования агломерации</a:t>
            </a:r>
            <a:endParaRPr lang="ru-RU" sz="22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64204" y="7104856"/>
            <a:ext cx="5372765" cy="1752018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endParaRPr lang="ru-RU" sz="1680" dirty="0">
              <a:solidFill>
                <a:schemeClr val="bg1">
                  <a:lumMod val="95000"/>
                </a:schemeClr>
              </a:solidFill>
              <a:latin typeface="Franklin Gothic Demi Cond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</a:pPr>
            <a:endParaRPr lang="ru-RU" sz="1680" dirty="0">
              <a:solidFill>
                <a:schemeClr val="bg1">
                  <a:lumMod val="95000"/>
                </a:schemeClr>
              </a:solidFill>
              <a:latin typeface="Franklin Gothic Demi Cond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1680" dirty="0">
                <a:solidFill>
                  <a:schemeClr val="bg1">
                    <a:lumMod val="95000"/>
                  </a:schemeClr>
                </a:solidFill>
                <a:latin typeface="Franklin Gothic Demi Cond" pitchFamily="34" charset="0"/>
                <a:ea typeface="Calibri" panose="020F0502020204030204" pitchFamily="34" charset="0"/>
                <a:cs typeface="Cambria" panose="02040503050406030204" pitchFamily="18" charset="0"/>
              </a:rPr>
              <a:t>ФОРМИРОВАНИЕ АГЛОМЕРАЦИИ И ПРИГОРОДНОЙ ЗОНЫ ПРИ ГРАДОФОРМИРУЮЩЕЙ РОЛИ ИНДИВИДУАЛЬНОГО И МАЛОЭТАЖНОГО МНОГОКВАРТИРНОГО ЖИЛИЩНОГО СТРОИТЕЛЬСТВА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3256451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4540610" y="643186"/>
            <a:ext cx="8421130" cy="5003099"/>
            <a:chOff x="0" y="912168"/>
            <a:chExt cx="12801601" cy="7605592"/>
          </a:xfrm>
        </p:grpSpPr>
        <p:grpSp>
          <p:nvGrpSpPr>
            <p:cNvPr id="346" name="Группа 345"/>
            <p:cNvGrpSpPr/>
            <p:nvPr/>
          </p:nvGrpSpPr>
          <p:grpSpPr>
            <a:xfrm>
              <a:off x="103163" y="916573"/>
              <a:ext cx="12698438" cy="6126909"/>
              <a:chOff x="103163" y="916573"/>
              <a:chExt cx="12698438" cy="6126909"/>
            </a:xfrm>
          </p:grpSpPr>
          <p:pic>
            <p:nvPicPr>
              <p:cNvPr id="347" name="Picture 4" descr="I:\Крым\Схема расселения Крыма\Эскиз\Подложка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25" t="11406" r="1320" b="24788"/>
              <a:stretch/>
            </p:blipFill>
            <p:spPr bwMode="auto">
              <a:xfrm>
                <a:off x="103163" y="1530693"/>
                <a:ext cx="12698438" cy="55127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48" name="Группа 347"/>
              <p:cNvGrpSpPr/>
              <p:nvPr/>
            </p:nvGrpSpPr>
            <p:grpSpPr>
              <a:xfrm>
                <a:off x="3569947" y="916573"/>
                <a:ext cx="3999150" cy="1953627"/>
                <a:chOff x="3569947" y="916573"/>
                <a:chExt cx="3999150" cy="1953627"/>
              </a:xfrm>
            </p:grpSpPr>
            <p:sp>
              <p:nvSpPr>
                <p:cNvPr id="349" name="Полилиния 348"/>
                <p:cNvSpPr/>
                <p:nvPr/>
              </p:nvSpPr>
              <p:spPr>
                <a:xfrm>
                  <a:off x="3569947" y="916573"/>
                  <a:ext cx="3999150" cy="1934518"/>
                </a:xfrm>
                <a:custGeom>
                  <a:avLst/>
                  <a:gdLst>
                    <a:gd name="connsiteX0" fmla="*/ 0 w 3937000"/>
                    <a:gd name="connsiteY0" fmla="*/ 387350 h 1933575"/>
                    <a:gd name="connsiteX1" fmla="*/ 76200 w 3937000"/>
                    <a:gd name="connsiteY1" fmla="*/ 349250 h 1933575"/>
                    <a:gd name="connsiteX2" fmla="*/ 9525 w 3937000"/>
                    <a:gd name="connsiteY2" fmla="*/ 41275 h 1933575"/>
                    <a:gd name="connsiteX3" fmla="*/ 15875 w 3937000"/>
                    <a:gd name="connsiteY3" fmla="*/ 19050 h 1933575"/>
                    <a:gd name="connsiteX4" fmla="*/ 66675 w 3937000"/>
                    <a:gd name="connsiteY4" fmla="*/ 0 h 1933575"/>
                    <a:gd name="connsiteX5" fmla="*/ 111125 w 3937000"/>
                    <a:gd name="connsiteY5" fmla="*/ 0 h 1933575"/>
                    <a:gd name="connsiteX6" fmla="*/ 171450 w 3937000"/>
                    <a:gd name="connsiteY6" fmla="*/ 41275 h 1933575"/>
                    <a:gd name="connsiteX7" fmla="*/ 215900 w 3937000"/>
                    <a:gd name="connsiteY7" fmla="*/ 95250 h 1933575"/>
                    <a:gd name="connsiteX8" fmla="*/ 266700 w 3937000"/>
                    <a:gd name="connsiteY8" fmla="*/ 111125 h 1933575"/>
                    <a:gd name="connsiteX9" fmla="*/ 365125 w 3937000"/>
                    <a:gd name="connsiteY9" fmla="*/ 171450 h 1933575"/>
                    <a:gd name="connsiteX10" fmla="*/ 498475 w 3937000"/>
                    <a:gd name="connsiteY10" fmla="*/ 107950 h 1933575"/>
                    <a:gd name="connsiteX11" fmla="*/ 622300 w 3937000"/>
                    <a:gd name="connsiteY11" fmla="*/ 98425 h 1933575"/>
                    <a:gd name="connsiteX12" fmla="*/ 676275 w 3937000"/>
                    <a:gd name="connsiteY12" fmla="*/ 107950 h 1933575"/>
                    <a:gd name="connsiteX13" fmla="*/ 701675 w 3937000"/>
                    <a:gd name="connsiteY13" fmla="*/ 123825 h 1933575"/>
                    <a:gd name="connsiteX14" fmla="*/ 895350 w 3937000"/>
                    <a:gd name="connsiteY14" fmla="*/ 298450 h 1933575"/>
                    <a:gd name="connsiteX15" fmla="*/ 1057275 w 3937000"/>
                    <a:gd name="connsiteY15" fmla="*/ 371475 h 1933575"/>
                    <a:gd name="connsiteX16" fmla="*/ 1181100 w 3937000"/>
                    <a:gd name="connsiteY16" fmla="*/ 463550 h 1933575"/>
                    <a:gd name="connsiteX17" fmla="*/ 1225550 w 3937000"/>
                    <a:gd name="connsiteY17" fmla="*/ 482600 h 1933575"/>
                    <a:gd name="connsiteX18" fmla="*/ 1273175 w 3937000"/>
                    <a:gd name="connsiteY18" fmla="*/ 482600 h 1933575"/>
                    <a:gd name="connsiteX19" fmla="*/ 1323975 w 3937000"/>
                    <a:gd name="connsiteY19" fmla="*/ 460375 h 1933575"/>
                    <a:gd name="connsiteX20" fmla="*/ 1387475 w 3937000"/>
                    <a:gd name="connsiteY20" fmla="*/ 469900 h 1933575"/>
                    <a:gd name="connsiteX21" fmla="*/ 1479550 w 3937000"/>
                    <a:gd name="connsiteY21" fmla="*/ 514350 h 1933575"/>
                    <a:gd name="connsiteX22" fmla="*/ 1552575 w 3937000"/>
                    <a:gd name="connsiteY22" fmla="*/ 600075 h 1933575"/>
                    <a:gd name="connsiteX23" fmla="*/ 1644650 w 3937000"/>
                    <a:gd name="connsiteY23" fmla="*/ 663575 h 1933575"/>
                    <a:gd name="connsiteX24" fmla="*/ 1831975 w 3937000"/>
                    <a:gd name="connsiteY24" fmla="*/ 720725 h 1933575"/>
                    <a:gd name="connsiteX25" fmla="*/ 2032000 w 3937000"/>
                    <a:gd name="connsiteY25" fmla="*/ 685800 h 1933575"/>
                    <a:gd name="connsiteX26" fmla="*/ 2120900 w 3937000"/>
                    <a:gd name="connsiteY26" fmla="*/ 714375 h 1933575"/>
                    <a:gd name="connsiteX27" fmla="*/ 2209800 w 3937000"/>
                    <a:gd name="connsiteY27" fmla="*/ 787400 h 1933575"/>
                    <a:gd name="connsiteX28" fmla="*/ 2273300 w 3937000"/>
                    <a:gd name="connsiteY28" fmla="*/ 869950 h 1933575"/>
                    <a:gd name="connsiteX29" fmla="*/ 2292350 w 3937000"/>
                    <a:gd name="connsiteY29" fmla="*/ 917575 h 1933575"/>
                    <a:gd name="connsiteX30" fmla="*/ 2301875 w 3937000"/>
                    <a:gd name="connsiteY30" fmla="*/ 981075 h 1933575"/>
                    <a:gd name="connsiteX31" fmla="*/ 2349500 w 3937000"/>
                    <a:gd name="connsiteY31" fmla="*/ 1054100 h 1933575"/>
                    <a:gd name="connsiteX32" fmla="*/ 2447925 w 3937000"/>
                    <a:gd name="connsiteY32" fmla="*/ 1143000 h 1933575"/>
                    <a:gd name="connsiteX33" fmla="*/ 2482850 w 3937000"/>
                    <a:gd name="connsiteY33" fmla="*/ 1168400 h 1933575"/>
                    <a:gd name="connsiteX34" fmla="*/ 2527300 w 3937000"/>
                    <a:gd name="connsiteY34" fmla="*/ 1171575 h 1933575"/>
                    <a:gd name="connsiteX35" fmla="*/ 2565400 w 3937000"/>
                    <a:gd name="connsiteY35" fmla="*/ 1168400 h 1933575"/>
                    <a:gd name="connsiteX36" fmla="*/ 2647950 w 3937000"/>
                    <a:gd name="connsiteY36" fmla="*/ 1079500 h 1933575"/>
                    <a:gd name="connsiteX37" fmla="*/ 2692400 w 3937000"/>
                    <a:gd name="connsiteY37" fmla="*/ 1031875 h 1933575"/>
                    <a:gd name="connsiteX38" fmla="*/ 2698750 w 3937000"/>
                    <a:gd name="connsiteY38" fmla="*/ 1000125 h 1933575"/>
                    <a:gd name="connsiteX39" fmla="*/ 2701925 w 3937000"/>
                    <a:gd name="connsiteY39" fmla="*/ 974725 h 1933575"/>
                    <a:gd name="connsiteX40" fmla="*/ 2752725 w 3937000"/>
                    <a:gd name="connsiteY40" fmla="*/ 955675 h 1933575"/>
                    <a:gd name="connsiteX41" fmla="*/ 2857500 w 3937000"/>
                    <a:gd name="connsiteY41" fmla="*/ 965200 h 1933575"/>
                    <a:gd name="connsiteX42" fmla="*/ 2968625 w 3937000"/>
                    <a:gd name="connsiteY42" fmla="*/ 1022350 h 1933575"/>
                    <a:gd name="connsiteX43" fmla="*/ 3082925 w 3937000"/>
                    <a:gd name="connsiteY43" fmla="*/ 1101725 h 1933575"/>
                    <a:gd name="connsiteX44" fmla="*/ 3203575 w 3937000"/>
                    <a:gd name="connsiteY44" fmla="*/ 1228725 h 1933575"/>
                    <a:gd name="connsiteX45" fmla="*/ 3286125 w 3937000"/>
                    <a:gd name="connsiteY45" fmla="*/ 1311275 h 1933575"/>
                    <a:gd name="connsiteX46" fmla="*/ 3422650 w 3937000"/>
                    <a:gd name="connsiteY46" fmla="*/ 1346200 h 1933575"/>
                    <a:gd name="connsiteX47" fmla="*/ 3416300 w 3937000"/>
                    <a:gd name="connsiteY47" fmla="*/ 1746250 h 1933575"/>
                    <a:gd name="connsiteX48" fmla="*/ 3587750 w 3937000"/>
                    <a:gd name="connsiteY48" fmla="*/ 1787525 h 1933575"/>
                    <a:gd name="connsiteX49" fmla="*/ 3648075 w 3937000"/>
                    <a:gd name="connsiteY49" fmla="*/ 1809750 h 1933575"/>
                    <a:gd name="connsiteX50" fmla="*/ 3854450 w 3937000"/>
                    <a:gd name="connsiteY50" fmla="*/ 1920875 h 1933575"/>
                    <a:gd name="connsiteX51" fmla="*/ 3876675 w 3937000"/>
                    <a:gd name="connsiteY51" fmla="*/ 1933575 h 1933575"/>
                    <a:gd name="connsiteX52" fmla="*/ 3937000 w 3937000"/>
                    <a:gd name="connsiteY52" fmla="*/ 1901825 h 1933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3937000" h="1933575">
                      <a:moveTo>
                        <a:pt x="0" y="387350"/>
                      </a:moveTo>
                      <a:lnTo>
                        <a:pt x="76200" y="349250"/>
                      </a:lnTo>
                      <a:lnTo>
                        <a:pt x="9525" y="41275"/>
                      </a:lnTo>
                      <a:lnTo>
                        <a:pt x="15875" y="19050"/>
                      </a:lnTo>
                      <a:lnTo>
                        <a:pt x="66675" y="0"/>
                      </a:lnTo>
                      <a:lnTo>
                        <a:pt x="111125" y="0"/>
                      </a:lnTo>
                      <a:lnTo>
                        <a:pt x="171450" y="41275"/>
                      </a:lnTo>
                      <a:lnTo>
                        <a:pt x="215900" y="95250"/>
                      </a:lnTo>
                      <a:lnTo>
                        <a:pt x="266700" y="111125"/>
                      </a:lnTo>
                      <a:lnTo>
                        <a:pt x="365125" y="171450"/>
                      </a:lnTo>
                      <a:lnTo>
                        <a:pt x="498475" y="107950"/>
                      </a:lnTo>
                      <a:lnTo>
                        <a:pt x="622300" y="98425"/>
                      </a:lnTo>
                      <a:lnTo>
                        <a:pt x="676275" y="107950"/>
                      </a:lnTo>
                      <a:lnTo>
                        <a:pt x="701675" y="123825"/>
                      </a:lnTo>
                      <a:lnTo>
                        <a:pt x="895350" y="298450"/>
                      </a:lnTo>
                      <a:lnTo>
                        <a:pt x="1057275" y="371475"/>
                      </a:lnTo>
                      <a:lnTo>
                        <a:pt x="1181100" y="463550"/>
                      </a:lnTo>
                      <a:lnTo>
                        <a:pt x="1225550" y="482600"/>
                      </a:lnTo>
                      <a:lnTo>
                        <a:pt x="1273175" y="482600"/>
                      </a:lnTo>
                      <a:lnTo>
                        <a:pt x="1323975" y="460375"/>
                      </a:lnTo>
                      <a:lnTo>
                        <a:pt x="1387475" y="469900"/>
                      </a:lnTo>
                      <a:lnTo>
                        <a:pt x="1479550" y="514350"/>
                      </a:lnTo>
                      <a:lnTo>
                        <a:pt x="1552575" y="600075"/>
                      </a:lnTo>
                      <a:lnTo>
                        <a:pt x="1644650" y="663575"/>
                      </a:lnTo>
                      <a:lnTo>
                        <a:pt x="1831975" y="720725"/>
                      </a:lnTo>
                      <a:lnTo>
                        <a:pt x="2032000" y="685800"/>
                      </a:lnTo>
                      <a:lnTo>
                        <a:pt x="2120900" y="714375"/>
                      </a:lnTo>
                      <a:lnTo>
                        <a:pt x="2209800" y="787400"/>
                      </a:lnTo>
                      <a:lnTo>
                        <a:pt x="2273300" y="869950"/>
                      </a:lnTo>
                      <a:lnTo>
                        <a:pt x="2292350" y="917575"/>
                      </a:lnTo>
                      <a:lnTo>
                        <a:pt x="2301875" y="981075"/>
                      </a:lnTo>
                      <a:lnTo>
                        <a:pt x="2349500" y="1054100"/>
                      </a:lnTo>
                      <a:lnTo>
                        <a:pt x="2447925" y="1143000"/>
                      </a:lnTo>
                      <a:lnTo>
                        <a:pt x="2482850" y="1168400"/>
                      </a:lnTo>
                      <a:lnTo>
                        <a:pt x="2527300" y="1171575"/>
                      </a:lnTo>
                      <a:lnTo>
                        <a:pt x="2565400" y="1168400"/>
                      </a:lnTo>
                      <a:lnTo>
                        <a:pt x="2647950" y="1079500"/>
                      </a:lnTo>
                      <a:lnTo>
                        <a:pt x="2692400" y="1031875"/>
                      </a:lnTo>
                      <a:lnTo>
                        <a:pt x="2698750" y="1000125"/>
                      </a:lnTo>
                      <a:lnTo>
                        <a:pt x="2701925" y="974725"/>
                      </a:lnTo>
                      <a:lnTo>
                        <a:pt x="2752725" y="955675"/>
                      </a:lnTo>
                      <a:lnTo>
                        <a:pt x="2857500" y="965200"/>
                      </a:lnTo>
                      <a:lnTo>
                        <a:pt x="2968625" y="1022350"/>
                      </a:lnTo>
                      <a:lnTo>
                        <a:pt x="3082925" y="1101725"/>
                      </a:lnTo>
                      <a:lnTo>
                        <a:pt x="3203575" y="1228725"/>
                      </a:lnTo>
                      <a:lnTo>
                        <a:pt x="3286125" y="1311275"/>
                      </a:lnTo>
                      <a:lnTo>
                        <a:pt x="3422650" y="1346200"/>
                      </a:lnTo>
                      <a:lnTo>
                        <a:pt x="3416300" y="1746250"/>
                      </a:lnTo>
                      <a:lnTo>
                        <a:pt x="3587750" y="1787525"/>
                      </a:lnTo>
                      <a:lnTo>
                        <a:pt x="3648075" y="1809750"/>
                      </a:lnTo>
                      <a:lnTo>
                        <a:pt x="3854450" y="1920875"/>
                      </a:lnTo>
                      <a:lnTo>
                        <a:pt x="3876675" y="1933575"/>
                      </a:lnTo>
                      <a:lnTo>
                        <a:pt x="3937000" y="1901825"/>
                      </a:lnTo>
                    </a:path>
                  </a:pathLst>
                </a:custGeom>
                <a:noFill/>
                <a:ln w="76200">
                  <a:solidFill>
                    <a:srgbClr val="FF4F4F">
                      <a:alpha val="36000"/>
                    </a:srgb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50" name="Полилиния 349"/>
                <p:cNvSpPr/>
                <p:nvPr/>
              </p:nvSpPr>
              <p:spPr>
                <a:xfrm>
                  <a:off x="3592488" y="936625"/>
                  <a:ext cx="3937000" cy="1933575"/>
                </a:xfrm>
                <a:custGeom>
                  <a:avLst/>
                  <a:gdLst>
                    <a:gd name="connsiteX0" fmla="*/ 0 w 3937000"/>
                    <a:gd name="connsiteY0" fmla="*/ 387350 h 1933575"/>
                    <a:gd name="connsiteX1" fmla="*/ 76200 w 3937000"/>
                    <a:gd name="connsiteY1" fmla="*/ 349250 h 1933575"/>
                    <a:gd name="connsiteX2" fmla="*/ 9525 w 3937000"/>
                    <a:gd name="connsiteY2" fmla="*/ 41275 h 1933575"/>
                    <a:gd name="connsiteX3" fmla="*/ 15875 w 3937000"/>
                    <a:gd name="connsiteY3" fmla="*/ 19050 h 1933575"/>
                    <a:gd name="connsiteX4" fmla="*/ 66675 w 3937000"/>
                    <a:gd name="connsiteY4" fmla="*/ 0 h 1933575"/>
                    <a:gd name="connsiteX5" fmla="*/ 111125 w 3937000"/>
                    <a:gd name="connsiteY5" fmla="*/ 0 h 1933575"/>
                    <a:gd name="connsiteX6" fmla="*/ 171450 w 3937000"/>
                    <a:gd name="connsiteY6" fmla="*/ 41275 h 1933575"/>
                    <a:gd name="connsiteX7" fmla="*/ 215900 w 3937000"/>
                    <a:gd name="connsiteY7" fmla="*/ 95250 h 1933575"/>
                    <a:gd name="connsiteX8" fmla="*/ 266700 w 3937000"/>
                    <a:gd name="connsiteY8" fmla="*/ 111125 h 1933575"/>
                    <a:gd name="connsiteX9" fmla="*/ 365125 w 3937000"/>
                    <a:gd name="connsiteY9" fmla="*/ 171450 h 1933575"/>
                    <a:gd name="connsiteX10" fmla="*/ 498475 w 3937000"/>
                    <a:gd name="connsiteY10" fmla="*/ 107950 h 1933575"/>
                    <a:gd name="connsiteX11" fmla="*/ 622300 w 3937000"/>
                    <a:gd name="connsiteY11" fmla="*/ 98425 h 1933575"/>
                    <a:gd name="connsiteX12" fmla="*/ 676275 w 3937000"/>
                    <a:gd name="connsiteY12" fmla="*/ 107950 h 1933575"/>
                    <a:gd name="connsiteX13" fmla="*/ 701675 w 3937000"/>
                    <a:gd name="connsiteY13" fmla="*/ 123825 h 1933575"/>
                    <a:gd name="connsiteX14" fmla="*/ 895350 w 3937000"/>
                    <a:gd name="connsiteY14" fmla="*/ 298450 h 1933575"/>
                    <a:gd name="connsiteX15" fmla="*/ 1057275 w 3937000"/>
                    <a:gd name="connsiteY15" fmla="*/ 371475 h 1933575"/>
                    <a:gd name="connsiteX16" fmla="*/ 1181100 w 3937000"/>
                    <a:gd name="connsiteY16" fmla="*/ 463550 h 1933575"/>
                    <a:gd name="connsiteX17" fmla="*/ 1225550 w 3937000"/>
                    <a:gd name="connsiteY17" fmla="*/ 482600 h 1933575"/>
                    <a:gd name="connsiteX18" fmla="*/ 1273175 w 3937000"/>
                    <a:gd name="connsiteY18" fmla="*/ 482600 h 1933575"/>
                    <a:gd name="connsiteX19" fmla="*/ 1323975 w 3937000"/>
                    <a:gd name="connsiteY19" fmla="*/ 460375 h 1933575"/>
                    <a:gd name="connsiteX20" fmla="*/ 1387475 w 3937000"/>
                    <a:gd name="connsiteY20" fmla="*/ 469900 h 1933575"/>
                    <a:gd name="connsiteX21" fmla="*/ 1479550 w 3937000"/>
                    <a:gd name="connsiteY21" fmla="*/ 514350 h 1933575"/>
                    <a:gd name="connsiteX22" fmla="*/ 1552575 w 3937000"/>
                    <a:gd name="connsiteY22" fmla="*/ 600075 h 1933575"/>
                    <a:gd name="connsiteX23" fmla="*/ 1644650 w 3937000"/>
                    <a:gd name="connsiteY23" fmla="*/ 663575 h 1933575"/>
                    <a:gd name="connsiteX24" fmla="*/ 1831975 w 3937000"/>
                    <a:gd name="connsiteY24" fmla="*/ 720725 h 1933575"/>
                    <a:gd name="connsiteX25" fmla="*/ 2032000 w 3937000"/>
                    <a:gd name="connsiteY25" fmla="*/ 685800 h 1933575"/>
                    <a:gd name="connsiteX26" fmla="*/ 2120900 w 3937000"/>
                    <a:gd name="connsiteY26" fmla="*/ 714375 h 1933575"/>
                    <a:gd name="connsiteX27" fmla="*/ 2209800 w 3937000"/>
                    <a:gd name="connsiteY27" fmla="*/ 787400 h 1933575"/>
                    <a:gd name="connsiteX28" fmla="*/ 2273300 w 3937000"/>
                    <a:gd name="connsiteY28" fmla="*/ 869950 h 1933575"/>
                    <a:gd name="connsiteX29" fmla="*/ 2292350 w 3937000"/>
                    <a:gd name="connsiteY29" fmla="*/ 917575 h 1933575"/>
                    <a:gd name="connsiteX30" fmla="*/ 2301875 w 3937000"/>
                    <a:gd name="connsiteY30" fmla="*/ 981075 h 1933575"/>
                    <a:gd name="connsiteX31" fmla="*/ 2349500 w 3937000"/>
                    <a:gd name="connsiteY31" fmla="*/ 1054100 h 1933575"/>
                    <a:gd name="connsiteX32" fmla="*/ 2447925 w 3937000"/>
                    <a:gd name="connsiteY32" fmla="*/ 1143000 h 1933575"/>
                    <a:gd name="connsiteX33" fmla="*/ 2482850 w 3937000"/>
                    <a:gd name="connsiteY33" fmla="*/ 1168400 h 1933575"/>
                    <a:gd name="connsiteX34" fmla="*/ 2527300 w 3937000"/>
                    <a:gd name="connsiteY34" fmla="*/ 1171575 h 1933575"/>
                    <a:gd name="connsiteX35" fmla="*/ 2565400 w 3937000"/>
                    <a:gd name="connsiteY35" fmla="*/ 1168400 h 1933575"/>
                    <a:gd name="connsiteX36" fmla="*/ 2647950 w 3937000"/>
                    <a:gd name="connsiteY36" fmla="*/ 1079500 h 1933575"/>
                    <a:gd name="connsiteX37" fmla="*/ 2692400 w 3937000"/>
                    <a:gd name="connsiteY37" fmla="*/ 1031875 h 1933575"/>
                    <a:gd name="connsiteX38" fmla="*/ 2698750 w 3937000"/>
                    <a:gd name="connsiteY38" fmla="*/ 1000125 h 1933575"/>
                    <a:gd name="connsiteX39" fmla="*/ 2701925 w 3937000"/>
                    <a:gd name="connsiteY39" fmla="*/ 974725 h 1933575"/>
                    <a:gd name="connsiteX40" fmla="*/ 2752725 w 3937000"/>
                    <a:gd name="connsiteY40" fmla="*/ 955675 h 1933575"/>
                    <a:gd name="connsiteX41" fmla="*/ 2857500 w 3937000"/>
                    <a:gd name="connsiteY41" fmla="*/ 965200 h 1933575"/>
                    <a:gd name="connsiteX42" fmla="*/ 2968625 w 3937000"/>
                    <a:gd name="connsiteY42" fmla="*/ 1022350 h 1933575"/>
                    <a:gd name="connsiteX43" fmla="*/ 3082925 w 3937000"/>
                    <a:gd name="connsiteY43" fmla="*/ 1101725 h 1933575"/>
                    <a:gd name="connsiteX44" fmla="*/ 3203575 w 3937000"/>
                    <a:gd name="connsiteY44" fmla="*/ 1228725 h 1933575"/>
                    <a:gd name="connsiteX45" fmla="*/ 3286125 w 3937000"/>
                    <a:gd name="connsiteY45" fmla="*/ 1311275 h 1933575"/>
                    <a:gd name="connsiteX46" fmla="*/ 3422650 w 3937000"/>
                    <a:gd name="connsiteY46" fmla="*/ 1346200 h 1933575"/>
                    <a:gd name="connsiteX47" fmla="*/ 3416300 w 3937000"/>
                    <a:gd name="connsiteY47" fmla="*/ 1746250 h 1933575"/>
                    <a:gd name="connsiteX48" fmla="*/ 3587750 w 3937000"/>
                    <a:gd name="connsiteY48" fmla="*/ 1787525 h 1933575"/>
                    <a:gd name="connsiteX49" fmla="*/ 3648075 w 3937000"/>
                    <a:gd name="connsiteY49" fmla="*/ 1809750 h 1933575"/>
                    <a:gd name="connsiteX50" fmla="*/ 3854450 w 3937000"/>
                    <a:gd name="connsiteY50" fmla="*/ 1920875 h 1933575"/>
                    <a:gd name="connsiteX51" fmla="*/ 3876675 w 3937000"/>
                    <a:gd name="connsiteY51" fmla="*/ 1933575 h 1933575"/>
                    <a:gd name="connsiteX52" fmla="*/ 3937000 w 3937000"/>
                    <a:gd name="connsiteY52" fmla="*/ 1901825 h 1933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3937000" h="1933575">
                      <a:moveTo>
                        <a:pt x="0" y="387350"/>
                      </a:moveTo>
                      <a:lnTo>
                        <a:pt x="76200" y="349250"/>
                      </a:lnTo>
                      <a:lnTo>
                        <a:pt x="9525" y="41275"/>
                      </a:lnTo>
                      <a:lnTo>
                        <a:pt x="15875" y="19050"/>
                      </a:lnTo>
                      <a:lnTo>
                        <a:pt x="66675" y="0"/>
                      </a:lnTo>
                      <a:lnTo>
                        <a:pt x="111125" y="0"/>
                      </a:lnTo>
                      <a:lnTo>
                        <a:pt x="171450" y="41275"/>
                      </a:lnTo>
                      <a:lnTo>
                        <a:pt x="215900" y="95250"/>
                      </a:lnTo>
                      <a:lnTo>
                        <a:pt x="266700" y="111125"/>
                      </a:lnTo>
                      <a:lnTo>
                        <a:pt x="365125" y="171450"/>
                      </a:lnTo>
                      <a:lnTo>
                        <a:pt x="498475" y="107950"/>
                      </a:lnTo>
                      <a:lnTo>
                        <a:pt x="622300" y="98425"/>
                      </a:lnTo>
                      <a:lnTo>
                        <a:pt x="676275" y="107950"/>
                      </a:lnTo>
                      <a:lnTo>
                        <a:pt x="701675" y="123825"/>
                      </a:lnTo>
                      <a:lnTo>
                        <a:pt x="895350" y="298450"/>
                      </a:lnTo>
                      <a:lnTo>
                        <a:pt x="1057275" y="371475"/>
                      </a:lnTo>
                      <a:lnTo>
                        <a:pt x="1181100" y="463550"/>
                      </a:lnTo>
                      <a:lnTo>
                        <a:pt x="1225550" y="482600"/>
                      </a:lnTo>
                      <a:lnTo>
                        <a:pt x="1273175" y="482600"/>
                      </a:lnTo>
                      <a:lnTo>
                        <a:pt x="1323975" y="460375"/>
                      </a:lnTo>
                      <a:lnTo>
                        <a:pt x="1387475" y="469900"/>
                      </a:lnTo>
                      <a:lnTo>
                        <a:pt x="1479550" y="514350"/>
                      </a:lnTo>
                      <a:lnTo>
                        <a:pt x="1552575" y="600075"/>
                      </a:lnTo>
                      <a:lnTo>
                        <a:pt x="1644650" y="663575"/>
                      </a:lnTo>
                      <a:lnTo>
                        <a:pt x="1831975" y="720725"/>
                      </a:lnTo>
                      <a:lnTo>
                        <a:pt x="2032000" y="685800"/>
                      </a:lnTo>
                      <a:lnTo>
                        <a:pt x="2120900" y="714375"/>
                      </a:lnTo>
                      <a:lnTo>
                        <a:pt x="2209800" y="787400"/>
                      </a:lnTo>
                      <a:lnTo>
                        <a:pt x="2273300" y="869950"/>
                      </a:lnTo>
                      <a:lnTo>
                        <a:pt x="2292350" y="917575"/>
                      </a:lnTo>
                      <a:lnTo>
                        <a:pt x="2301875" y="981075"/>
                      </a:lnTo>
                      <a:lnTo>
                        <a:pt x="2349500" y="1054100"/>
                      </a:lnTo>
                      <a:lnTo>
                        <a:pt x="2447925" y="1143000"/>
                      </a:lnTo>
                      <a:lnTo>
                        <a:pt x="2482850" y="1168400"/>
                      </a:lnTo>
                      <a:lnTo>
                        <a:pt x="2527300" y="1171575"/>
                      </a:lnTo>
                      <a:lnTo>
                        <a:pt x="2565400" y="1168400"/>
                      </a:lnTo>
                      <a:lnTo>
                        <a:pt x="2647950" y="1079500"/>
                      </a:lnTo>
                      <a:lnTo>
                        <a:pt x="2692400" y="1031875"/>
                      </a:lnTo>
                      <a:lnTo>
                        <a:pt x="2698750" y="1000125"/>
                      </a:lnTo>
                      <a:lnTo>
                        <a:pt x="2701925" y="974725"/>
                      </a:lnTo>
                      <a:lnTo>
                        <a:pt x="2752725" y="955675"/>
                      </a:lnTo>
                      <a:lnTo>
                        <a:pt x="2857500" y="965200"/>
                      </a:lnTo>
                      <a:lnTo>
                        <a:pt x="2968625" y="1022350"/>
                      </a:lnTo>
                      <a:lnTo>
                        <a:pt x="3082925" y="1101725"/>
                      </a:lnTo>
                      <a:lnTo>
                        <a:pt x="3203575" y="1228725"/>
                      </a:lnTo>
                      <a:lnTo>
                        <a:pt x="3286125" y="1311275"/>
                      </a:lnTo>
                      <a:lnTo>
                        <a:pt x="3422650" y="1346200"/>
                      </a:lnTo>
                      <a:lnTo>
                        <a:pt x="3416300" y="1746250"/>
                      </a:lnTo>
                      <a:lnTo>
                        <a:pt x="3587750" y="1787525"/>
                      </a:lnTo>
                      <a:lnTo>
                        <a:pt x="3648075" y="1809750"/>
                      </a:lnTo>
                      <a:lnTo>
                        <a:pt x="3854450" y="1920875"/>
                      </a:lnTo>
                      <a:lnTo>
                        <a:pt x="3876675" y="1933575"/>
                      </a:lnTo>
                      <a:lnTo>
                        <a:pt x="3937000" y="1901825"/>
                      </a:lnTo>
                    </a:path>
                  </a:pathLst>
                </a:custGeom>
                <a:noFill/>
                <a:ln w="28575">
                  <a:solidFill>
                    <a:srgbClr val="820000">
                      <a:alpha val="26000"/>
                    </a:srgbClr>
                  </a:solidFill>
                  <a:prstDash val="sysDot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31" name="Полилиния 30"/>
            <p:cNvSpPr/>
            <p:nvPr/>
          </p:nvSpPr>
          <p:spPr>
            <a:xfrm>
              <a:off x="8172086" y="4149029"/>
              <a:ext cx="3834177" cy="1923473"/>
            </a:xfrm>
            <a:custGeom>
              <a:avLst/>
              <a:gdLst>
                <a:gd name="connsiteX0" fmla="*/ 1533889 w 3834177"/>
                <a:gd name="connsiteY0" fmla="*/ 227709 h 1923473"/>
                <a:gd name="connsiteX1" fmla="*/ 1852977 w 3834177"/>
                <a:gd name="connsiteY1" fmla="*/ 141984 h 1923473"/>
                <a:gd name="connsiteX2" fmla="*/ 2453052 w 3834177"/>
                <a:gd name="connsiteY2" fmla="*/ 137221 h 1923473"/>
                <a:gd name="connsiteX3" fmla="*/ 2924539 w 3834177"/>
                <a:gd name="connsiteY3" fmla="*/ 118171 h 1923473"/>
                <a:gd name="connsiteX4" fmla="*/ 3286489 w 3834177"/>
                <a:gd name="connsiteY4" fmla="*/ 13396 h 1923473"/>
                <a:gd name="connsiteX5" fmla="*/ 3615102 w 3834177"/>
                <a:gd name="connsiteY5" fmla="*/ 13396 h 1923473"/>
                <a:gd name="connsiteX6" fmla="*/ 3772264 w 3834177"/>
                <a:gd name="connsiteY6" fmla="*/ 122934 h 1923473"/>
                <a:gd name="connsiteX7" fmla="*/ 3834177 w 3834177"/>
                <a:gd name="connsiteY7" fmla="*/ 465834 h 1923473"/>
                <a:gd name="connsiteX8" fmla="*/ 3772264 w 3834177"/>
                <a:gd name="connsiteY8" fmla="*/ 856359 h 1923473"/>
                <a:gd name="connsiteX9" fmla="*/ 3562714 w 3834177"/>
                <a:gd name="connsiteY9" fmla="*/ 1137346 h 1923473"/>
                <a:gd name="connsiteX10" fmla="*/ 3300777 w 3834177"/>
                <a:gd name="connsiteY10" fmla="*/ 1199259 h 1923473"/>
                <a:gd name="connsiteX11" fmla="*/ 3100752 w 3834177"/>
                <a:gd name="connsiteY11" fmla="*/ 1208784 h 1923473"/>
                <a:gd name="connsiteX12" fmla="*/ 2972164 w 3834177"/>
                <a:gd name="connsiteY12" fmla="*/ 1299271 h 1923473"/>
                <a:gd name="connsiteX13" fmla="*/ 2862627 w 3834177"/>
                <a:gd name="connsiteY13" fmla="*/ 1523109 h 1923473"/>
                <a:gd name="connsiteX14" fmla="*/ 2791189 w 3834177"/>
                <a:gd name="connsiteY14" fmla="*/ 1665984 h 1923473"/>
                <a:gd name="connsiteX15" fmla="*/ 2529252 w 3834177"/>
                <a:gd name="connsiteY15" fmla="*/ 1765996 h 1923473"/>
                <a:gd name="connsiteX16" fmla="*/ 1905364 w 3834177"/>
                <a:gd name="connsiteY16" fmla="*/ 1780284 h 1923473"/>
                <a:gd name="connsiteX17" fmla="*/ 1500552 w 3834177"/>
                <a:gd name="connsiteY17" fmla="*/ 1708846 h 1923473"/>
                <a:gd name="connsiteX18" fmla="*/ 1143364 w 3834177"/>
                <a:gd name="connsiteY18" fmla="*/ 1546921 h 1923473"/>
                <a:gd name="connsiteX19" fmla="*/ 967152 w 3834177"/>
                <a:gd name="connsiteY19" fmla="*/ 1575496 h 1923473"/>
                <a:gd name="connsiteX20" fmla="*/ 800464 w 3834177"/>
                <a:gd name="connsiteY20" fmla="*/ 1751709 h 1923473"/>
                <a:gd name="connsiteX21" fmla="*/ 548052 w 3834177"/>
                <a:gd name="connsiteY21" fmla="*/ 1908871 h 1923473"/>
                <a:gd name="connsiteX22" fmla="*/ 295639 w 3834177"/>
                <a:gd name="connsiteY22" fmla="*/ 1899346 h 1923473"/>
                <a:gd name="connsiteX23" fmla="*/ 81327 w 3834177"/>
                <a:gd name="connsiteY23" fmla="*/ 1756471 h 1923473"/>
                <a:gd name="connsiteX24" fmla="*/ 5127 w 3834177"/>
                <a:gd name="connsiteY24" fmla="*/ 1470721 h 1923473"/>
                <a:gd name="connsiteX25" fmla="*/ 28939 w 3834177"/>
                <a:gd name="connsiteY25" fmla="*/ 1156396 h 1923473"/>
                <a:gd name="connsiteX26" fmla="*/ 205152 w 3834177"/>
                <a:gd name="connsiteY26" fmla="*/ 875409 h 1923473"/>
                <a:gd name="connsiteX27" fmla="*/ 443277 w 3834177"/>
                <a:gd name="connsiteY27" fmla="*/ 756346 h 1923473"/>
                <a:gd name="connsiteX28" fmla="*/ 724264 w 3834177"/>
                <a:gd name="connsiteY28" fmla="*/ 703959 h 1923473"/>
                <a:gd name="connsiteX29" fmla="*/ 1095739 w 3834177"/>
                <a:gd name="connsiteY29" fmla="*/ 556321 h 1923473"/>
                <a:gd name="connsiteX30" fmla="*/ 1257664 w 3834177"/>
                <a:gd name="connsiteY30" fmla="*/ 461071 h 1923473"/>
                <a:gd name="connsiteX31" fmla="*/ 1395777 w 3834177"/>
                <a:gd name="connsiteY31" fmla="*/ 313434 h 1923473"/>
                <a:gd name="connsiteX32" fmla="*/ 1533889 w 3834177"/>
                <a:gd name="connsiteY32" fmla="*/ 227709 h 192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834177" h="1923473">
                  <a:moveTo>
                    <a:pt x="1533889" y="227709"/>
                  </a:moveTo>
                  <a:cubicBezTo>
                    <a:pt x="1610089" y="199134"/>
                    <a:pt x="1699783" y="157065"/>
                    <a:pt x="1852977" y="141984"/>
                  </a:cubicBezTo>
                  <a:cubicBezTo>
                    <a:pt x="2006171" y="126903"/>
                    <a:pt x="2274458" y="141190"/>
                    <a:pt x="2453052" y="137221"/>
                  </a:cubicBezTo>
                  <a:cubicBezTo>
                    <a:pt x="2631646" y="133252"/>
                    <a:pt x="2785633" y="138808"/>
                    <a:pt x="2924539" y="118171"/>
                  </a:cubicBezTo>
                  <a:cubicBezTo>
                    <a:pt x="3063445" y="97533"/>
                    <a:pt x="3171395" y="30858"/>
                    <a:pt x="3286489" y="13396"/>
                  </a:cubicBezTo>
                  <a:cubicBezTo>
                    <a:pt x="3401583" y="-4067"/>
                    <a:pt x="3534139" y="-4860"/>
                    <a:pt x="3615102" y="13396"/>
                  </a:cubicBezTo>
                  <a:cubicBezTo>
                    <a:pt x="3696065" y="31652"/>
                    <a:pt x="3735752" y="47528"/>
                    <a:pt x="3772264" y="122934"/>
                  </a:cubicBezTo>
                  <a:cubicBezTo>
                    <a:pt x="3808777" y="198340"/>
                    <a:pt x="3834177" y="343597"/>
                    <a:pt x="3834177" y="465834"/>
                  </a:cubicBezTo>
                  <a:cubicBezTo>
                    <a:pt x="3834177" y="588071"/>
                    <a:pt x="3817508" y="744440"/>
                    <a:pt x="3772264" y="856359"/>
                  </a:cubicBezTo>
                  <a:cubicBezTo>
                    <a:pt x="3727020" y="968278"/>
                    <a:pt x="3641295" y="1080196"/>
                    <a:pt x="3562714" y="1137346"/>
                  </a:cubicBezTo>
                  <a:cubicBezTo>
                    <a:pt x="3484133" y="1194496"/>
                    <a:pt x="3377771" y="1187353"/>
                    <a:pt x="3300777" y="1199259"/>
                  </a:cubicBezTo>
                  <a:cubicBezTo>
                    <a:pt x="3223783" y="1211165"/>
                    <a:pt x="3155521" y="1192115"/>
                    <a:pt x="3100752" y="1208784"/>
                  </a:cubicBezTo>
                  <a:cubicBezTo>
                    <a:pt x="3045983" y="1225453"/>
                    <a:pt x="3011852" y="1246884"/>
                    <a:pt x="2972164" y="1299271"/>
                  </a:cubicBezTo>
                  <a:cubicBezTo>
                    <a:pt x="2932477" y="1351659"/>
                    <a:pt x="2892789" y="1461990"/>
                    <a:pt x="2862627" y="1523109"/>
                  </a:cubicBezTo>
                  <a:cubicBezTo>
                    <a:pt x="2832465" y="1584228"/>
                    <a:pt x="2846751" y="1625503"/>
                    <a:pt x="2791189" y="1665984"/>
                  </a:cubicBezTo>
                  <a:cubicBezTo>
                    <a:pt x="2735627" y="1706465"/>
                    <a:pt x="2676889" y="1746946"/>
                    <a:pt x="2529252" y="1765996"/>
                  </a:cubicBezTo>
                  <a:cubicBezTo>
                    <a:pt x="2381615" y="1785046"/>
                    <a:pt x="2076814" y="1789809"/>
                    <a:pt x="1905364" y="1780284"/>
                  </a:cubicBezTo>
                  <a:cubicBezTo>
                    <a:pt x="1733914" y="1770759"/>
                    <a:pt x="1627552" y="1747740"/>
                    <a:pt x="1500552" y="1708846"/>
                  </a:cubicBezTo>
                  <a:cubicBezTo>
                    <a:pt x="1373552" y="1669952"/>
                    <a:pt x="1232264" y="1569146"/>
                    <a:pt x="1143364" y="1546921"/>
                  </a:cubicBezTo>
                  <a:cubicBezTo>
                    <a:pt x="1054464" y="1524696"/>
                    <a:pt x="1024302" y="1541365"/>
                    <a:pt x="967152" y="1575496"/>
                  </a:cubicBezTo>
                  <a:cubicBezTo>
                    <a:pt x="910002" y="1609627"/>
                    <a:pt x="870314" y="1696147"/>
                    <a:pt x="800464" y="1751709"/>
                  </a:cubicBezTo>
                  <a:cubicBezTo>
                    <a:pt x="730614" y="1807271"/>
                    <a:pt x="632189" y="1884265"/>
                    <a:pt x="548052" y="1908871"/>
                  </a:cubicBezTo>
                  <a:cubicBezTo>
                    <a:pt x="463915" y="1933477"/>
                    <a:pt x="373426" y="1924746"/>
                    <a:pt x="295639" y="1899346"/>
                  </a:cubicBezTo>
                  <a:cubicBezTo>
                    <a:pt x="217852" y="1873946"/>
                    <a:pt x="129746" y="1827909"/>
                    <a:pt x="81327" y="1756471"/>
                  </a:cubicBezTo>
                  <a:cubicBezTo>
                    <a:pt x="32908" y="1685034"/>
                    <a:pt x="13858" y="1570734"/>
                    <a:pt x="5127" y="1470721"/>
                  </a:cubicBezTo>
                  <a:cubicBezTo>
                    <a:pt x="-3604" y="1370709"/>
                    <a:pt x="-4399" y="1255615"/>
                    <a:pt x="28939" y="1156396"/>
                  </a:cubicBezTo>
                  <a:cubicBezTo>
                    <a:pt x="62276" y="1057177"/>
                    <a:pt x="136096" y="942084"/>
                    <a:pt x="205152" y="875409"/>
                  </a:cubicBezTo>
                  <a:cubicBezTo>
                    <a:pt x="274208" y="808734"/>
                    <a:pt x="356759" y="784921"/>
                    <a:pt x="443277" y="756346"/>
                  </a:cubicBezTo>
                  <a:cubicBezTo>
                    <a:pt x="529795" y="727771"/>
                    <a:pt x="615520" y="737296"/>
                    <a:pt x="724264" y="703959"/>
                  </a:cubicBezTo>
                  <a:cubicBezTo>
                    <a:pt x="833008" y="670622"/>
                    <a:pt x="1006839" y="596802"/>
                    <a:pt x="1095739" y="556321"/>
                  </a:cubicBezTo>
                  <a:cubicBezTo>
                    <a:pt x="1184639" y="515840"/>
                    <a:pt x="1207658" y="501552"/>
                    <a:pt x="1257664" y="461071"/>
                  </a:cubicBezTo>
                  <a:cubicBezTo>
                    <a:pt x="1307670" y="420590"/>
                    <a:pt x="1343390" y="355503"/>
                    <a:pt x="1395777" y="313434"/>
                  </a:cubicBezTo>
                  <a:cubicBezTo>
                    <a:pt x="1448164" y="271365"/>
                    <a:pt x="1457689" y="256284"/>
                    <a:pt x="1533889" y="227709"/>
                  </a:cubicBezTo>
                  <a:close/>
                </a:path>
              </a:pathLst>
            </a:custGeom>
            <a:pattFill prst="wdUpDiag">
              <a:fgClr>
                <a:srgbClr val="279A1E"/>
              </a:fgClr>
              <a:bgClr>
                <a:schemeClr val="bg1">
                  <a:lumMod val="95000"/>
                </a:schemeClr>
              </a:bgClr>
            </a:pattFill>
            <a:ln w="50800">
              <a:solidFill>
                <a:srgbClr val="423D2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Овал 169"/>
            <p:cNvSpPr/>
            <p:nvPr/>
          </p:nvSpPr>
          <p:spPr>
            <a:xfrm rot="5400000">
              <a:off x="10823913" y="4203243"/>
              <a:ext cx="386489" cy="573092"/>
            </a:xfrm>
            <a:prstGeom prst="ellipse">
              <a:avLst/>
            </a:prstGeom>
            <a:solidFill>
              <a:schemeClr val="accent5">
                <a:lumMod val="75000"/>
                <a:alpha val="76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6" name="Полилиния 225"/>
            <p:cNvSpPr/>
            <p:nvPr/>
          </p:nvSpPr>
          <p:spPr>
            <a:xfrm>
              <a:off x="4175784" y="5773236"/>
              <a:ext cx="4140381" cy="2734190"/>
            </a:xfrm>
            <a:custGeom>
              <a:avLst/>
              <a:gdLst>
                <a:gd name="connsiteX0" fmla="*/ 18760 w 4140381"/>
                <a:gd name="connsiteY0" fmla="*/ 2504211 h 2734190"/>
                <a:gd name="connsiteX1" fmla="*/ 263309 w 4140381"/>
                <a:gd name="connsiteY1" fmla="*/ 2211815 h 2734190"/>
                <a:gd name="connsiteX2" fmla="*/ 1012904 w 4140381"/>
                <a:gd name="connsiteY2" fmla="*/ 1499434 h 2734190"/>
                <a:gd name="connsiteX3" fmla="*/ 1709337 w 4140381"/>
                <a:gd name="connsiteY3" fmla="*/ 978438 h 2734190"/>
                <a:gd name="connsiteX4" fmla="*/ 2464249 w 4140381"/>
                <a:gd name="connsiteY4" fmla="*/ 505290 h 2734190"/>
                <a:gd name="connsiteX5" fmla="*/ 3272323 w 4140381"/>
                <a:gd name="connsiteY5" fmla="*/ 133150 h 2734190"/>
                <a:gd name="connsiteX6" fmla="*/ 3835849 w 4140381"/>
                <a:gd name="connsiteY6" fmla="*/ 243 h 2734190"/>
                <a:gd name="connsiteX7" fmla="*/ 4085714 w 4140381"/>
                <a:gd name="connsiteY7" fmla="*/ 106569 h 2734190"/>
                <a:gd name="connsiteX8" fmla="*/ 4128244 w 4140381"/>
                <a:gd name="connsiteY8" fmla="*/ 324536 h 2734190"/>
                <a:gd name="connsiteX9" fmla="*/ 3920909 w 4140381"/>
                <a:gd name="connsiteY9" fmla="*/ 723257 h 2734190"/>
                <a:gd name="connsiteX10" fmla="*/ 3442444 w 4140381"/>
                <a:gd name="connsiteY10" fmla="*/ 1143243 h 2734190"/>
                <a:gd name="connsiteX11" fmla="*/ 2166537 w 4140381"/>
                <a:gd name="connsiteY11" fmla="*/ 2052327 h 2734190"/>
                <a:gd name="connsiteX12" fmla="*/ 1496686 w 4140381"/>
                <a:gd name="connsiteY12" fmla="*/ 2403201 h 2734190"/>
                <a:gd name="connsiteX13" fmla="*/ 672663 w 4140381"/>
                <a:gd name="connsiteY13" fmla="*/ 2695597 h 2734190"/>
                <a:gd name="connsiteX14" fmla="*/ 183565 w 4140381"/>
                <a:gd name="connsiteY14" fmla="*/ 2727494 h 2734190"/>
                <a:gd name="connsiteX15" fmla="*/ 34709 w 4140381"/>
                <a:gd name="connsiteY15" fmla="*/ 2663699 h 2734190"/>
                <a:gd name="connsiteX16" fmla="*/ 18760 w 4140381"/>
                <a:gd name="connsiteY16" fmla="*/ 2504211 h 273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140381" h="2734190">
                  <a:moveTo>
                    <a:pt x="18760" y="2504211"/>
                  </a:moveTo>
                  <a:cubicBezTo>
                    <a:pt x="56860" y="2428897"/>
                    <a:pt x="97618" y="2379278"/>
                    <a:pt x="263309" y="2211815"/>
                  </a:cubicBezTo>
                  <a:cubicBezTo>
                    <a:pt x="429000" y="2044352"/>
                    <a:pt x="771899" y="1704997"/>
                    <a:pt x="1012904" y="1499434"/>
                  </a:cubicBezTo>
                  <a:cubicBezTo>
                    <a:pt x="1253909" y="1293871"/>
                    <a:pt x="1467446" y="1144129"/>
                    <a:pt x="1709337" y="978438"/>
                  </a:cubicBezTo>
                  <a:cubicBezTo>
                    <a:pt x="1951228" y="812747"/>
                    <a:pt x="2203751" y="646171"/>
                    <a:pt x="2464249" y="505290"/>
                  </a:cubicBezTo>
                  <a:cubicBezTo>
                    <a:pt x="2724747" y="364409"/>
                    <a:pt x="3043723" y="217324"/>
                    <a:pt x="3272323" y="133150"/>
                  </a:cubicBezTo>
                  <a:cubicBezTo>
                    <a:pt x="3500923" y="48976"/>
                    <a:pt x="3700284" y="4673"/>
                    <a:pt x="3835849" y="243"/>
                  </a:cubicBezTo>
                  <a:cubicBezTo>
                    <a:pt x="3971414" y="-4187"/>
                    <a:pt x="4036982" y="52520"/>
                    <a:pt x="4085714" y="106569"/>
                  </a:cubicBezTo>
                  <a:cubicBezTo>
                    <a:pt x="4134447" y="160618"/>
                    <a:pt x="4155711" y="221755"/>
                    <a:pt x="4128244" y="324536"/>
                  </a:cubicBezTo>
                  <a:cubicBezTo>
                    <a:pt x="4100777" y="427317"/>
                    <a:pt x="4035209" y="586806"/>
                    <a:pt x="3920909" y="723257"/>
                  </a:cubicBezTo>
                  <a:cubicBezTo>
                    <a:pt x="3806609" y="859708"/>
                    <a:pt x="3734839" y="921731"/>
                    <a:pt x="3442444" y="1143243"/>
                  </a:cubicBezTo>
                  <a:cubicBezTo>
                    <a:pt x="3150049" y="1364755"/>
                    <a:pt x="2490830" y="1842334"/>
                    <a:pt x="2166537" y="2052327"/>
                  </a:cubicBezTo>
                  <a:cubicBezTo>
                    <a:pt x="1842244" y="2262320"/>
                    <a:pt x="1745665" y="2295989"/>
                    <a:pt x="1496686" y="2403201"/>
                  </a:cubicBezTo>
                  <a:cubicBezTo>
                    <a:pt x="1247707" y="2510413"/>
                    <a:pt x="891516" y="2641548"/>
                    <a:pt x="672663" y="2695597"/>
                  </a:cubicBezTo>
                  <a:cubicBezTo>
                    <a:pt x="453810" y="2749646"/>
                    <a:pt x="289891" y="2732810"/>
                    <a:pt x="183565" y="2727494"/>
                  </a:cubicBezTo>
                  <a:cubicBezTo>
                    <a:pt x="77239" y="2722178"/>
                    <a:pt x="61291" y="2697369"/>
                    <a:pt x="34709" y="2663699"/>
                  </a:cubicBezTo>
                  <a:cubicBezTo>
                    <a:pt x="8127" y="2630029"/>
                    <a:pt x="-19340" y="2579525"/>
                    <a:pt x="18760" y="2504211"/>
                  </a:cubicBezTo>
                  <a:close/>
                </a:path>
              </a:pathLst>
            </a:custGeom>
            <a:pattFill prst="dkVert">
              <a:fgClr>
                <a:srgbClr val="B8E0AE"/>
              </a:fgClr>
              <a:bgClr>
                <a:schemeClr val="bg1">
                  <a:lumMod val="95000"/>
                </a:schemeClr>
              </a:bgClr>
            </a:pattFill>
            <a:ln>
              <a:solidFill>
                <a:srgbClr val="C7BF9D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1692732" y="4304105"/>
              <a:ext cx="3986379" cy="3152053"/>
            </a:xfrm>
            <a:custGeom>
              <a:avLst/>
              <a:gdLst>
                <a:gd name="connsiteX0" fmla="*/ 336093 w 3986379"/>
                <a:gd name="connsiteY0" fmla="*/ 15483 h 3152053"/>
                <a:gd name="connsiteX1" fmla="*/ 655181 w 3986379"/>
                <a:gd name="connsiteY1" fmla="*/ 15483 h 3152053"/>
                <a:gd name="connsiteX2" fmla="*/ 1212393 w 3986379"/>
                <a:gd name="connsiteY2" fmla="*/ 144070 h 3152053"/>
                <a:gd name="connsiteX3" fmla="*/ 2522081 w 3986379"/>
                <a:gd name="connsiteY3" fmla="*/ 710808 h 3152053"/>
                <a:gd name="connsiteX4" fmla="*/ 3088818 w 3986379"/>
                <a:gd name="connsiteY4" fmla="*/ 910833 h 3152053"/>
                <a:gd name="connsiteX5" fmla="*/ 3555543 w 3986379"/>
                <a:gd name="connsiteY5" fmla="*/ 1291833 h 3152053"/>
                <a:gd name="connsiteX6" fmla="*/ 3927018 w 3986379"/>
                <a:gd name="connsiteY6" fmla="*/ 1915720 h 3152053"/>
                <a:gd name="connsiteX7" fmla="*/ 3974643 w 3986379"/>
                <a:gd name="connsiteY7" fmla="*/ 2320533 h 3152053"/>
                <a:gd name="connsiteX8" fmla="*/ 3812718 w 3986379"/>
                <a:gd name="connsiteY8" fmla="*/ 2534845 h 3152053"/>
                <a:gd name="connsiteX9" fmla="*/ 3484106 w 3986379"/>
                <a:gd name="connsiteY9" fmla="*/ 2501508 h 3152053"/>
                <a:gd name="connsiteX10" fmla="*/ 3222168 w 3986379"/>
                <a:gd name="connsiteY10" fmla="*/ 2572945 h 3152053"/>
                <a:gd name="connsiteX11" fmla="*/ 2769731 w 3986379"/>
                <a:gd name="connsiteY11" fmla="*/ 3049195 h 3152053"/>
                <a:gd name="connsiteX12" fmla="*/ 2374443 w 3986379"/>
                <a:gd name="connsiteY12" fmla="*/ 3144445 h 3152053"/>
                <a:gd name="connsiteX13" fmla="*/ 2174418 w 3986379"/>
                <a:gd name="connsiteY13" fmla="*/ 2920608 h 3152053"/>
                <a:gd name="connsiteX14" fmla="*/ 2036306 w 3986379"/>
                <a:gd name="connsiteY14" fmla="*/ 2744395 h 3152053"/>
                <a:gd name="connsiteX15" fmla="*/ 1836281 w 3986379"/>
                <a:gd name="connsiteY15" fmla="*/ 2596758 h 3152053"/>
                <a:gd name="connsiteX16" fmla="*/ 1774368 w 3986379"/>
                <a:gd name="connsiteY16" fmla="*/ 2496745 h 3152053"/>
                <a:gd name="connsiteX17" fmla="*/ 1741031 w 3986379"/>
                <a:gd name="connsiteY17" fmla="*/ 2320533 h 3152053"/>
                <a:gd name="connsiteX18" fmla="*/ 1702931 w 3986379"/>
                <a:gd name="connsiteY18" fmla="*/ 1949058 h 3152053"/>
                <a:gd name="connsiteX19" fmla="*/ 1741031 w 3986379"/>
                <a:gd name="connsiteY19" fmla="*/ 1520433 h 3152053"/>
                <a:gd name="connsiteX20" fmla="*/ 1650543 w 3986379"/>
                <a:gd name="connsiteY20" fmla="*/ 1396608 h 3152053"/>
                <a:gd name="connsiteX21" fmla="*/ 1093331 w 3986379"/>
                <a:gd name="connsiteY21" fmla="*/ 1263258 h 3152053"/>
                <a:gd name="connsiteX22" fmla="*/ 126543 w 3986379"/>
                <a:gd name="connsiteY22" fmla="*/ 629845 h 3152053"/>
                <a:gd name="connsiteX23" fmla="*/ 31293 w 3986379"/>
                <a:gd name="connsiteY23" fmla="*/ 134545 h 3152053"/>
                <a:gd name="connsiteX24" fmla="*/ 336093 w 3986379"/>
                <a:gd name="connsiteY24" fmla="*/ 15483 h 315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986379" h="3152053">
                  <a:moveTo>
                    <a:pt x="336093" y="15483"/>
                  </a:moveTo>
                  <a:cubicBezTo>
                    <a:pt x="440074" y="-4361"/>
                    <a:pt x="509131" y="-5948"/>
                    <a:pt x="655181" y="15483"/>
                  </a:cubicBezTo>
                  <a:cubicBezTo>
                    <a:pt x="801231" y="36914"/>
                    <a:pt x="901243" y="28183"/>
                    <a:pt x="1212393" y="144070"/>
                  </a:cubicBezTo>
                  <a:cubicBezTo>
                    <a:pt x="1523543" y="259958"/>
                    <a:pt x="2209344" y="583014"/>
                    <a:pt x="2522081" y="710808"/>
                  </a:cubicBezTo>
                  <a:cubicBezTo>
                    <a:pt x="2834818" y="838602"/>
                    <a:pt x="2916574" y="813996"/>
                    <a:pt x="3088818" y="910833"/>
                  </a:cubicBezTo>
                  <a:cubicBezTo>
                    <a:pt x="3261062" y="1007670"/>
                    <a:pt x="3415843" y="1124352"/>
                    <a:pt x="3555543" y="1291833"/>
                  </a:cubicBezTo>
                  <a:cubicBezTo>
                    <a:pt x="3695243" y="1459314"/>
                    <a:pt x="3857168" y="1744270"/>
                    <a:pt x="3927018" y="1915720"/>
                  </a:cubicBezTo>
                  <a:cubicBezTo>
                    <a:pt x="3996868" y="2087170"/>
                    <a:pt x="3993693" y="2217346"/>
                    <a:pt x="3974643" y="2320533"/>
                  </a:cubicBezTo>
                  <a:cubicBezTo>
                    <a:pt x="3955593" y="2423721"/>
                    <a:pt x="3894474" y="2504683"/>
                    <a:pt x="3812718" y="2534845"/>
                  </a:cubicBezTo>
                  <a:cubicBezTo>
                    <a:pt x="3730962" y="2565007"/>
                    <a:pt x="3582531" y="2495158"/>
                    <a:pt x="3484106" y="2501508"/>
                  </a:cubicBezTo>
                  <a:cubicBezTo>
                    <a:pt x="3385681" y="2507858"/>
                    <a:pt x="3341231" y="2481664"/>
                    <a:pt x="3222168" y="2572945"/>
                  </a:cubicBezTo>
                  <a:cubicBezTo>
                    <a:pt x="3103106" y="2664226"/>
                    <a:pt x="2911019" y="2953945"/>
                    <a:pt x="2769731" y="3049195"/>
                  </a:cubicBezTo>
                  <a:cubicBezTo>
                    <a:pt x="2628444" y="3144445"/>
                    <a:pt x="2473662" y="3165876"/>
                    <a:pt x="2374443" y="3144445"/>
                  </a:cubicBezTo>
                  <a:cubicBezTo>
                    <a:pt x="2275224" y="3123014"/>
                    <a:pt x="2230774" y="2987283"/>
                    <a:pt x="2174418" y="2920608"/>
                  </a:cubicBezTo>
                  <a:cubicBezTo>
                    <a:pt x="2118062" y="2853933"/>
                    <a:pt x="2092662" y="2798370"/>
                    <a:pt x="2036306" y="2744395"/>
                  </a:cubicBezTo>
                  <a:cubicBezTo>
                    <a:pt x="1979950" y="2690420"/>
                    <a:pt x="1879937" y="2638033"/>
                    <a:pt x="1836281" y="2596758"/>
                  </a:cubicBezTo>
                  <a:cubicBezTo>
                    <a:pt x="1792625" y="2555483"/>
                    <a:pt x="1790243" y="2542783"/>
                    <a:pt x="1774368" y="2496745"/>
                  </a:cubicBezTo>
                  <a:cubicBezTo>
                    <a:pt x="1758493" y="2450708"/>
                    <a:pt x="1752937" y="2411814"/>
                    <a:pt x="1741031" y="2320533"/>
                  </a:cubicBezTo>
                  <a:cubicBezTo>
                    <a:pt x="1729125" y="2229252"/>
                    <a:pt x="1702931" y="2082408"/>
                    <a:pt x="1702931" y="1949058"/>
                  </a:cubicBezTo>
                  <a:cubicBezTo>
                    <a:pt x="1702931" y="1815708"/>
                    <a:pt x="1749762" y="1612508"/>
                    <a:pt x="1741031" y="1520433"/>
                  </a:cubicBezTo>
                  <a:cubicBezTo>
                    <a:pt x="1732300" y="1428358"/>
                    <a:pt x="1758493" y="1439471"/>
                    <a:pt x="1650543" y="1396608"/>
                  </a:cubicBezTo>
                  <a:cubicBezTo>
                    <a:pt x="1542593" y="1353746"/>
                    <a:pt x="1347331" y="1391052"/>
                    <a:pt x="1093331" y="1263258"/>
                  </a:cubicBezTo>
                  <a:cubicBezTo>
                    <a:pt x="839331" y="1135464"/>
                    <a:pt x="303549" y="817964"/>
                    <a:pt x="126543" y="629845"/>
                  </a:cubicBezTo>
                  <a:cubicBezTo>
                    <a:pt x="-50463" y="441726"/>
                    <a:pt x="337" y="238526"/>
                    <a:pt x="31293" y="134545"/>
                  </a:cubicBezTo>
                  <a:cubicBezTo>
                    <a:pt x="62249" y="30564"/>
                    <a:pt x="232112" y="35327"/>
                    <a:pt x="336093" y="15483"/>
                  </a:cubicBezTo>
                  <a:close/>
                </a:path>
              </a:pathLst>
            </a:custGeom>
            <a:pattFill prst="wdDnDiag">
              <a:fgClr>
                <a:srgbClr val="279A1E"/>
              </a:fgClr>
              <a:bgClr>
                <a:schemeClr val="bg1">
                  <a:lumMod val="95000"/>
                </a:schemeClr>
              </a:bgClr>
            </a:pattFill>
            <a:ln>
              <a:solidFill>
                <a:srgbClr val="423D2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1733417" y="2638296"/>
              <a:ext cx="10180688" cy="4943993"/>
              <a:chOff x="1733417" y="2638296"/>
              <a:chExt cx="10180688" cy="4943993"/>
            </a:xfrm>
          </p:grpSpPr>
          <p:sp>
            <p:nvSpPr>
              <p:cNvPr id="24" name="Овал 23"/>
              <p:cNvSpPr/>
              <p:nvPr/>
            </p:nvSpPr>
            <p:spPr>
              <a:xfrm rot="478862">
                <a:off x="9231972" y="5252925"/>
                <a:ext cx="1728192" cy="575453"/>
              </a:xfrm>
              <a:prstGeom prst="ellipse">
                <a:avLst/>
              </a:prstGeom>
              <a:solidFill>
                <a:schemeClr val="accent6">
                  <a:lumMod val="75000"/>
                  <a:alpha val="76000"/>
                </a:schemeClr>
              </a:solidFill>
              <a:ln w="635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1733417" y="2638296"/>
                <a:ext cx="10180688" cy="4943993"/>
                <a:chOff x="1733417" y="2638296"/>
                <a:chExt cx="10180688" cy="4943993"/>
              </a:xfrm>
            </p:grpSpPr>
            <p:sp>
              <p:nvSpPr>
                <p:cNvPr id="18" name="Овал 17"/>
                <p:cNvSpPr/>
                <p:nvPr/>
              </p:nvSpPr>
              <p:spPr>
                <a:xfrm rot="899424">
                  <a:off x="11223176" y="4240225"/>
                  <a:ext cx="690929" cy="1031288"/>
                </a:xfrm>
                <a:prstGeom prst="ellipse">
                  <a:avLst/>
                </a:prstGeom>
                <a:solidFill>
                  <a:srgbClr val="FF0000">
                    <a:alpha val="76000"/>
                  </a:srgbClr>
                </a:solidFill>
                <a:ln w="635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8" name="Овал 137"/>
                <p:cNvSpPr/>
                <p:nvPr/>
              </p:nvSpPr>
              <p:spPr>
                <a:xfrm rot="21349937">
                  <a:off x="9567846" y="4363227"/>
                  <a:ext cx="1225441" cy="497568"/>
                </a:xfrm>
                <a:prstGeom prst="ellipse">
                  <a:avLst/>
                </a:prstGeom>
                <a:solidFill>
                  <a:schemeClr val="accent6">
                    <a:lumMod val="75000"/>
                    <a:alpha val="76000"/>
                  </a:schemeClr>
                </a:solidFill>
                <a:ln w="635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9" name="Овал 138"/>
                <p:cNvSpPr/>
                <p:nvPr/>
              </p:nvSpPr>
              <p:spPr>
                <a:xfrm rot="1148315">
                  <a:off x="8330720" y="4993899"/>
                  <a:ext cx="735287" cy="996934"/>
                </a:xfrm>
                <a:prstGeom prst="ellipse">
                  <a:avLst/>
                </a:prstGeom>
                <a:solidFill>
                  <a:srgbClr val="FF0000">
                    <a:alpha val="76000"/>
                  </a:srgbClr>
                </a:solidFill>
                <a:ln w="635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" name="Овал 25"/>
                <p:cNvSpPr/>
                <p:nvPr/>
              </p:nvSpPr>
              <p:spPr>
                <a:xfrm rot="1470267">
                  <a:off x="1733417" y="4601145"/>
                  <a:ext cx="2339140" cy="830958"/>
                </a:xfrm>
                <a:prstGeom prst="ellipse">
                  <a:avLst/>
                </a:prstGeom>
                <a:solidFill>
                  <a:schemeClr val="accent6">
                    <a:lumMod val="75000"/>
                    <a:alpha val="76000"/>
                  </a:schemeClr>
                </a:solidFill>
                <a:ln w="635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0" name="Овал 139"/>
                <p:cNvSpPr/>
                <p:nvPr/>
              </p:nvSpPr>
              <p:spPr>
                <a:xfrm rot="3233849">
                  <a:off x="4116877" y="5640760"/>
                  <a:ext cx="1728192" cy="753219"/>
                </a:xfrm>
                <a:prstGeom prst="ellipse">
                  <a:avLst/>
                </a:prstGeom>
                <a:solidFill>
                  <a:srgbClr val="FF0000">
                    <a:alpha val="76000"/>
                  </a:srgbClr>
                </a:solidFill>
                <a:ln w="635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1" name="Овал 140"/>
                <p:cNvSpPr/>
                <p:nvPr/>
              </p:nvSpPr>
              <p:spPr>
                <a:xfrm rot="5400000">
                  <a:off x="3035601" y="5892719"/>
                  <a:ext cx="1483692" cy="595598"/>
                </a:xfrm>
                <a:prstGeom prst="ellipse">
                  <a:avLst/>
                </a:prstGeom>
                <a:solidFill>
                  <a:schemeClr val="accent5">
                    <a:lumMod val="75000"/>
                    <a:alpha val="76000"/>
                  </a:schemeClr>
                </a:solidFill>
                <a:ln w="635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2" name="Овал 141"/>
                <p:cNvSpPr/>
                <p:nvPr/>
              </p:nvSpPr>
              <p:spPr>
                <a:xfrm rot="1413247">
                  <a:off x="5568617" y="2638296"/>
                  <a:ext cx="592640" cy="816197"/>
                </a:xfrm>
                <a:prstGeom prst="ellipse">
                  <a:avLst/>
                </a:prstGeom>
                <a:solidFill>
                  <a:srgbClr val="FF0000">
                    <a:alpha val="76000"/>
                  </a:srgbClr>
                </a:solidFill>
                <a:ln w="635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8" name="Овал 147"/>
                <p:cNvSpPr/>
                <p:nvPr/>
              </p:nvSpPr>
              <p:spPr>
                <a:xfrm rot="2242480">
                  <a:off x="4097014" y="6247409"/>
                  <a:ext cx="597260" cy="1211631"/>
                </a:xfrm>
                <a:prstGeom prst="ellipse">
                  <a:avLst/>
                </a:prstGeom>
                <a:solidFill>
                  <a:srgbClr val="FF0000">
                    <a:alpha val="76000"/>
                  </a:srgbClr>
                </a:solidFill>
                <a:ln w="635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" name="Овал 26"/>
                <p:cNvSpPr/>
                <p:nvPr/>
              </p:nvSpPr>
              <p:spPr>
                <a:xfrm rot="19630494">
                  <a:off x="4198675" y="6657048"/>
                  <a:ext cx="4332241" cy="925241"/>
                </a:xfrm>
                <a:prstGeom prst="ellipse">
                  <a:avLst/>
                </a:prstGeom>
                <a:solidFill>
                  <a:schemeClr val="accent6">
                    <a:lumMod val="75000"/>
                    <a:alpha val="76000"/>
                  </a:schemeClr>
                </a:solidFill>
                <a:ln w="635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229" name="Группа 228"/>
            <p:cNvGrpSpPr/>
            <p:nvPr/>
          </p:nvGrpSpPr>
          <p:grpSpPr>
            <a:xfrm>
              <a:off x="2839129" y="912168"/>
              <a:ext cx="9515475" cy="6608763"/>
              <a:chOff x="2838450" y="911225"/>
              <a:chExt cx="9515475" cy="6608763"/>
            </a:xfrm>
          </p:grpSpPr>
          <p:sp>
            <p:nvSpPr>
              <p:cNvPr id="230" name="Полилиния 229"/>
              <p:cNvSpPr/>
              <p:nvPr/>
            </p:nvSpPr>
            <p:spPr>
              <a:xfrm>
                <a:off x="2838450" y="5105315"/>
                <a:ext cx="1957388" cy="314410"/>
              </a:xfrm>
              <a:custGeom>
                <a:avLst/>
                <a:gdLst>
                  <a:gd name="connsiteX0" fmla="*/ 1957388 w 1957388"/>
                  <a:gd name="connsiteY0" fmla="*/ 314410 h 314410"/>
                  <a:gd name="connsiteX1" fmla="*/ 1733550 w 1957388"/>
                  <a:gd name="connsiteY1" fmla="*/ 233448 h 314410"/>
                  <a:gd name="connsiteX2" fmla="*/ 1576388 w 1957388"/>
                  <a:gd name="connsiteY2" fmla="*/ 195348 h 314410"/>
                  <a:gd name="connsiteX3" fmla="*/ 1447800 w 1957388"/>
                  <a:gd name="connsiteY3" fmla="*/ 171535 h 314410"/>
                  <a:gd name="connsiteX4" fmla="*/ 1262063 w 1957388"/>
                  <a:gd name="connsiteY4" fmla="*/ 204873 h 314410"/>
                  <a:gd name="connsiteX5" fmla="*/ 1052513 w 1957388"/>
                  <a:gd name="connsiteY5" fmla="*/ 238210 h 314410"/>
                  <a:gd name="connsiteX6" fmla="*/ 1019175 w 1957388"/>
                  <a:gd name="connsiteY6" fmla="*/ 233448 h 314410"/>
                  <a:gd name="connsiteX7" fmla="*/ 809625 w 1957388"/>
                  <a:gd name="connsiteY7" fmla="*/ 257260 h 314410"/>
                  <a:gd name="connsiteX8" fmla="*/ 704850 w 1957388"/>
                  <a:gd name="connsiteY8" fmla="*/ 262023 h 314410"/>
                  <a:gd name="connsiteX9" fmla="*/ 581025 w 1957388"/>
                  <a:gd name="connsiteY9" fmla="*/ 285835 h 314410"/>
                  <a:gd name="connsiteX10" fmla="*/ 481013 w 1957388"/>
                  <a:gd name="connsiteY10" fmla="*/ 262023 h 314410"/>
                  <a:gd name="connsiteX11" fmla="*/ 214313 w 1957388"/>
                  <a:gd name="connsiteY11" fmla="*/ 61998 h 314410"/>
                  <a:gd name="connsiteX12" fmla="*/ 123825 w 1957388"/>
                  <a:gd name="connsiteY12" fmla="*/ 14373 h 314410"/>
                  <a:gd name="connsiteX13" fmla="*/ 66675 w 1957388"/>
                  <a:gd name="connsiteY13" fmla="*/ 85 h 314410"/>
                  <a:gd name="connsiteX14" fmla="*/ 33338 w 1957388"/>
                  <a:gd name="connsiteY14" fmla="*/ 19135 h 314410"/>
                  <a:gd name="connsiteX15" fmla="*/ 0 w 1957388"/>
                  <a:gd name="connsiteY15" fmla="*/ 42948 h 314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57388" h="314410">
                    <a:moveTo>
                      <a:pt x="1957388" y="314410"/>
                    </a:moveTo>
                    <a:cubicBezTo>
                      <a:pt x="1877219" y="283851"/>
                      <a:pt x="1797050" y="253292"/>
                      <a:pt x="1733550" y="233448"/>
                    </a:cubicBezTo>
                    <a:cubicBezTo>
                      <a:pt x="1670050" y="213604"/>
                      <a:pt x="1624013" y="205667"/>
                      <a:pt x="1576388" y="195348"/>
                    </a:cubicBezTo>
                    <a:cubicBezTo>
                      <a:pt x="1528763" y="185029"/>
                      <a:pt x="1500187" y="169948"/>
                      <a:pt x="1447800" y="171535"/>
                    </a:cubicBezTo>
                    <a:cubicBezTo>
                      <a:pt x="1395413" y="173122"/>
                      <a:pt x="1262063" y="204873"/>
                      <a:pt x="1262063" y="204873"/>
                    </a:cubicBezTo>
                    <a:lnTo>
                      <a:pt x="1052513" y="238210"/>
                    </a:lnTo>
                    <a:cubicBezTo>
                      <a:pt x="1012032" y="242972"/>
                      <a:pt x="1059656" y="230273"/>
                      <a:pt x="1019175" y="233448"/>
                    </a:cubicBezTo>
                    <a:cubicBezTo>
                      <a:pt x="978694" y="236623"/>
                      <a:pt x="862012" y="252498"/>
                      <a:pt x="809625" y="257260"/>
                    </a:cubicBezTo>
                    <a:cubicBezTo>
                      <a:pt x="757238" y="262022"/>
                      <a:pt x="742950" y="257260"/>
                      <a:pt x="704850" y="262023"/>
                    </a:cubicBezTo>
                    <a:cubicBezTo>
                      <a:pt x="666750" y="266785"/>
                      <a:pt x="618331" y="285835"/>
                      <a:pt x="581025" y="285835"/>
                    </a:cubicBezTo>
                    <a:cubicBezTo>
                      <a:pt x="543719" y="285835"/>
                      <a:pt x="542132" y="299329"/>
                      <a:pt x="481013" y="262023"/>
                    </a:cubicBezTo>
                    <a:cubicBezTo>
                      <a:pt x="419894" y="224717"/>
                      <a:pt x="273844" y="103273"/>
                      <a:pt x="214313" y="61998"/>
                    </a:cubicBezTo>
                    <a:cubicBezTo>
                      <a:pt x="154782" y="20723"/>
                      <a:pt x="148431" y="24692"/>
                      <a:pt x="123825" y="14373"/>
                    </a:cubicBezTo>
                    <a:cubicBezTo>
                      <a:pt x="99219" y="4054"/>
                      <a:pt x="81756" y="-709"/>
                      <a:pt x="66675" y="85"/>
                    </a:cubicBezTo>
                    <a:cubicBezTo>
                      <a:pt x="51594" y="879"/>
                      <a:pt x="44450" y="11991"/>
                      <a:pt x="33338" y="19135"/>
                    </a:cubicBezTo>
                    <a:cubicBezTo>
                      <a:pt x="22226" y="26279"/>
                      <a:pt x="11113" y="34613"/>
                      <a:pt x="0" y="42948"/>
                    </a:cubicBezTo>
                  </a:path>
                </a:pathLst>
              </a:custGeom>
              <a:noFill/>
              <a:ln w="38100">
                <a:solidFill>
                  <a:schemeClr val="bg1">
                    <a:lumMod val="65000"/>
                  </a:schemeClr>
                </a:solidFill>
                <a:prstDash val="sys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Полилиния 230"/>
              <p:cNvSpPr/>
              <p:nvPr/>
            </p:nvSpPr>
            <p:spPr>
              <a:xfrm>
                <a:off x="5810250" y="1752600"/>
                <a:ext cx="423863" cy="1423988"/>
              </a:xfrm>
              <a:custGeom>
                <a:avLst/>
                <a:gdLst>
                  <a:gd name="connsiteX0" fmla="*/ 0 w 423863"/>
                  <a:gd name="connsiteY0" fmla="*/ 1423988 h 1423988"/>
                  <a:gd name="connsiteX1" fmla="*/ 52388 w 423863"/>
                  <a:gd name="connsiteY1" fmla="*/ 1219200 h 1423988"/>
                  <a:gd name="connsiteX2" fmla="*/ 119063 w 423863"/>
                  <a:gd name="connsiteY2" fmla="*/ 990600 h 1423988"/>
                  <a:gd name="connsiteX3" fmla="*/ 180975 w 423863"/>
                  <a:gd name="connsiteY3" fmla="*/ 681038 h 1423988"/>
                  <a:gd name="connsiteX4" fmla="*/ 214313 w 423863"/>
                  <a:gd name="connsiteY4" fmla="*/ 466725 h 1423988"/>
                  <a:gd name="connsiteX5" fmla="*/ 257175 w 423863"/>
                  <a:gd name="connsiteY5" fmla="*/ 352425 h 1423988"/>
                  <a:gd name="connsiteX6" fmla="*/ 304800 w 423863"/>
                  <a:gd name="connsiteY6" fmla="*/ 238125 h 1423988"/>
                  <a:gd name="connsiteX7" fmla="*/ 342900 w 423863"/>
                  <a:gd name="connsiteY7" fmla="*/ 119063 h 1423988"/>
                  <a:gd name="connsiteX8" fmla="*/ 423863 w 423863"/>
                  <a:gd name="connsiteY8" fmla="*/ 0 h 1423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3" h="1423988">
                    <a:moveTo>
                      <a:pt x="0" y="1423988"/>
                    </a:moveTo>
                    <a:cubicBezTo>
                      <a:pt x="16272" y="1357709"/>
                      <a:pt x="32544" y="1291431"/>
                      <a:pt x="52388" y="1219200"/>
                    </a:cubicBezTo>
                    <a:cubicBezTo>
                      <a:pt x="72232" y="1146969"/>
                      <a:pt x="97632" y="1080294"/>
                      <a:pt x="119063" y="990600"/>
                    </a:cubicBezTo>
                    <a:cubicBezTo>
                      <a:pt x="140494" y="900906"/>
                      <a:pt x="165100" y="768350"/>
                      <a:pt x="180975" y="681038"/>
                    </a:cubicBezTo>
                    <a:cubicBezTo>
                      <a:pt x="196850" y="593726"/>
                      <a:pt x="201613" y="521494"/>
                      <a:pt x="214313" y="466725"/>
                    </a:cubicBezTo>
                    <a:cubicBezTo>
                      <a:pt x="227013" y="411956"/>
                      <a:pt x="242094" y="390525"/>
                      <a:pt x="257175" y="352425"/>
                    </a:cubicBezTo>
                    <a:cubicBezTo>
                      <a:pt x="272256" y="314325"/>
                      <a:pt x="290513" y="277019"/>
                      <a:pt x="304800" y="238125"/>
                    </a:cubicBezTo>
                    <a:cubicBezTo>
                      <a:pt x="319088" y="199231"/>
                      <a:pt x="323056" y="158750"/>
                      <a:pt x="342900" y="119063"/>
                    </a:cubicBezTo>
                    <a:cubicBezTo>
                      <a:pt x="362744" y="79376"/>
                      <a:pt x="393303" y="39688"/>
                      <a:pt x="423863" y="0"/>
                    </a:cubicBezTo>
                  </a:path>
                </a:pathLst>
              </a:custGeom>
              <a:noFill/>
              <a:ln w="38100">
                <a:solidFill>
                  <a:schemeClr val="bg1">
                    <a:lumMod val="65000"/>
                  </a:schemeClr>
                </a:solidFill>
                <a:prstDash val="sys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2" name="Полилиния 231"/>
              <p:cNvSpPr/>
              <p:nvPr/>
            </p:nvSpPr>
            <p:spPr>
              <a:xfrm>
                <a:off x="8672513" y="5276850"/>
                <a:ext cx="71504" cy="514350"/>
              </a:xfrm>
              <a:custGeom>
                <a:avLst/>
                <a:gdLst>
                  <a:gd name="connsiteX0" fmla="*/ 19050 w 71504"/>
                  <a:gd name="connsiteY0" fmla="*/ 0 h 514350"/>
                  <a:gd name="connsiteX1" fmla="*/ 57150 w 71504"/>
                  <a:gd name="connsiteY1" fmla="*/ 76200 h 514350"/>
                  <a:gd name="connsiteX2" fmla="*/ 71437 w 71504"/>
                  <a:gd name="connsiteY2" fmla="*/ 123825 h 514350"/>
                  <a:gd name="connsiteX3" fmla="*/ 52387 w 71504"/>
                  <a:gd name="connsiteY3" fmla="*/ 176213 h 514350"/>
                  <a:gd name="connsiteX4" fmla="*/ 19050 w 71504"/>
                  <a:gd name="connsiteY4" fmla="*/ 204788 h 514350"/>
                  <a:gd name="connsiteX5" fmla="*/ 14287 w 71504"/>
                  <a:gd name="connsiteY5" fmla="*/ 266700 h 514350"/>
                  <a:gd name="connsiteX6" fmla="*/ 47625 w 71504"/>
                  <a:gd name="connsiteY6" fmla="*/ 352425 h 514350"/>
                  <a:gd name="connsiteX7" fmla="*/ 52387 w 71504"/>
                  <a:gd name="connsiteY7" fmla="*/ 419100 h 514350"/>
                  <a:gd name="connsiteX8" fmla="*/ 33337 w 71504"/>
                  <a:gd name="connsiteY8" fmla="*/ 447675 h 514350"/>
                  <a:gd name="connsiteX9" fmla="*/ 0 w 71504"/>
                  <a:gd name="connsiteY9" fmla="*/ 514350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504" h="514350">
                    <a:moveTo>
                      <a:pt x="19050" y="0"/>
                    </a:moveTo>
                    <a:cubicBezTo>
                      <a:pt x="33734" y="27781"/>
                      <a:pt x="48419" y="55563"/>
                      <a:pt x="57150" y="76200"/>
                    </a:cubicBezTo>
                    <a:cubicBezTo>
                      <a:pt x="65881" y="96837"/>
                      <a:pt x="72231" y="107156"/>
                      <a:pt x="71437" y="123825"/>
                    </a:cubicBezTo>
                    <a:cubicBezTo>
                      <a:pt x="70643" y="140494"/>
                      <a:pt x="61118" y="162719"/>
                      <a:pt x="52387" y="176213"/>
                    </a:cubicBezTo>
                    <a:cubicBezTo>
                      <a:pt x="43656" y="189707"/>
                      <a:pt x="25400" y="189707"/>
                      <a:pt x="19050" y="204788"/>
                    </a:cubicBezTo>
                    <a:cubicBezTo>
                      <a:pt x="12700" y="219869"/>
                      <a:pt x="9525" y="242094"/>
                      <a:pt x="14287" y="266700"/>
                    </a:cubicBezTo>
                    <a:cubicBezTo>
                      <a:pt x="19049" y="291306"/>
                      <a:pt x="41275" y="327025"/>
                      <a:pt x="47625" y="352425"/>
                    </a:cubicBezTo>
                    <a:cubicBezTo>
                      <a:pt x="53975" y="377825"/>
                      <a:pt x="54768" y="403225"/>
                      <a:pt x="52387" y="419100"/>
                    </a:cubicBezTo>
                    <a:cubicBezTo>
                      <a:pt x="50006" y="434975"/>
                      <a:pt x="42068" y="431800"/>
                      <a:pt x="33337" y="447675"/>
                    </a:cubicBezTo>
                    <a:cubicBezTo>
                      <a:pt x="24606" y="463550"/>
                      <a:pt x="12303" y="488950"/>
                      <a:pt x="0" y="514350"/>
                    </a:cubicBezTo>
                  </a:path>
                </a:pathLst>
              </a:custGeom>
              <a:noFill/>
              <a:ln w="38100">
                <a:solidFill>
                  <a:schemeClr val="bg1">
                    <a:lumMod val="65000"/>
                  </a:schemeClr>
                </a:solidFill>
                <a:prstDash val="sys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3" name="Полилиния 232"/>
              <p:cNvSpPr/>
              <p:nvPr/>
            </p:nvSpPr>
            <p:spPr>
              <a:xfrm>
                <a:off x="3286125" y="911225"/>
                <a:ext cx="2581275" cy="2022475"/>
              </a:xfrm>
              <a:custGeom>
                <a:avLst/>
                <a:gdLst>
                  <a:gd name="connsiteX0" fmla="*/ 2581275 w 2581275"/>
                  <a:gd name="connsiteY0" fmla="*/ 2022475 h 2022475"/>
                  <a:gd name="connsiteX1" fmla="*/ 2384425 w 2581275"/>
                  <a:gd name="connsiteY1" fmla="*/ 1978025 h 2022475"/>
                  <a:gd name="connsiteX2" fmla="*/ 2174875 w 2581275"/>
                  <a:gd name="connsiteY2" fmla="*/ 1866900 h 2022475"/>
                  <a:gd name="connsiteX3" fmla="*/ 1958975 w 2581275"/>
                  <a:gd name="connsiteY3" fmla="*/ 1708150 h 2022475"/>
                  <a:gd name="connsiteX4" fmla="*/ 1835150 w 2581275"/>
                  <a:gd name="connsiteY4" fmla="*/ 1606550 h 2022475"/>
                  <a:gd name="connsiteX5" fmla="*/ 1743075 w 2581275"/>
                  <a:gd name="connsiteY5" fmla="*/ 1555750 h 2022475"/>
                  <a:gd name="connsiteX6" fmla="*/ 1651000 w 2581275"/>
                  <a:gd name="connsiteY6" fmla="*/ 1581150 h 2022475"/>
                  <a:gd name="connsiteX7" fmla="*/ 1587500 w 2581275"/>
                  <a:gd name="connsiteY7" fmla="*/ 1597025 h 2022475"/>
                  <a:gd name="connsiteX8" fmla="*/ 1527175 w 2581275"/>
                  <a:gd name="connsiteY8" fmla="*/ 1584325 h 2022475"/>
                  <a:gd name="connsiteX9" fmla="*/ 1460500 w 2581275"/>
                  <a:gd name="connsiteY9" fmla="*/ 1511300 h 2022475"/>
                  <a:gd name="connsiteX10" fmla="*/ 1263650 w 2581275"/>
                  <a:gd name="connsiteY10" fmla="*/ 1390650 h 2022475"/>
                  <a:gd name="connsiteX11" fmla="*/ 1019175 w 2581275"/>
                  <a:gd name="connsiteY11" fmla="*/ 1279525 h 2022475"/>
                  <a:gd name="connsiteX12" fmla="*/ 898525 w 2581275"/>
                  <a:gd name="connsiteY12" fmla="*/ 1225550 h 2022475"/>
                  <a:gd name="connsiteX13" fmla="*/ 746125 w 2581275"/>
                  <a:gd name="connsiteY13" fmla="*/ 1082675 h 2022475"/>
                  <a:gd name="connsiteX14" fmla="*/ 701675 w 2581275"/>
                  <a:gd name="connsiteY14" fmla="*/ 965200 h 2022475"/>
                  <a:gd name="connsiteX15" fmla="*/ 635000 w 2581275"/>
                  <a:gd name="connsiteY15" fmla="*/ 796925 h 2022475"/>
                  <a:gd name="connsiteX16" fmla="*/ 581025 w 2581275"/>
                  <a:gd name="connsiteY16" fmla="*/ 542925 h 2022475"/>
                  <a:gd name="connsiteX17" fmla="*/ 565150 w 2581275"/>
                  <a:gd name="connsiteY17" fmla="*/ 463550 h 2022475"/>
                  <a:gd name="connsiteX18" fmla="*/ 482600 w 2581275"/>
                  <a:gd name="connsiteY18" fmla="*/ 381000 h 2022475"/>
                  <a:gd name="connsiteX19" fmla="*/ 0 w 2581275"/>
                  <a:gd name="connsiteY19" fmla="*/ 0 h 202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581275" h="2022475">
                    <a:moveTo>
                      <a:pt x="2581275" y="2022475"/>
                    </a:moveTo>
                    <a:cubicBezTo>
                      <a:pt x="2516716" y="2013214"/>
                      <a:pt x="2452158" y="2003954"/>
                      <a:pt x="2384425" y="1978025"/>
                    </a:cubicBezTo>
                    <a:cubicBezTo>
                      <a:pt x="2316692" y="1952096"/>
                      <a:pt x="2245783" y="1911879"/>
                      <a:pt x="2174875" y="1866900"/>
                    </a:cubicBezTo>
                    <a:cubicBezTo>
                      <a:pt x="2103967" y="1821921"/>
                      <a:pt x="2015596" y="1751542"/>
                      <a:pt x="1958975" y="1708150"/>
                    </a:cubicBezTo>
                    <a:cubicBezTo>
                      <a:pt x="1902354" y="1664758"/>
                      <a:pt x="1871133" y="1631950"/>
                      <a:pt x="1835150" y="1606550"/>
                    </a:cubicBezTo>
                    <a:cubicBezTo>
                      <a:pt x="1799167" y="1581150"/>
                      <a:pt x="1773767" y="1559983"/>
                      <a:pt x="1743075" y="1555750"/>
                    </a:cubicBezTo>
                    <a:cubicBezTo>
                      <a:pt x="1712383" y="1551517"/>
                      <a:pt x="1676929" y="1574271"/>
                      <a:pt x="1651000" y="1581150"/>
                    </a:cubicBezTo>
                    <a:cubicBezTo>
                      <a:pt x="1625071" y="1588029"/>
                      <a:pt x="1608137" y="1596496"/>
                      <a:pt x="1587500" y="1597025"/>
                    </a:cubicBezTo>
                    <a:cubicBezTo>
                      <a:pt x="1566863" y="1597554"/>
                      <a:pt x="1548342" y="1598612"/>
                      <a:pt x="1527175" y="1584325"/>
                    </a:cubicBezTo>
                    <a:cubicBezTo>
                      <a:pt x="1506008" y="1570037"/>
                      <a:pt x="1504421" y="1543579"/>
                      <a:pt x="1460500" y="1511300"/>
                    </a:cubicBezTo>
                    <a:cubicBezTo>
                      <a:pt x="1416579" y="1479021"/>
                      <a:pt x="1337204" y="1429279"/>
                      <a:pt x="1263650" y="1390650"/>
                    </a:cubicBezTo>
                    <a:cubicBezTo>
                      <a:pt x="1190096" y="1352021"/>
                      <a:pt x="1019175" y="1279525"/>
                      <a:pt x="1019175" y="1279525"/>
                    </a:cubicBezTo>
                    <a:cubicBezTo>
                      <a:pt x="958321" y="1252008"/>
                      <a:pt x="944033" y="1258358"/>
                      <a:pt x="898525" y="1225550"/>
                    </a:cubicBezTo>
                    <a:cubicBezTo>
                      <a:pt x="853017" y="1192742"/>
                      <a:pt x="778933" y="1126067"/>
                      <a:pt x="746125" y="1082675"/>
                    </a:cubicBezTo>
                    <a:cubicBezTo>
                      <a:pt x="713317" y="1039283"/>
                      <a:pt x="720196" y="1012825"/>
                      <a:pt x="701675" y="965200"/>
                    </a:cubicBezTo>
                    <a:cubicBezTo>
                      <a:pt x="683154" y="917575"/>
                      <a:pt x="655108" y="867304"/>
                      <a:pt x="635000" y="796925"/>
                    </a:cubicBezTo>
                    <a:cubicBezTo>
                      <a:pt x="614892" y="726546"/>
                      <a:pt x="592667" y="598487"/>
                      <a:pt x="581025" y="542925"/>
                    </a:cubicBezTo>
                    <a:cubicBezTo>
                      <a:pt x="569383" y="487363"/>
                      <a:pt x="581554" y="490537"/>
                      <a:pt x="565150" y="463550"/>
                    </a:cubicBezTo>
                    <a:cubicBezTo>
                      <a:pt x="548746" y="436563"/>
                      <a:pt x="576792" y="458258"/>
                      <a:pt x="482600" y="381000"/>
                    </a:cubicBezTo>
                    <a:cubicBezTo>
                      <a:pt x="388408" y="303742"/>
                      <a:pt x="194204" y="151871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bg1">
                    <a:lumMod val="65000"/>
                  </a:schemeClr>
                </a:solidFill>
                <a:prstDash val="sys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" name="Полилиния 233"/>
              <p:cNvSpPr/>
              <p:nvPr/>
            </p:nvSpPr>
            <p:spPr>
              <a:xfrm>
                <a:off x="3535070" y="3149287"/>
                <a:ext cx="8818855" cy="4370701"/>
              </a:xfrm>
              <a:custGeom>
                <a:avLst/>
                <a:gdLst>
                  <a:gd name="connsiteX0" fmla="*/ 8818855 w 8818855"/>
                  <a:gd name="connsiteY0" fmla="*/ 2013263 h 4370701"/>
                  <a:gd name="connsiteX1" fmla="*/ 8690268 w 8818855"/>
                  <a:gd name="connsiteY1" fmla="*/ 1979926 h 4370701"/>
                  <a:gd name="connsiteX2" fmla="*/ 8652168 w 8818855"/>
                  <a:gd name="connsiteY2" fmla="*/ 1898963 h 4370701"/>
                  <a:gd name="connsiteX3" fmla="*/ 8504530 w 8818855"/>
                  <a:gd name="connsiteY3" fmla="*/ 1722751 h 4370701"/>
                  <a:gd name="connsiteX4" fmla="*/ 8394993 w 8818855"/>
                  <a:gd name="connsiteY4" fmla="*/ 1660838 h 4370701"/>
                  <a:gd name="connsiteX5" fmla="*/ 8271168 w 8818855"/>
                  <a:gd name="connsiteY5" fmla="*/ 1598926 h 4370701"/>
                  <a:gd name="connsiteX6" fmla="*/ 8180680 w 8818855"/>
                  <a:gd name="connsiteY6" fmla="*/ 1556063 h 4370701"/>
                  <a:gd name="connsiteX7" fmla="*/ 8118768 w 8818855"/>
                  <a:gd name="connsiteY7" fmla="*/ 1503676 h 4370701"/>
                  <a:gd name="connsiteX8" fmla="*/ 8133055 w 8818855"/>
                  <a:gd name="connsiteY8" fmla="*/ 1460813 h 4370701"/>
                  <a:gd name="connsiteX9" fmla="*/ 8156868 w 8818855"/>
                  <a:gd name="connsiteY9" fmla="*/ 1398901 h 4370701"/>
                  <a:gd name="connsiteX10" fmla="*/ 8114005 w 8818855"/>
                  <a:gd name="connsiteY10" fmla="*/ 1360801 h 4370701"/>
                  <a:gd name="connsiteX11" fmla="*/ 8004468 w 8818855"/>
                  <a:gd name="connsiteY11" fmla="*/ 1327463 h 4370701"/>
                  <a:gd name="connsiteX12" fmla="*/ 7852068 w 8818855"/>
                  <a:gd name="connsiteY12" fmla="*/ 1289363 h 4370701"/>
                  <a:gd name="connsiteX13" fmla="*/ 7537743 w 8818855"/>
                  <a:gd name="connsiteY13" fmla="*/ 1294126 h 4370701"/>
                  <a:gd name="connsiteX14" fmla="*/ 7366293 w 8818855"/>
                  <a:gd name="connsiteY14" fmla="*/ 1303651 h 4370701"/>
                  <a:gd name="connsiteX15" fmla="*/ 7247230 w 8818855"/>
                  <a:gd name="connsiteY15" fmla="*/ 1351276 h 4370701"/>
                  <a:gd name="connsiteX16" fmla="*/ 7151980 w 8818855"/>
                  <a:gd name="connsiteY16" fmla="*/ 1370326 h 4370701"/>
                  <a:gd name="connsiteX17" fmla="*/ 6999580 w 8818855"/>
                  <a:gd name="connsiteY17" fmla="*/ 1356038 h 4370701"/>
                  <a:gd name="connsiteX18" fmla="*/ 6790030 w 8818855"/>
                  <a:gd name="connsiteY18" fmla="*/ 1398901 h 4370701"/>
                  <a:gd name="connsiteX19" fmla="*/ 6647155 w 8818855"/>
                  <a:gd name="connsiteY19" fmla="*/ 1465576 h 4370701"/>
                  <a:gd name="connsiteX20" fmla="*/ 6523330 w 8818855"/>
                  <a:gd name="connsiteY20" fmla="*/ 1489388 h 4370701"/>
                  <a:gd name="connsiteX21" fmla="*/ 6385218 w 8818855"/>
                  <a:gd name="connsiteY21" fmla="*/ 1537013 h 4370701"/>
                  <a:gd name="connsiteX22" fmla="*/ 6137568 w 8818855"/>
                  <a:gd name="connsiteY22" fmla="*/ 1646551 h 4370701"/>
                  <a:gd name="connsiteX23" fmla="*/ 6089943 w 8818855"/>
                  <a:gd name="connsiteY23" fmla="*/ 1679888 h 4370701"/>
                  <a:gd name="connsiteX24" fmla="*/ 5942305 w 8818855"/>
                  <a:gd name="connsiteY24" fmla="*/ 1727513 h 4370701"/>
                  <a:gd name="connsiteX25" fmla="*/ 5670843 w 8818855"/>
                  <a:gd name="connsiteY25" fmla="*/ 1827526 h 4370701"/>
                  <a:gd name="connsiteX26" fmla="*/ 5542255 w 8818855"/>
                  <a:gd name="connsiteY26" fmla="*/ 1898963 h 4370701"/>
                  <a:gd name="connsiteX27" fmla="*/ 5389855 w 8818855"/>
                  <a:gd name="connsiteY27" fmla="*/ 2008501 h 4370701"/>
                  <a:gd name="connsiteX28" fmla="*/ 5285080 w 8818855"/>
                  <a:gd name="connsiteY28" fmla="*/ 2075176 h 4370701"/>
                  <a:gd name="connsiteX29" fmla="*/ 5208880 w 8818855"/>
                  <a:gd name="connsiteY29" fmla="*/ 2118038 h 4370701"/>
                  <a:gd name="connsiteX30" fmla="*/ 5123155 w 8818855"/>
                  <a:gd name="connsiteY30" fmla="*/ 2118038 h 4370701"/>
                  <a:gd name="connsiteX31" fmla="*/ 4846930 w 8818855"/>
                  <a:gd name="connsiteY31" fmla="*/ 1975163 h 4370701"/>
                  <a:gd name="connsiteX32" fmla="*/ 3661068 w 8818855"/>
                  <a:gd name="connsiteY32" fmla="*/ 1322701 h 4370701"/>
                  <a:gd name="connsiteX33" fmla="*/ 3456280 w 8818855"/>
                  <a:gd name="connsiteY33" fmla="*/ 1203638 h 4370701"/>
                  <a:gd name="connsiteX34" fmla="*/ 3351505 w 8818855"/>
                  <a:gd name="connsiteY34" fmla="*/ 1089338 h 4370701"/>
                  <a:gd name="connsiteX35" fmla="*/ 3199105 w 8818855"/>
                  <a:gd name="connsiteY35" fmla="*/ 846451 h 4370701"/>
                  <a:gd name="connsiteX36" fmla="*/ 2760955 w 8818855"/>
                  <a:gd name="connsiteY36" fmla="*/ 374963 h 4370701"/>
                  <a:gd name="connsiteX37" fmla="*/ 2408530 w 8818855"/>
                  <a:gd name="connsiteY37" fmla="*/ 89213 h 4370701"/>
                  <a:gd name="connsiteX38" fmla="*/ 2332330 w 8818855"/>
                  <a:gd name="connsiteY38" fmla="*/ 17776 h 4370701"/>
                  <a:gd name="connsiteX39" fmla="*/ 2303755 w 8818855"/>
                  <a:gd name="connsiteY39" fmla="*/ 3488 h 4370701"/>
                  <a:gd name="connsiteX40" fmla="*/ 2251368 w 8818855"/>
                  <a:gd name="connsiteY40" fmla="*/ 70163 h 4370701"/>
                  <a:gd name="connsiteX41" fmla="*/ 2170405 w 8818855"/>
                  <a:gd name="connsiteY41" fmla="*/ 332101 h 4370701"/>
                  <a:gd name="connsiteX42" fmla="*/ 2027530 w 8818855"/>
                  <a:gd name="connsiteY42" fmla="*/ 751201 h 4370701"/>
                  <a:gd name="connsiteX43" fmla="*/ 1794168 w 8818855"/>
                  <a:gd name="connsiteY43" fmla="*/ 1198876 h 4370701"/>
                  <a:gd name="connsiteX44" fmla="*/ 1551280 w 8818855"/>
                  <a:gd name="connsiteY44" fmla="*/ 1641788 h 4370701"/>
                  <a:gd name="connsiteX45" fmla="*/ 1379830 w 8818855"/>
                  <a:gd name="connsiteY45" fmla="*/ 2013263 h 4370701"/>
                  <a:gd name="connsiteX46" fmla="*/ 1275055 w 8818855"/>
                  <a:gd name="connsiteY46" fmla="*/ 2227576 h 4370701"/>
                  <a:gd name="connsiteX47" fmla="*/ 1236955 w 8818855"/>
                  <a:gd name="connsiteY47" fmla="*/ 2494276 h 4370701"/>
                  <a:gd name="connsiteX48" fmla="*/ 1294105 w 8818855"/>
                  <a:gd name="connsiteY48" fmla="*/ 2718113 h 4370701"/>
                  <a:gd name="connsiteX49" fmla="*/ 1408405 w 8818855"/>
                  <a:gd name="connsiteY49" fmla="*/ 2875276 h 4370701"/>
                  <a:gd name="connsiteX50" fmla="*/ 1417930 w 8818855"/>
                  <a:gd name="connsiteY50" fmla="*/ 2965763 h 4370701"/>
                  <a:gd name="connsiteX51" fmla="*/ 1375068 w 8818855"/>
                  <a:gd name="connsiteY51" fmla="*/ 3032438 h 4370701"/>
                  <a:gd name="connsiteX52" fmla="*/ 1365543 w 8818855"/>
                  <a:gd name="connsiteY52" fmla="*/ 3089588 h 4370701"/>
                  <a:gd name="connsiteX53" fmla="*/ 1332205 w 8818855"/>
                  <a:gd name="connsiteY53" fmla="*/ 3137213 h 4370701"/>
                  <a:gd name="connsiteX54" fmla="*/ 1313155 w 8818855"/>
                  <a:gd name="connsiteY54" fmla="*/ 3208651 h 4370701"/>
                  <a:gd name="connsiteX55" fmla="*/ 1279818 w 8818855"/>
                  <a:gd name="connsiteY55" fmla="*/ 3251513 h 4370701"/>
                  <a:gd name="connsiteX56" fmla="*/ 1227430 w 8818855"/>
                  <a:gd name="connsiteY56" fmla="*/ 3313426 h 4370701"/>
                  <a:gd name="connsiteX57" fmla="*/ 1213143 w 8818855"/>
                  <a:gd name="connsiteY57" fmla="*/ 3342001 h 4370701"/>
                  <a:gd name="connsiteX58" fmla="*/ 1203618 w 8818855"/>
                  <a:gd name="connsiteY58" fmla="*/ 3394388 h 4370701"/>
                  <a:gd name="connsiteX59" fmla="*/ 1165518 w 8818855"/>
                  <a:gd name="connsiteY59" fmla="*/ 3427726 h 4370701"/>
                  <a:gd name="connsiteX60" fmla="*/ 1136943 w 8818855"/>
                  <a:gd name="connsiteY60" fmla="*/ 3427726 h 4370701"/>
                  <a:gd name="connsiteX61" fmla="*/ 1098843 w 8818855"/>
                  <a:gd name="connsiteY61" fmla="*/ 3446776 h 4370701"/>
                  <a:gd name="connsiteX62" fmla="*/ 1051218 w 8818855"/>
                  <a:gd name="connsiteY62" fmla="*/ 3470588 h 4370701"/>
                  <a:gd name="connsiteX63" fmla="*/ 1008355 w 8818855"/>
                  <a:gd name="connsiteY63" fmla="*/ 3480113 h 4370701"/>
                  <a:gd name="connsiteX64" fmla="*/ 927393 w 8818855"/>
                  <a:gd name="connsiteY64" fmla="*/ 3546788 h 4370701"/>
                  <a:gd name="connsiteX65" fmla="*/ 870243 w 8818855"/>
                  <a:gd name="connsiteY65" fmla="*/ 3642038 h 4370701"/>
                  <a:gd name="connsiteX66" fmla="*/ 808330 w 8818855"/>
                  <a:gd name="connsiteY66" fmla="*/ 3723001 h 4370701"/>
                  <a:gd name="connsiteX67" fmla="*/ 717843 w 8818855"/>
                  <a:gd name="connsiteY67" fmla="*/ 3808726 h 4370701"/>
                  <a:gd name="connsiteX68" fmla="*/ 665455 w 8818855"/>
                  <a:gd name="connsiteY68" fmla="*/ 3875401 h 4370701"/>
                  <a:gd name="connsiteX69" fmla="*/ 627355 w 8818855"/>
                  <a:gd name="connsiteY69" fmla="*/ 3937313 h 4370701"/>
                  <a:gd name="connsiteX70" fmla="*/ 594018 w 8818855"/>
                  <a:gd name="connsiteY70" fmla="*/ 4008751 h 4370701"/>
                  <a:gd name="connsiteX71" fmla="*/ 560680 w 8818855"/>
                  <a:gd name="connsiteY71" fmla="*/ 4042088 h 4370701"/>
                  <a:gd name="connsiteX72" fmla="*/ 489243 w 8818855"/>
                  <a:gd name="connsiteY72" fmla="*/ 4108763 h 4370701"/>
                  <a:gd name="connsiteX73" fmla="*/ 432093 w 8818855"/>
                  <a:gd name="connsiteY73" fmla="*/ 4113526 h 4370701"/>
                  <a:gd name="connsiteX74" fmla="*/ 370180 w 8818855"/>
                  <a:gd name="connsiteY74" fmla="*/ 4084951 h 4370701"/>
                  <a:gd name="connsiteX75" fmla="*/ 255880 w 8818855"/>
                  <a:gd name="connsiteY75" fmla="*/ 4075426 h 4370701"/>
                  <a:gd name="connsiteX76" fmla="*/ 127293 w 8818855"/>
                  <a:gd name="connsiteY76" fmla="*/ 4104001 h 4370701"/>
                  <a:gd name="connsiteX77" fmla="*/ 60618 w 8818855"/>
                  <a:gd name="connsiteY77" fmla="*/ 4127813 h 4370701"/>
                  <a:gd name="connsiteX78" fmla="*/ 8230 w 8818855"/>
                  <a:gd name="connsiteY78" fmla="*/ 4223063 h 4370701"/>
                  <a:gd name="connsiteX79" fmla="*/ 3468 w 8818855"/>
                  <a:gd name="connsiteY79" fmla="*/ 4275451 h 4370701"/>
                  <a:gd name="connsiteX80" fmla="*/ 41568 w 8818855"/>
                  <a:gd name="connsiteY80" fmla="*/ 4313551 h 4370701"/>
                  <a:gd name="connsiteX81" fmla="*/ 46330 w 8818855"/>
                  <a:gd name="connsiteY81" fmla="*/ 4356413 h 4370701"/>
                  <a:gd name="connsiteX82" fmla="*/ 27280 w 8818855"/>
                  <a:gd name="connsiteY82" fmla="*/ 4370701 h 4370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8818855" h="4370701">
                    <a:moveTo>
                      <a:pt x="8818855" y="2013263"/>
                    </a:moveTo>
                    <a:cubicBezTo>
                      <a:pt x="8768452" y="2006119"/>
                      <a:pt x="8718049" y="1998976"/>
                      <a:pt x="8690268" y="1979926"/>
                    </a:cubicBezTo>
                    <a:cubicBezTo>
                      <a:pt x="8662487" y="1960876"/>
                      <a:pt x="8683124" y="1941825"/>
                      <a:pt x="8652168" y="1898963"/>
                    </a:cubicBezTo>
                    <a:cubicBezTo>
                      <a:pt x="8621212" y="1856100"/>
                      <a:pt x="8547392" y="1762438"/>
                      <a:pt x="8504530" y="1722751"/>
                    </a:cubicBezTo>
                    <a:cubicBezTo>
                      <a:pt x="8461668" y="1683064"/>
                      <a:pt x="8433887" y="1681475"/>
                      <a:pt x="8394993" y="1660838"/>
                    </a:cubicBezTo>
                    <a:cubicBezTo>
                      <a:pt x="8356099" y="1640201"/>
                      <a:pt x="8306887" y="1616388"/>
                      <a:pt x="8271168" y="1598926"/>
                    </a:cubicBezTo>
                    <a:cubicBezTo>
                      <a:pt x="8235449" y="1581463"/>
                      <a:pt x="8206080" y="1571938"/>
                      <a:pt x="8180680" y="1556063"/>
                    </a:cubicBezTo>
                    <a:cubicBezTo>
                      <a:pt x="8155280" y="1540188"/>
                      <a:pt x="8126705" y="1519551"/>
                      <a:pt x="8118768" y="1503676"/>
                    </a:cubicBezTo>
                    <a:cubicBezTo>
                      <a:pt x="8110831" y="1487801"/>
                      <a:pt x="8126705" y="1478275"/>
                      <a:pt x="8133055" y="1460813"/>
                    </a:cubicBezTo>
                    <a:cubicBezTo>
                      <a:pt x="8139405" y="1443351"/>
                      <a:pt x="8160043" y="1415570"/>
                      <a:pt x="8156868" y="1398901"/>
                    </a:cubicBezTo>
                    <a:cubicBezTo>
                      <a:pt x="8153693" y="1382232"/>
                      <a:pt x="8139405" y="1372707"/>
                      <a:pt x="8114005" y="1360801"/>
                    </a:cubicBezTo>
                    <a:cubicBezTo>
                      <a:pt x="8088605" y="1348895"/>
                      <a:pt x="8048124" y="1339369"/>
                      <a:pt x="8004468" y="1327463"/>
                    </a:cubicBezTo>
                    <a:cubicBezTo>
                      <a:pt x="7960812" y="1315557"/>
                      <a:pt x="7929855" y="1294919"/>
                      <a:pt x="7852068" y="1289363"/>
                    </a:cubicBezTo>
                    <a:cubicBezTo>
                      <a:pt x="7774281" y="1283807"/>
                      <a:pt x="7618705" y="1291745"/>
                      <a:pt x="7537743" y="1294126"/>
                    </a:cubicBezTo>
                    <a:cubicBezTo>
                      <a:pt x="7456781" y="1296507"/>
                      <a:pt x="7414712" y="1294126"/>
                      <a:pt x="7366293" y="1303651"/>
                    </a:cubicBezTo>
                    <a:cubicBezTo>
                      <a:pt x="7317874" y="1313176"/>
                      <a:pt x="7282949" y="1340163"/>
                      <a:pt x="7247230" y="1351276"/>
                    </a:cubicBezTo>
                    <a:cubicBezTo>
                      <a:pt x="7211511" y="1362388"/>
                      <a:pt x="7193255" y="1369532"/>
                      <a:pt x="7151980" y="1370326"/>
                    </a:cubicBezTo>
                    <a:cubicBezTo>
                      <a:pt x="7110705" y="1371120"/>
                      <a:pt x="7059905" y="1351275"/>
                      <a:pt x="6999580" y="1356038"/>
                    </a:cubicBezTo>
                    <a:cubicBezTo>
                      <a:pt x="6939255" y="1360800"/>
                      <a:pt x="6848767" y="1380645"/>
                      <a:pt x="6790030" y="1398901"/>
                    </a:cubicBezTo>
                    <a:cubicBezTo>
                      <a:pt x="6731293" y="1417157"/>
                      <a:pt x="6691605" y="1450495"/>
                      <a:pt x="6647155" y="1465576"/>
                    </a:cubicBezTo>
                    <a:cubicBezTo>
                      <a:pt x="6602705" y="1480657"/>
                      <a:pt x="6566986" y="1477482"/>
                      <a:pt x="6523330" y="1489388"/>
                    </a:cubicBezTo>
                    <a:cubicBezTo>
                      <a:pt x="6479674" y="1501294"/>
                      <a:pt x="6449512" y="1510819"/>
                      <a:pt x="6385218" y="1537013"/>
                    </a:cubicBezTo>
                    <a:cubicBezTo>
                      <a:pt x="6320924" y="1563207"/>
                      <a:pt x="6186780" y="1622738"/>
                      <a:pt x="6137568" y="1646551"/>
                    </a:cubicBezTo>
                    <a:cubicBezTo>
                      <a:pt x="6088355" y="1670363"/>
                      <a:pt x="6122487" y="1666394"/>
                      <a:pt x="6089943" y="1679888"/>
                    </a:cubicBezTo>
                    <a:cubicBezTo>
                      <a:pt x="6057399" y="1693382"/>
                      <a:pt x="6012155" y="1702907"/>
                      <a:pt x="5942305" y="1727513"/>
                    </a:cubicBezTo>
                    <a:cubicBezTo>
                      <a:pt x="5872455" y="1752119"/>
                      <a:pt x="5737518" y="1798951"/>
                      <a:pt x="5670843" y="1827526"/>
                    </a:cubicBezTo>
                    <a:cubicBezTo>
                      <a:pt x="5604168" y="1856101"/>
                      <a:pt x="5589086" y="1868801"/>
                      <a:pt x="5542255" y="1898963"/>
                    </a:cubicBezTo>
                    <a:cubicBezTo>
                      <a:pt x="5495424" y="1929125"/>
                      <a:pt x="5432717" y="1979132"/>
                      <a:pt x="5389855" y="2008501"/>
                    </a:cubicBezTo>
                    <a:cubicBezTo>
                      <a:pt x="5346993" y="2037870"/>
                      <a:pt x="5315242" y="2056920"/>
                      <a:pt x="5285080" y="2075176"/>
                    </a:cubicBezTo>
                    <a:cubicBezTo>
                      <a:pt x="5254918" y="2093432"/>
                      <a:pt x="5235867" y="2110894"/>
                      <a:pt x="5208880" y="2118038"/>
                    </a:cubicBezTo>
                    <a:cubicBezTo>
                      <a:pt x="5181892" y="2125182"/>
                      <a:pt x="5183480" y="2141850"/>
                      <a:pt x="5123155" y="2118038"/>
                    </a:cubicBezTo>
                    <a:cubicBezTo>
                      <a:pt x="5062830" y="2094226"/>
                      <a:pt x="4846930" y="1975163"/>
                      <a:pt x="4846930" y="1975163"/>
                    </a:cubicBezTo>
                    <a:lnTo>
                      <a:pt x="3661068" y="1322701"/>
                    </a:lnTo>
                    <a:cubicBezTo>
                      <a:pt x="3429293" y="1194114"/>
                      <a:pt x="3507874" y="1242532"/>
                      <a:pt x="3456280" y="1203638"/>
                    </a:cubicBezTo>
                    <a:cubicBezTo>
                      <a:pt x="3404686" y="1164744"/>
                      <a:pt x="3394367" y="1148869"/>
                      <a:pt x="3351505" y="1089338"/>
                    </a:cubicBezTo>
                    <a:cubicBezTo>
                      <a:pt x="3308643" y="1029807"/>
                      <a:pt x="3297530" y="965513"/>
                      <a:pt x="3199105" y="846451"/>
                    </a:cubicBezTo>
                    <a:cubicBezTo>
                      <a:pt x="3100680" y="727389"/>
                      <a:pt x="2892717" y="501169"/>
                      <a:pt x="2760955" y="374963"/>
                    </a:cubicBezTo>
                    <a:cubicBezTo>
                      <a:pt x="2629193" y="248757"/>
                      <a:pt x="2479967" y="148744"/>
                      <a:pt x="2408530" y="89213"/>
                    </a:cubicBezTo>
                    <a:cubicBezTo>
                      <a:pt x="2337093" y="29682"/>
                      <a:pt x="2349792" y="32063"/>
                      <a:pt x="2332330" y="17776"/>
                    </a:cubicBezTo>
                    <a:cubicBezTo>
                      <a:pt x="2314868" y="3489"/>
                      <a:pt x="2317249" y="-5243"/>
                      <a:pt x="2303755" y="3488"/>
                    </a:cubicBezTo>
                    <a:cubicBezTo>
                      <a:pt x="2290261" y="12219"/>
                      <a:pt x="2273593" y="15394"/>
                      <a:pt x="2251368" y="70163"/>
                    </a:cubicBezTo>
                    <a:cubicBezTo>
                      <a:pt x="2229143" y="124932"/>
                      <a:pt x="2207711" y="218595"/>
                      <a:pt x="2170405" y="332101"/>
                    </a:cubicBezTo>
                    <a:cubicBezTo>
                      <a:pt x="2133099" y="445607"/>
                      <a:pt x="2090236" y="606739"/>
                      <a:pt x="2027530" y="751201"/>
                    </a:cubicBezTo>
                    <a:cubicBezTo>
                      <a:pt x="1964824" y="895663"/>
                      <a:pt x="1873543" y="1050445"/>
                      <a:pt x="1794168" y="1198876"/>
                    </a:cubicBezTo>
                    <a:cubicBezTo>
                      <a:pt x="1714793" y="1347307"/>
                      <a:pt x="1620336" y="1506057"/>
                      <a:pt x="1551280" y="1641788"/>
                    </a:cubicBezTo>
                    <a:cubicBezTo>
                      <a:pt x="1482224" y="1777519"/>
                      <a:pt x="1425867" y="1915632"/>
                      <a:pt x="1379830" y="2013263"/>
                    </a:cubicBezTo>
                    <a:cubicBezTo>
                      <a:pt x="1333792" y="2110894"/>
                      <a:pt x="1298867" y="2147407"/>
                      <a:pt x="1275055" y="2227576"/>
                    </a:cubicBezTo>
                    <a:cubicBezTo>
                      <a:pt x="1251243" y="2307745"/>
                      <a:pt x="1233780" y="2412520"/>
                      <a:pt x="1236955" y="2494276"/>
                    </a:cubicBezTo>
                    <a:cubicBezTo>
                      <a:pt x="1240130" y="2576032"/>
                      <a:pt x="1265530" y="2654613"/>
                      <a:pt x="1294105" y="2718113"/>
                    </a:cubicBezTo>
                    <a:cubicBezTo>
                      <a:pt x="1322680" y="2781613"/>
                      <a:pt x="1387767" y="2834001"/>
                      <a:pt x="1408405" y="2875276"/>
                    </a:cubicBezTo>
                    <a:cubicBezTo>
                      <a:pt x="1429042" y="2916551"/>
                      <a:pt x="1423486" y="2939569"/>
                      <a:pt x="1417930" y="2965763"/>
                    </a:cubicBezTo>
                    <a:cubicBezTo>
                      <a:pt x="1412374" y="2991957"/>
                      <a:pt x="1383799" y="3011801"/>
                      <a:pt x="1375068" y="3032438"/>
                    </a:cubicBezTo>
                    <a:cubicBezTo>
                      <a:pt x="1366337" y="3053075"/>
                      <a:pt x="1372687" y="3072126"/>
                      <a:pt x="1365543" y="3089588"/>
                    </a:cubicBezTo>
                    <a:cubicBezTo>
                      <a:pt x="1358399" y="3107050"/>
                      <a:pt x="1340936" y="3117369"/>
                      <a:pt x="1332205" y="3137213"/>
                    </a:cubicBezTo>
                    <a:cubicBezTo>
                      <a:pt x="1323474" y="3157057"/>
                      <a:pt x="1321886" y="3189601"/>
                      <a:pt x="1313155" y="3208651"/>
                    </a:cubicBezTo>
                    <a:cubicBezTo>
                      <a:pt x="1304424" y="3227701"/>
                      <a:pt x="1294105" y="3234051"/>
                      <a:pt x="1279818" y="3251513"/>
                    </a:cubicBezTo>
                    <a:cubicBezTo>
                      <a:pt x="1265531" y="3268975"/>
                      <a:pt x="1238543" y="3298345"/>
                      <a:pt x="1227430" y="3313426"/>
                    </a:cubicBezTo>
                    <a:cubicBezTo>
                      <a:pt x="1216317" y="3328507"/>
                      <a:pt x="1217112" y="3328507"/>
                      <a:pt x="1213143" y="3342001"/>
                    </a:cubicBezTo>
                    <a:cubicBezTo>
                      <a:pt x="1209174" y="3355495"/>
                      <a:pt x="1211555" y="3380101"/>
                      <a:pt x="1203618" y="3394388"/>
                    </a:cubicBezTo>
                    <a:cubicBezTo>
                      <a:pt x="1195681" y="3408675"/>
                      <a:pt x="1176630" y="3422170"/>
                      <a:pt x="1165518" y="3427726"/>
                    </a:cubicBezTo>
                    <a:cubicBezTo>
                      <a:pt x="1154405" y="3433282"/>
                      <a:pt x="1148056" y="3424551"/>
                      <a:pt x="1136943" y="3427726"/>
                    </a:cubicBezTo>
                    <a:cubicBezTo>
                      <a:pt x="1125830" y="3430901"/>
                      <a:pt x="1098843" y="3446776"/>
                      <a:pt x="1098843" y="3446776"/>
                    </a:cubicBezTo>
                    <a:cubicBezTo>
                      <a:pt x="1084556" y="3453920"/>
                      <a:pt x="1066299" y="3465032"/>
                      <a:pt x="1051218" y="3470588"/>
                    </a:cubicBezTo>
                    <a:cubicBezTo>
                      <a:pt x="1036137" y="3476144"/>
                      <a:pt x="1028992" y="3467413"/>
                      <a:pt x="1008355" y="3480113"/>
                    </a:cubicBezTo>
                    <a:cubicBezTo>
                      <a:pt x="987718" y="3492813"/>
                      <a:pt x="950412" y="3519801"/>
                      <a:pt x="927393" y="3546788"/>
                    </a:cubicBezTo>
                    <a:cubicBezTo>
                      <a:pt x="904374" y="3573776"/>
                      <a:pt x="890087" y="3612669"/>
                      <a:pt x="870243" y="3642038"/>
                    </a:cubicBezTo>
                    <a:cubicBezTo>
                      <a:pt x="850399" y="3671407"/>
                      <a:pt x="833730" y="3695220"/>
                      <a:pt x="808330" y="3723001"/>
                    </a:cubicBezTo>
                    <a:cubicBezTo>
                      <a:pt x="782930" y="3750782"/>
                      <a:pt x="741655" y="3783326"/>
                      <a:pt x="717843" y="3808726"/>
                    </a:cubicBezTo>
                    <a:cubicBezTo>
                      <a:pt x="694030" y="3834126"/>
                      <a:pt x="680536" y="3853970"/>
                      <a:pt x="665455" y="3875401"/>
                    </a:cubicBezTo>
                    <a:cubicBezTo>
                      <a:pt x="650374" y="3896832"/>
                      <a:pt x="639261" y="3915088"/>
                      <a:pt x="627355" y="3937313"/>
                    </a:cubicBezTo>
                    <a:cubicBezTo>
                      <a:pt x="615449" y="3959538"/>
                      <a:pt x="605130" y="3991289"/>
                      <a:pt x="594018" y="4008751"/>
                    </a:cubicBezTo>
                    <a:cubicBezTo>
                      <a:pt x="582906" y="4026213"/>
                      <a:pt x="578142" y="4025419"/>
                      <a:pt x="560680" y="4042088"/>
                    </a:cubicBezTo>
                    <a:cubicBezTo>
                      <a:pt x="543218" y="4058757"/>
                      <a:pt x="510674" y="4096857"/>
                      <a:pt x="489243" y="4108763"/>
                    </a:cubicBezTo>
                    <a:cubicBezTo>
                      <a:pt x="467812" y="4120669"/>
                      <a:pt x="451937" y="4117495"/>
                      <a:pt x="432093" y="4113526"/>
                    </a:cubicBezTo>
                    <a:cubicBezTo>
                      <a:pt x="412249" y="4109557"/>
                      <a:pt x="399549" y="4091301"/>
                      <a:pt x="370180" y="4084951"/>
                    </a:cubicBezTo>
                    <a:cubicBezTo>
                      <a:pt x="340811" y="4078601"/>
                      <a:pt x="296361" y="4072251"/>
                      <a:pt x="255880" y="4075426"/>
                    </a:cubicBezTo>
                    <a:cubicBezTo>
                      <a:pt x="215399" y="4078601"/>
                      <a:pt x="159837" y="4095270"/>
                      <a:pt x="127293" y="4104001"/>
                    </a:cubicBezTo>
                    <a:cubicBezTo>
                      <a:pt x="94749" y="4112732"/>
                      <a:pt x="80462" y="4107969"/>
                      <a:pt x="60618" y="4127813"/>
                    </a:cubicBezTo>
                    <a:cubicBezTo>
                      <a:pt x="40774" y="4147657"/>
                      <a:pt x="17755" y="4198457"/>
                      <a:pt x="8230" y="4223063"/>
                    </a:cubicBezTo>
                    <a:cubicBezTo>
                      <a:pt x="-1295" y="4247669"/>
                      <a:pt x="-2088" y="4260370"/>
                      <a:pt x="3468" y="4275451"/>
                    </a:cubicBezTo>
                    <a:cubicBezTo>
                      <a:pt x="9024" y="4290532"/>
                      <a:pt x="34424" y="4300057"/>
                      <a:pt x="41568" y="4313551"/>
                    </a:cubicBezTo>
                    <a:cubicBezTo>
                      <a:pt x="48712" y="4327045"/>
                      <a:pt x="48711" y="4346888"/>
                      <a:pt x="46330" y="4356413"/>
                    </a:cubicBezTo>
                    <a:cubicBezTo>
                      <a:pt x="43949" y="4365938"/>
                      <a:pt x="35614" y="4368319"/>
                      <a:pt x="27280" y="4370701"/>
                    </a:cubicBezTo>
                  </a:path>
                </a:pathLst>
              </a:custGeom>
              <a:noFill/>
              <a:ln w="38100">
                <a:solidFill>
                  <a:schemeClr val="bg1">
                    <a:lumMod val="65000"/>
                  </a:schemeClr>
                </a:solidFill>
                <a:prstDash val="sys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36" name="Группа 235"/>
            <p:cNvGrpSpPr/>
            <p:nvPr/>
          </p:nvGrpSpPr>
          <p:grpSpPr>
            <a:xfrm>
              <a:off x="976987" y="1132924"/>
              <a:ext cx="11741467" cy="7261726"/>
              <a:chOff x="13975686" y="-5466047"/>
              <a:chExt cx="11741467" cy="7261726"/>
            </a:xfrm>
          </p:grpSpPr>
          <p:sp>
            <p:nvSpPr>
              <p:cNvPr id="237" name="Полилиния 236"/>
              <p:cNvSpPr/>
              <p:nvPr/>
            </p:nvSpPr>
            <p:spPr>
              <a:xfrm>
                <a:off x="19411230" y="-2536692"/>
                <a:ext cx="538218" cy="1549400"/>
              </a:xfrm>
              <a:custGeom>
                <a:avLst/>
                <a:gdLst>
                  <a:gd name="connsiteX0" fmla="*/ 106418 w 538218"/>
                  <a:gd name="connsiteY0" fmla="*/ 1549400 h 1549400"/>
                  <a:gd name="connsiteX1" fmla="*/ 4818 w 538218"/>
                  <a:gd name="connsiteY1" fmla="*/ 1425575 h 1549400"/>
                  <a:gd name="connsiteX2" fmla="*/ 20693 w 538218"/>
                  <a:gd name="connsiteY2" fmla="*/ 1298575 h 1549400"/>
                  <a:gd name="connsiteX3" fmla="*/ 58793 w 538218"/>
                  <a:gd name="connsiteY3" fmla="*/ 1104900 h 1549400"/>
                  <a:gd name="connsiteX4" fmla="*/ 90543 w 538218"/>
                  <a:gd name="connsiteY4" fmla="*/ 1035050 h 1549400"/>
                  <a:gd name="connsiteX5" fmla="*/ 134993 w 538218"/>
                  <a:gd name="connsiteY5" fmla="*/ 882650 h 1549400"/>
                  <a:gd name="connsiteX6" fmla="*/ 138168 w 538218"/>
                  <a:gd name="connsiteY6" fmla="*/ 742950 h 1549400"/>
                  <a:gd name="connsiteX7" fmla="*/ 144518 w 538218"/>
                  <a:gd name="connsiteY7" fmla="*/ 628650 h 1549400"/>
                  <a:gd name="connsiteX8" fmla="*/ 233418 w 538218"/>
                  <a:gd name="connsiteY8" fmla="*/ 539750 h 1549400"/>
                  <a:gd name="connsiteX9" fmla="*/ 350893 w 538218"/>
                  <a:gd name="connsiteY9" fmla="*/ 384175 h 1549400"/>
                  <a:gd name="connsiteX10" fmla="*/ 401693 w 538218"/>
                  <a:gd name="connsiteY10" fmla="*/ 298450 h 1549400"/>
                  <a:gd name="connsiteX11" fmla="*/ 411218 w 538218"/>
                  <a:gd name="connsiteY11" fmla="*/ 238125 h 1549400"/>
                  <a:gd name="connsiteX12" fmla="*/ 408043 w 538218"/>
                  <a:gd name="connsiteY12" fmla="*/ 174625 h 1549400"/>
                  <a:gd name="connsiteX13" fmla="*/ 430268 w 538218"/>
                  <a:gd name="connsiteY13" fmla="*/ 152400 h 1549400"/>
                  <a:gd name="connsiteX14" fmla="*/ 439793 w 538218"/>
                  <a:gd name="connsiteY14" fmla="*/ 92075 h 1549400"/>
                  <a:gd name="connsiteX15" fmla="*/ 458843 w 538218"/>
                  <a:gd name="connsiteY15" fmla="*/ 60325 h 1549400"/>
                  <a:gd name="connsiteX16" fmla="*/ 538218 w 538218"/>
                  <a:gd name="connsiteY16" fmla="*/ 0 h 154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8218" h="1549400">
                    <a:moveTo>
                      <a:pt x="106418" y="1549400"/>
                    </a:moveTo>
                    <a:cubicBezTo>
                      <a:pt x="62761" y="1508389"/>
                      <a:pt x="19105" y="1467379"/>
                      <a:pt x="4818" y="1425575"/>
                    </a:cubicBezTo>
                    <a:cubicBezTo>
                      <a:pt x="-9469" y="1383771"/>
                      <a:pt x="11697" y="1352021"/>
                      <a:pt x="20693" y="1298575"/>
                    </a:cubicBezTo>
                    <a:cubicBezTo>
                      <a:pt x="29689" y="1245129"/>
                      <a:pt x="47151" y="1148821"/>
                      <a:pt x="58793" y="1104900"/>
                    </a:cubicBezTo>
                    <a:cubicBezTo>
                      <a:pt x="70435" y="1060979"/>
                      <a:pt x="77843" y="1072092"/>
                      <a:pt x="90543" y="1035050"/>
                    </a:cubicBezTo>
                    <a:cubicBezTo>
                      <a:pt x="103243" y="998008"/>
                      <a:pt x="127056" y="931333"/>
                      <a:pt x="134993" y="882650"/>
                    </a:cubicBezTo>
                    <a:cubicBezTo>
                      <a:pt x="142930" y="833967"/>
                      <a:pt x="136581" y="785283"/>
                      <a:pt x="138168" y="742950"/>
                    </a:cubicBezTo>
                    <a:cubicBezTo>
                      <a:pt x="139756" y="700617"/>
                      <a:pt x="128643" y="662517"/>
                      <a:pt x="144518" y="628650"/>
                    </a:cubicBezTo>
                    <a:cubicBezTo>
                      <a:pt x="160393" y="594783"/>
                      <a:pt x="199022" y="580496"/>
                      <a:pt x="233418" y="539750"/>
                    </a:cubicBezTo>
                    <a:cubicBezTo>
                      <a:pt x="267814" y="499004"/>
                      <a:pt x="322847" y="424392"/>
                      <a:pt x="350893" y="384175"/>
                    </a:cubicBezTo>
                    <a:cubicBezTo>
                      <a:pt x="378939" y="343958"/>
                      <a:pt x="391639" y="322792"/>
                      <a:pt x="401693" y="298450"/>
                    </a:cubicBezTo>
                    <a:cubicBezTo>
                      <a:pt x="411747" y="274108"/>
                      <a:pt x="410160" y="258762"/>
                      <a:pt x="411218" y="238125"/>
                    </a:cubicBezTo>
                    <a:cubicBezTo>
                      <a:pt x="412276" y="217488"/>
                      <a:pt x="404868" y="188912"/>
                      <a:pt x="408043" y="174625"/>
                    </a:cubicBezTo>
                    <a:cubicBezTo>
                      <a:pt x="411218" y="160338"/>
                      <a:pt x="424976" y="166158"/>
                      <a:pt x="430268" y="152400"/>
                    </a:cubicBezTo>
                    <a:cubicBezTo>
                      <a:pt x="435560" y="138642"/>
                      <a:pt x="435030" y="107421"/>
                      <a:pt x="439793" y="92075"/>
                    </a:cubicBezTo>
                    <a:cubicBezTo>
                      <a:pt x="444556" y="76729"/>
                      <a:pt x="442439" y="75671"/>
                      <a:pt x="458843" y="60325"/>
                    </a:cubicBezTo>
                    <a:cubicBezTo>
                      <a:pt x="475247" y="44979"/>
                      <a:pt x="538218" y="0"/>
                      <a:pt x="538218" y="0"/>
                    </a:cubicBezTo>
                  </a:path>
                </a:pathLst>
              </a:custGeom>
              <a:noFill/>
              <a:ln w="2857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8" name="Полилиния 237"/>
              <p:cNvSpPr/>
              <p:nvPr/>
            </p:nvSpPr>
            <p:spPr>
              <a:xfrm>
                <a:off x="18561973" y="-2636704"/>
                <a:ext cx="1281113" cy="204787"/>
              </a:xfrm>
              <a:custGeom>
                <a:avLst/>
                <a:gdLst>
                  <a:gd name="connsiteX0" fmla="*/ 1281113 w 1281113"/>
                  <a:gd name="connsiteY0" fmla="*/ 204787 h 204787"/>
                  <a:gd name="connsiteX1" fmla="*/ 1181100 w 1281113"/>
                  <a:gd name="connsiteY1" fmla="*/ 185737 h 204787"/>
                  <a:gd name="connsiteX2" fmla="*/ 1128713 w 1281113"/>
                  <a:gd name="connsiteY2" fmla="*/ 171450 h 204787"/>
                  <a:gd name="connsiteX3" fmla="*/ 1081088 w 1281113"/>
                  <a:gd name="connsiteY3" fmla="*/ 185737 h 204787"/>
                  <a:gd name="connsiteX4" fmla="*/ 1033463 w 1281113"/>
                  <a:gd name="connsiteY4" fmla="*/ 200025 h 204787"/>
                  <a:gd name="connsiteX5" fmla="*/ 966788 w 1281113"/>
                  <a:gd name="connsiteY5" fmla="*/ 185737 h 204787"/>
                  <a:gd name="connsiteX6" fmla="*/ 885825 w 1281113"/>
                  <a:gd name="connsiteY6" fmla="*/ 133350 h 204787"/>
                  <a:gd name="connsiteX7" fmla="*/ 838200 w 1281113"/>
                  <a:gd name="connsiteY7" fmla="*/ 109537 h 204787"/>
                  <a:gd name="connsiteX8" fmla="*/ 747713 w 1281113"/>
                  <a:gd name="connsiteY8" fmla="*/ 109537 h 204787"/>
                  <a:gd name="connsiteX9" fmla="*/ 581025 w 1281113"/>
                  <a:gd name="connsiteY9" fmla="*/ 133350 h 204787"/>
                  <a:gd name="connsiteX10" fmla="*/ 390525 w 1281113"/>
                  <a:gd name="connsiteY10" fmla="*/ 119062 h 204787"/>
                  <a:gd name="connsiteX11" fmla="*/ 257175 w 1281113"/>
                  <a:gd name="connsiteY11" fmla="*/ 90487 h 204787"/>
                  <a:gd name="connsiteX12" fmla="*/ 0 w 1281113"/>
                  <a:gd name="connsiteY12" fmla="*/ 0 h 204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81113" h="204787">
                    <a:moveTo>
                      <a:pt x="1281113" y="204787"/>
                    </a:moveTo>
                    <a:lnTo>
                      <a:pt x="1181100" y="185737"/>
                    </a:lnTo>
                    <a:cubicBezTo>
                      <a:pt x="1155700" y="180181"/>
                      <a:pt x="1145382" y="171450"/>
                      <a:pt x="1128713" y="171450"/>
                    </a:cubicBezTo>
                    <a:cubicBezTo>
                      <a:pt x="1112044" y="171450"/>
                      <a:pt x="1081088" y="185737"/>
                      <a:pt x="1081088" y="185737"/>
                    </a:cubicBezTo>
                    <a:cubicBezTo>
                      <a:pt x="1065213" y="190499"/>
                      <a:pt x="1052513" y="200025"/>
                      <a:pt x="1033463" y="200025"/>
                    </a:cubicBezTo>
                    <a:cubicBezTo>
                      <a:pt x="1014413" y="200025"/>
                      <a:pt x="991394" y="196849"/>
                      <a:pt x="966788" y="185737"/>
                    </a:cubicBezTo>
                    <a:cubicBezTo>
                      <a:pt x="942182" y="174624"/>
                      <a:pt x="907256" y="146050"/>
                      <a:pt x="885825" y="133350"/>
                    </a:cubicBezTo>
                    <a:cubicBezTo>
                      <a:pt x="864394" y="120650"/>
                      <a:pt x="861219" y="113506"/>
                      <a:pt x="838200" y="109537"/>
                    </a:cubicBezTo>
                    <a:cubicBezTo>
                      <a:pt x="815181" y="105568"/>
                      <a:pt x="790576" y="105568"/>
                      <a:pt x="747713" y="109537"/>
                    </a:cubicBezTo>
                    <a:cubicBezTo>
                      <a:pt x="704850" y="113506"/>
                      <a:pt x="640556" y="131763"/>
                      <a:pt x="581025" y="133350"/>
                    </a:cubicBezTo>
                    <a:cubicBezTo>
                      <a:pt x="521494" y="134937"/>
                      <a:pt x="444500" y="126206"/>
                      <a:pt x="390525" y="119062"/>
                    </a:cubicBezTo>
                    <a:cubicBezTo>
                      <a:pt x="336550" y="111918"/>
                      <a:pt x="322262" y="110331"/>
                      <a:pt x="257175" y="90487"/>
                    </a:cubicBezTo>
                    <a:cubicBezTo>
                      <a:pt x="192088" y="70643"/>
                      <a:pt x="96044" y="35321"/>
                      <a:pt x="0" y="0"/>
                    </a:cubicBezTo>
                  </a:path>
                </a:pathLst>
              </a:custGeom>
              <a:noFill/>
              <a:ln w="2857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9" name="Полилиния 238"/>
              <p:cNvSpPr/>
              <p:nvPr/>
            </p:nvSpPr>
            <p:spPr>
              <a:xfrm>
                <a:off x="13975686" y="-4136892"/>
                <a:ext cx="3738562" cy="1430550"/>
              </a:xfrm>
              <a:custGeom>
                <a:avLst/>
                <a:gdLst>
                  <a:gd name="connsiteX0" fmla="*/ 3738562 w 3738562"/>
                  <a:gd name="connsiteY0" fmla="*/ 0 h 1430550"/>
                  <a:gd name="connsiteX1" fmla="*/ 3624262 w 3738562"/>
                  <a:gd name="connsiteY1" fmla="*/ 19050 h 1430550"/>
                  <a:gd name="connsiteX2" fmla="*/ 3448050 w 3738562"/>
                  <a:gd name="connsiteY2" fmla="*/ 47625 h 1430550"/>
                  <a:gd name="connsiteX3" fmla="*/ 3309937 w 3738562"/>
                  <a:gd name="connsiteY3" fmla="*/ 52388 h 1430550"/>
                  <a:gd name="connsiteX4" fmla="*/ 3224212 w 3738562"/>
                  <a:gd name="connsiteY4" fmla="*/ 61913 h 1430550"/>
                  <a:gd name="connsiteX5" fmla="*/ 3124200 w 3738562"/>
                  <a:gd name="connsiteY5" fmla="*/ 76200 h 1430550"/>
                  <a:gd name="connsiteX6" fmla="*/ 3052762 w 3738562"/>
                  <a:gd name="connsiteY6" fmla="*/ 100013 h 1430550"/>
                  <a:gd name="connsiteX7" fmla="*/ 2900362 w 3738562"/>
                  <a:gd name="connsiteY7" fmla="*/ 214313 h 1430550"/>
                  <a:gd name="connsiteX8" fmla="*/ 2643187 w 3738562"/>
                  <a:gd name="connsiteY8" fmla="*/ 280988 h 1430550"/>
                  <a:gd name="connsiteX9" fmla="*/ 2433637 w 3738562"/>
                  <a:gd name="connsiteY9" fmla="*/ 304800 h 1430550"/>
                  <a:gd name="connsiteX10" fmla="*/ 2266950 w 3738562"/>
                  <a:gd name="connsiteY10" fmla="*/ 304800 h 1430550"/>
                  <a:gd name="connsiteX11" fmla="*/ 2219325 w 3738562"/>
                  <a:gd name="connsiteY11" fmla="*/ 328613 h 1430550"/>
                  <a:gd name="connsiteX12" fmla="*/ 2209800 w 3738562"/>
                  <a:gd name="connsiteY12" fmla="*/ 400050 h 1430550"/>
                  <a:gd name="connsiteX13" fmla="*/ 2200275 w 3738562"/>
                  <a:gd name="connsiteY13" fmla="*/ 495300 h 1430550"/>
                  <a:gd name="connsiteX14" fmla="*/ 2157412 w 3738562"/>
                  <a:gd name="connsiteY14" fmla="*/ 533400 h 1430550"/>
                  <a:gd name="connsiteX15" fmla="*/ 2038350 w 3738562"/>
                  <a:gd name="connsiteY15" fmla="*/ 547688 h 1430550"/>
                  <a:gd name="connsiteX16" fmla="*/ 1819275 w 3738562"/>
                  <a:gd name="connsiteY16" fmla="*/ 566738 h 1430550"/>
                  <a:gd name="connsiteX17" fmla="*/ 1652587 w 3738562"/>
                  <a:gd name="connsiteY17" fmla="*/ 509588 h 1430550"/>
                  <a:gd name="connsiteX18" fmla="*/ 1571625 w 3738562"/>
                  <a:gd name="connsiteY18" fmla="*/ 476250 h 1430550"/>
                  <a:gd name="connsiteX19" fmla="*/ 1524000 w 3738562"/>
                  <a:gd name="connsiteY19" fmla="*/ 466725 h 1430550"/>
                  <a:gd name="connsiteX20" fmla="*/ 1495425 w 3738562"/>
                  <a:gd name="connsiteY20" fmla="*/ 509588 h 1430550"/>
                  <a:gd name="connsiteX21" fmla="*/ 1485900 w 3738562"/>
                  <a:gd name="connsiteY21" fmla="*/ 566738 h 1430550"/>
                  <a:gd name="connsiteX22" fmla="*/ 1385887 w 3738562"/>
                  <a:gd name="connsiteY22" fmla="*/ 652463 h 1430550"/>
                  <a:gd name="connsiteX23" fmla="*/ 1128712 w 3738562"/>
                  <a:gd name="connsiteY23" fmla="*/ 790575 h 1430550"/>
                  <a:gd name="connsiteX24" fmla="*/ 947737 w 3738562"/>
                  <a:gd name="connsiteY24" fmla="*/ 862013 h 1430550"/>
                  <a:gd name="connsiteX25" fmla="*/ 900112 w 3738562"/>
                  <a:gd name="connsiteY25" fmla="*/ 914400 h 1430550"/>
                  <a:gd name="connsiteX26" fmla="*/ 857250 w 3738562"/>
                  <a:gd name="connsiteY26" fmla="*/ 952500 h 1430550"/>
                  <a:gd name="connsiteX27" fmla="*/ 757237 w 3738562"/>
                  <a:gd name="connsiteY27" fmla="*/ 966788 h 1430550"/>
                  <a:gd name="connsiteX28" fmla="*/ 681037 w 3738562"/>
                  <a:gd name="connsiteY28" fmla="*/ 971550 h 1430550"/>
                  <a:gd name="connsiteX29" fmla="*/ 628650 w 3738562"/>
                  <a:gd name="connsiteY29" fmla="*/ 1000125 h 1430550"/>
                  <a:gd name="connsiteX30" fmla="*/ 561975 w 3738562"/>
                  <a:gd name="connsiteY30" fmla="*/ 1014413 h 1430550"/>
                  <a:gd name="connsiteX31" fmla="*/ 447675 w 3738562"/>
                  <a:gd name="connsiteY31" fmla="*/ 1085850 h 1430550"/>
                  <a:gd name="connsiteX32" fmla="*/ 414337 w 3738562"/>
                  <a:gd name="connsiteY32" fmla="*/ 1152525 h 1430550"/>
                  <a:gd name="connsiteX33" fmla="*/ 423862 w 3738562"/>
                  <a:gd name="connsiteY33" fmla="*/ 1209675 h 1430550"/>
                  <a:gd name="connsiteX34" fmla="*/ 361950 w 3738562"/>
                  <a:gd name="connsiteY34" fmla="*/ 1276350 h 1430550"/>
                  <a:gd name="connsiteX35" fmla="*/ 323850 w 3738562"/>
                  <a:gd name="connsiteY35" fmla="*/ 1343025 h 1430550"/>
                  <a:gd name="connsiteX36" fmla="*/ 128587 w 3738562"/>
                  <a:gd name="connsiteY36" fmla="*/ 1419225 h 1430550"/>
                  <a:gd name="connsiteX37" fmla="*/ 0 w 3738562"/>
                  <a:gd name="connsiteY37" fmla="*/ 1428750 h 143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3738562" h="1430550">
                    <a:moveTo>
                      <a:pt x="3738562" y="0"/>
                    </a:moveTo>
                    <a:lnTo>
                      <a:pt x="3624262" y="19050"/>
                    </a:lnTo>
                    <a:cubicBezTo>
                      <a:pt x="3575843" y="26987"/>
                      <a:pt x="3500437" y="42069"/>
                      <a:pt x="3448050" y="47625"/>
                    </a:cubicBezTo>
                    <a:cubicBezTo>
                      <a:pt x="3395662" y="53181"/>
                      <a:pt x="3347243" y="50007"/>
                      <a:pt x="3309937" y="52388"/>
                    </a:cubicBezTo>
                    <a:cubicBezTo>
                      <a:pt x="3272631" y="54769"/>
                      <a:pt x="3255168" y="57944"/>
                      <a:pt x="3224212" y="61913"/>
                    </a:cubicBezTo>
                    <a:cubicBezTo>
                      <a:pt x="3193256" y="65882"/>
                      <a:pt x="3152775" y="69850"/>
                      <a:pt x="3124200" y="76200"/>
                    </a:cubicBezTo>
                    <a:cubicBezTo>
                      <a:pt x="3095625" y="82550"/>
                      <a:pt x="3090068" y="76994"/>
                      <a:pt x="3052762" y="100013"/>
                    </a:cubicBezTo>
                    <a:cubicBezTo>
                      <a:pt x="3015456" y="123032"/>
                      <a:pt x="2968624" y="184151"/>
                      <a:pt x="2900362" y="214313"/>
                    </a:cubicBezTo>
                    <a:cubicBezTo>
                      <a:pt x="2832100" y="244475"/>
                      <a:pt x="2720974" y="265907"/>
                      <a:pt x="2643187" y="280988"/>
                    </a:cubicBezTo>
                    <a:cubicBezTo>
                      <a:pt x="2565399" y="296069"/>
                      <a:pt x="2496343" y="300831"/>
                      <a:pt x="2433637" y="304800"/>
                    </a:cubicBezTo>
                    <a:cubicBezTo>
                      <a:pt x="2370931" y="308769"/>
                      <a:pt x="2302669" y="300831"/>
                      <a:pt x="2266950" y="304800"/>
                    </a:cubicBezTo>
                    <a:cubicBezTo>
                      <a:pt x="2231231" y="308769"/>
                      <a:pt x="2228850" y="312738"/>
                      <a:pt x="2219325" y="328613"/>
                    </a:cubicBezTo>
                    <a:cubicBezTo>
                      <a:pt x="2209800" y="344488"/>
                      <a:pt x="2212975" y="372269"/>
                      <a:pt x="2209800" y="400050"/>
                    </a:cubicBezTo>
                    <a:cubicBezTo>
                      <a:pt x="2206625" y="427831"/>
                      <a:pt x="2209006" y="473075"/>
                      <a:pt x="2200275" y="495300"/>
                    </a:cubicBezTo>
                    <a:cubicBezTo>
                      <a:pt x="2191544" y="517525"/>
                      <a:pt x="2184399" y="524669"/>
                      <a:pt x="2157412" y="533400"/>
                    </a:cubicBezTo>
                    <a:cubicBezTo>
                      <a:pt x="2130425" y="542131"/>
                      <a:pt x="2094706" y="542132"/>
                      <a:pt x="2038350" y="547688"/>
                    </a:cubicBezTo>
                    <a:cubicBezTo>
                      <a:pt x="1981994" y="553244"/>
                      <a:pt x="1883569" y="573088"/>
                      <a:pt x="1819275" y="566738"/>
                    </a:cubicBezTo>
                    <a:cubicBezTo>
                      <a:pt x="1754981" y="560388"/>
                      <a:pt x="1693862" y="524669"/>
                      <a:pt x="1652587" y="509588"/>
                    </a:cubicBezTo>
                    <a:cubicBezTo>
                      <a:pt x="1611312" y="494507"/>
                      <a:pt x="1593056" y="483394"/>
                      <a:pt x="1571625" y="476250"/>
                    </a:cubicBezTo>
                    <a:cubicBezTo>
                      <a:pt x="1550194" y="469106"/>
                      <a:pt x="1536700" y="461169"/>
                      <a:pt x="1524000" y="466725"/>
                    </a:cubicBezTo>
                    <a:cubicBezTo>
                      <a:pt x="1511300" y="472281"/>
                      <a:pt x="1501775" y="492919"/>
                      <a:pt x="1495425" y="509588"/>
                    </a:cubicBezTo>
                    <a:cubicBezTo>
                      <a:pt x="1489075" y="526257"/>
                      <a:pt x="1504156" y="542926"/>
                      <a:pt x="1485900" y="566738"/>
                    </a:cubicBezTo>
                    <a:cubicBezTo>
                      <a:pt x="1467644" y="590550"/>
                      <a:pt x="1445418" y="615157"/>
                      <a:pt x="1385887" y="652463"/>
                    </a:cubicBezTo>
                    <a:cubicBezTo>
                      <a:pt x="1326356" y="689769"/>
                      <a:pt x="1201737" y="755650"/>
                      <a:pt x="1128712" y="790575"/>
                    </a:cubicBezTo>
                    <a:cubicBezTo>
                      <a:pt x="1055687" y="825500"/>
                      <a:pt x="985837" y="841376"/>
                      <a:pt x="947737" y="862013"/>
                    </a:cubicBezTo>
                    <a:cubicBezTo>
                      <a:pt x="909637" y="882650"/>
                      <a:pt x="915193" y="899319"/>
                      <a:pt x="900112" y="914400"/>
                    </a:cubicBezTo>
                    <a:cubicBezTo>
                      <a:pt x="885031" y="929481"/>
                      <a:pt x="881062" y="943769"/>
                      <a:pt x="857250" y="952500"/>
                    </a:cubicBezTo>
                    <a:cubicBezTo>
                      <a:pt x="833438" y="961231"/>
                      <a:pt x="786606" y="963613"/>
                      <a:pt x="757237" y="966788"/>
                    </a:cubicBezTo>
                    <a:cubicBezTo>
                      <a:pt x="727868" y="969963"/>
                      <a:pt x="702468" y="965994"/>
                      <a:pt x="681037" y="971550"/>
                    </a:cubicBezTo>
                    <a:cubicBezTo>
                      <a:pt x="659606" y="977106"/>
                      <a:pt x="648494" y="992981"/>
                      <a:pt x="628650" y="1000125"/>
                    </a:cubicBezTo>
                    <a:cubicBezTo>
                      <a:pt x="608806" y="1007269"/>
                      <a:pt x="592137" y="1000126"/>
                      <a:pt x="561975" y="1014413"/>
                    </a:cubicBezTo>
                    <a:cubicBezTo>
                      <a:pt x="531813" y="1028700"/>
                      <a:pt x="472281" y="1062831"/>
                      <a:pt x="447675" y="1085850"/>
                    </a:cubicBezTo>
                    <a:cubicBezTo>
                      <a:pt x="423069" y="1108869"/>
                      <a:pt x="418306" y="1131887"/>
                      <a:pt x="414337" y="1152525"/>
                    </a:cubicBezTo>
                    <a:cubicBezTo>
                      <a:pt x="410368" y="1173163"/>
                      <a:pt x="432593" y="1189038"/>
                      <a:pt x="423862" y="1209675"/>
                    </a:cubicBezTo>
                    <a:cubicBezTo>
                      <a:pt x="415131" y="1230312"/>
                      <a:pt x="378619" y="1254125"/>
                      <a:pt x="361950" y="1276350"/>
                    </a:cubicBezTo>
                    <a:cubicBezTo>
                      <a:pt x="345281" y="1298575"/>
                      <a:pt x="362744" y="1319213"/>
                      <a:pt x="323850" y="1343025"/>
                    </a:cubicBezTo>
                    <a:cubicBezTo>
                      <a:pt x="284956" y="1366838"/>
                      <a:pt x="182562" y="1404938"/>
                      <a:pt x="128587" y="1419225"/>
                    </a:cubicBezTo>
                    <a:cubicBezTo>
                      <a:pt x="74612" y="1433513"/>
                      <a:pt x="37306" y="1431131"/>
                      <a:pt x="0" y="1428750"/>
                    </a:cubicBezTo>
                  </a:path>
                </a:pathLst>
              </a:custGeom>
              <a:noFill/>
              <a:ln w="2857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0" name="Полилиния 239"/>
              <p:cNvSpPr/>
              <p:nvPr/>
            </p:nvSpPr>
            <p:spPr>
              <a:xfrm>
                <a:off x="15947361" y="-3730524"/>
                <a:ext cx="524541" cy="2279682"/>
              </a:xfrm>
              <a:custGeom>
                <a:avLst/>
                <a:gdLst>
                  <a:gd name="connsiteX0" fmla="*/ 238125 w 524541"/>
                  <a:gd name="connsiteY0" fmla="*/ 3207 h 2279682"/>
                  <a:gd name="connsiteX1" fmla="*/ 295275 w 524541"/>
                  <a:gd name="connsiteY1" fmla="*/ 3207 h 2279682"/>
                  <a:gd name="connsiteX2" fmla="*/ 328612 w 524541"/>
                  <a:gd name="connsiteY2" fmla="*/ 36545 h 2279682"/>
                  <a:gd name="connsiteX3" fmla="*/ 371475 w 524541"/>
                  <a:gd name="connsiteY3" fmla="*/ 155607 h 2279682"/>
                  <a:gd name="connsiteX4" fmla="*/ 404812 w 524541"/>
                  <a:gd name="connsiteY4" fmla="*/ 250857 h 2279682"/>
                  <a:gd name="connsiteX5" fmla="*/ 419100 w 524541"/>
                  <a:gd name="connsiteY5" fmla="*/ 322295 h 2279682"/>
                  <a:gd name="connsiteX6" fmla="*/ 423862 w 524541"/>
                  <a:gd name="connsiteY6" fmla="*/ 431832 h 2279682"/>
                  <a:gd name="connsiteX7" fmla="*/ 428625 w 524541"/>
                  <a:gd name="connsiteY7" fmla="*/ 579470 h 2279682"/>
                  <a:gd name="connsiteX8" fmla="*/ 423862 w 524541"/>
                  <a:gd name="connsiteY8" fmla="*/ 760445 h 2279682"/>
                  <a:gd name="connsiteX9" fmla="*/ 395287 w 524541"/>
                  <a:gd name="connsiteY9" fmla="*/ 822357 h 2279682"/>
                  <a:gd name="connsiteX10" fmla="*/ 414337 w 524541"/>
                  <a:gd name="connsiteY10" fmla="*/ 917607 h 2279682"/>
                  <a:gd name="connsiteX11" fmla="*/ 495300 w 524541"/>
                  <a:gd name="connsiteY11" fmla="*/ 1117632 h 2279682"/>
                  <a:gd name="connsiteX12" fmla="*/ 523875 w 524541"/>
                  <a:gd name="connsiteY12" fmla="*/ 1255745 h 2279682"/>
                  <a:gd name="connsiteX13" fmla="*/ 471487 w 524541"/>
                  <a:gd name="connsiteY13" fmla="*/ 1370045 h 2279682"/>
                  <a:gd name="connsiteX14" fmla="*/ 404812 w 524541"/>
                  <a:gd name="connsiteY14" fmla="*/ 1527207 h 2279682"/>
                  <a:gd name="connsiteX15" fmla="*/ 328612 w 524541"/>
                  <a:gd name="connsiteY15" fmla="*/ 1617695 h 2279682"/>
                  <a:gd name="connsiteX16" fmla="*/ 266700 w 524541"/>
                  <a:gd name="connsiteY16" fmla="*/ 1760570 h 2279682"/>
                  <a:gd name="connsiteX17" fmla="*/ 185737 w 524541"/>
                  <a:gd name="connsiteY17" fmla="*/ 1860582 h 2279682"/>
                  <a:gd name="connsiteX18" fmla="*/ 71437 w 524541"/>
                  <a:gd name="connsiteY18" fmla="*/ 2022507 h 2279682"/>
                  <a:gd name="connsiteX19" fmla="*/ 28575 w 524541"/>
                  <a:gd name="connsiteY19" fmla="*/ 2089182 h 2279682"/>
                  <a:gd name="connsiteX20" fmla="*/ 0 w 524541"/>
                  <a:gd name="connsiteY20" fmla="*/ 2155857 h 2279682"/>
                  <a:gd name="connsiteX21" fmla="*/ 28575 w 524541"/>
                  <a:gd name="connsiteY21" fmla="*/ 2217770 h 2279682"/>
                  <a:gd name="connsiteX22" fmla="*/ 47625 w 524541"/>
                  <a:gd name="connsiteY22" fmla="*/ 2279682 h 2279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24541" h="2279682">
                    <a:moveTo>
                      <a:pt x="238125" y="3207"/>
                    </a:moveTo>
                    <a:cubicBezTo>
                      <a:pt x="259159" y="429"/>
                      <a:pt x="280194" y="-2349"/>
                      <a:pt x="295275" y="3207"/>
                    </a:cubicBezTo>
                    <a:cubicBezTo>
                      <a:pt x="310356" y="8763"/>
                      <a:pt x="315912" y="11145"/>
                      <a:pt x="328612" y="36545"/>
                    </a:cubicBezTo>
                    <a:cubicBezTo>
                      <a:pt x="341312" y="61945"/>
                      <a:pt x="358775" y="119888"/>
                      <a:pt x="371475" y="155607"/>
                    </a:cubicBezTo>
                    <a:cubicBezTo>
                      <a:pt x="384175" y="191326"/>
                      <a:pt x="396874" y="223076"/>
                      <a:pt x="404812" y="250857"/>
                    </a:cubicBezTo>
                    <a:cubicBezTo>
                      <a:pt x="412750" y="278638"/>
                      <a:pt x="415925" y="292132"/>
                      <a:pt x="419100" y="322295"/>
                    </a:cubicBezTo>
                    <a:cubicBezTo>
                      <a:pt x="422275" y="352458"/>
                      <a:pt x="422275" y="388970"/>
                      <a:pt x="423862" y="431832"/>
                    </a:cubicBezTo>
                    <a:cubicBezTo>
                      <a:pt x="425449" y="474694"/>
                      <a:pt x="428625" y="524701"/>
                      <a:pt x="428625" y="579470"/>
                    </a:cubicBezTo>
                    <a:cubicBezTo>
                      <a:pt x="428625" y="634239"/>
                      <a:pt x="429418" y="719964"/>
                      <a:pt x="423862" y="760445"/>
                    </a:cubicBezTo>
                    <a:cubicBezTo>
                      <a:pt x="418306" y="800926"/>
                      <a:pt x="396875" y="796163"/>
                      <a:pt x="395287" y="822357"/>
                    </a:cubicBezTo>
                    <a:cubicBezTo>
                      <a:pt x="393700" y="848551"/>
                      <a:pt x="397668" y="868395"/>
                      <a:pt x="414337" y="917607"/>
                    </a:cubicBezTo>
                    <a:cubicBezTo>
                      <a:pt x="431006" y="966820"/>
                      <a:pt x="477044" y="1061276"/>
                      <a:pt x="495300" y="1117632"/>
                    </a:cubicBezTo>
                    <a:cubicBezTo>
                      <a:pt x="513556" y="1173988"/>
                      <a:pt x="527844" y="1213676"/>
                      <a:pt x="523875" y="1255745"/>
                    </a:cubicBezTo>
                    <a:cubicBezTo>
                      <a:pt x="519906" y="1297814"/>
                      <a:pt x="491331" y="1324801"/>
                      <a:pt x="471487" y="1370045"/>
                    </a:cubicBezTo>
                    <a:cubicBezTo>
                      <a:pt x="451643" y="1415289"/>
                      <a:pt x="428624" y="1485932"/>
                      <a:pt x="404812" y="1527207"/>
                    </a:cubicBezTo>
                    <a:cubicBezTo>
                      <a:pt x="381000" y="1568482"/>
                      <a:pt x="351631" y="1578801"/>
                      <a:pt x="328612" y="1617695"/>
                    </a:cubicBezTo>
                    <a:cubicBezTo>
                      <a:pt x="305593" y="1656589"/>
                      <a:pt x="290513" y="1720089"/>
                      <a:pt x="266700" y="1760570"/>
                    </a:cubicBezTo>
                    <a:cubicBezTo>
                      <a:pt x="242888" y="1801051"/>
                      <a:pt x="218281" y="1816926"/>
                      <a:pt x="185737" y="1860582"/>
                    </a:cubicBezTo>
                    <a:cubicBezTo>
                      <a:pt x="153193" y="1904238"/>
                      <a:pt x="97631" y="1984407"/>
                      <a:pt x="71437" y="2022507"/>
                    </a:cubicBezTo>
                    <a:cubicBezTo>
                      <a:pt x="45243" y="2060607"/>
                      <a:pt x="40481" y="2066957"/>
                      <a:pt x="28575" y="2089182"/>
                    </a:cubicBezTo>
                    <a:cubicBezTo>
                      <a:pt x="16669" y="2111407"/>
                      <a:pt x="0" y="2134426"/>
                      <a:pt x="0" y="2155857"/>
                    </a:cubicBezTo>
                    <a:cubicBezTo>
                      <a:pt x="0" y="2177288"/>
                      <a:pt x="20637" y="2197133"/>
                      <a:pt x="28575" y="2217770"/>
                    </a:cubicBezTo>
                    <a:cubicBezTo>
                      <a:pt x="36512" y="2238408"/>
                      <a:pt x="42068" y="2259045"/>
                      <a:pt x="47625" y="2279682"/>
                    </a:cubicBezTo>
                  </a:path>
                </a:pathLst>
              </a:custGeom>
              <a:noFill/>
              <a:ln w="2857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1" name="Полилиния 240"/>
              <p:cNvSpPr/>
              <p:nvPr/>
            </p:nvSpPr>
            <p:spPr>
              <a:xfrm>
                <a:off x="16471236" y="-2737617"/>
                <a:ext cx="871537" cy="258621"/>
              </a:xfrm>
              <a:custGeom>
                <a:avLst/>
                <a:gdLst>
                  <a:gd name="connsiteX0" fmla="*/ 871537 w 871537"/>
                  <a:gd name="connsiteY0" fmla="*/ 900 h 258621"/>
                  <a:gd name="connsiteX1" fmla="*/ 752475 w 871537"/>
                  <a:gd name="connsiteY1" fmla="*/ 5663 h 258621"/>
                  <a:gd name="connsiteX2" fmla="*/ 676275 w 871537"/>
                  <a:gd name="connsiteY2" fmla="*/ 43763 h 258621"/>
                  <a:gd name="connsiteX3" fmla="*/ 519112 w 871537"/>
                  <a:gd name="connsiteY3" fmla="*/ 81863 h 258621"/>
                  <a:gd name="connsiteX4" fmla="*/ 333375 w 871537"/>
                  <a:gd name="connsiteY4" fmla="*/ 100913 h 258621"/>
                  <a:gd name="connsiteX5" fmla="*/ 233362 w 871537"/>
                  <a:gd name="connsiteY5" fmla="*/ 105675 h 258621"/>
                  <a:gd name="connsiteX6" fmla="*/ 138112 w 871537"/>
                  <a:gd name="connsiteY6" fmla="*/ 96150 h 258621"/>
                  <a:gd name="connsiteX7" fmla="*/ 71437 w 871537"/>
                  <a:gd name="connsiteY7" fmla="*/ 129488 h 258621"/>
                  <a:gd name="connsiteX8" fmla="*/ 14287 w 871537"/>
                  <a:gd name="connsiteY8" fmla="*/ 239025 h 258621"/>
                  <a:gd name="connsiteX9" fmla="*/ 0 w 871537"/>
                  <a:gd name="connsiteY9" fmla="*/ 258075 h 2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71537" h="258621">
                    <a:moveTo>
                      <a:pt x="871537" y="900"/>
                    </a:moveTo>
                    <a:cubicBezTo>
                      <a:pt x="828278" y="-291"/>
                      <a:pt x="785019" y="-1481"/>
                      <a:pt x="752475" y="5663"/>
                    </a:cubicBezTo>
                    <a:cubicBezTo>
                      <a:pt x="719931" y="12807"/>
                      <a:pt x="715169" y="31063"/>
                      <a:pt x="676275" y="43763"/>
                    </a:cubicBezTo>
                    <a:cubicBezTo>
                      <a:pt x="637381" y="56463"/>
                      <a:pt x="576262" y="72338"/>
                      <a:pt x="519112" y="81863"/>
                    </a:cubicBezTo>
                    <a:cubicBezTo>
                      <a:pt x="461962" y="91388"/>
                      <a:pt x="381000" y="96944"/>
                      <a:pt x="333375" y="100913"/>
                    </a:cubicBezTo>
                    <a:cubicBezTo>
                      <a:pt x="285750" y="104882"/>
                      <a:pt x="265906" y="106469"/>
                      <a:pt x="233362" y="105675"/>
                    </a:cubicBezTo>
                    <a:cubicBezTo>
                      <a:pt x="200818" y="104881"/>
                      <a:pt x="165099" y="92181"/>
                      <a:pt x="138112" y="96150"/>
                    </a:cubicBezTo>
                    <a:cubicBezTo>
                      <a:pt x="111124" y="100119"/>
                      <a:pt x="92074" y="105676"/>
                      <a:pt x="71437" y="129488"/>
                    </a:cubicBezTo>
                    <a:cubicBezTo>
                      <a:pt x="50800" y="153300"/>
                      <a:pt x="26193" y="217594"/>
                      <a:pt x="14287" y="239025"/>
                    </a:cubicBezTo>
                    <a:cubicBezTo>
                      <a:pt x="2381" y="260456"/>
                      <a:pt x="1190" y="259265"/>
                      <a:pt x="0" y="258075"/>
                    </a:cubicBezTo>
                  </a:path>
                </a:pathLst>
              </a:custGeom>
              <a:noFill/>
              <a:ln w="2857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1" name="Полилиния 270"/>
              <p:cNvSpPr/>
              <p:nvPr/>
            </p:nvSpPr>
            <p:spPr>
              <a:xfrm>
                <a:off x="16684576" y="-1088892"/>
                <a:ext cx="175629" cy="600075"/>
              </a:xfrm>
              <a:custGeom>
                <a:avLst/>
                <a:gdLst>
                  <a:gd name="connsiteX0" fmla="*/ 53360 w 175629"/>
                  <a:gd name="connsiteY0" fmla="*/ 0 h 600075"/>
                  <a:gd name="connsiteX1" fmla="*/ 972 w 175629"/>
                  <a:gd name="connsiteY1" fmla="*/ 57150 h 600075"/>
                  <a:gd name="connsiteX2" fmla="*/ 20022 w 175629"/>
                  <a:gd name="connsiteY2" fmla="*/ 104775 h 600075"/>
                  <a:gd name="connsiteX3" fmla="*/ 29547 w 175629"/>
                  <a:gd name="connsiteY3" fmla="*/ 147638 h 600075"/>
                  <a:gd name="connsiteX4" fmla="*/ 24785 w 175629"/>
                  <a:gd name="connsiteY4" fmla="*/ 176213 h 600075"/>
                  <a:gd name="connsiteX5" fmla="*/ 62885 w 175629"/>
                  <a:gd name="connsiteY5" fmla="*/ 261938 h 600075"/>
                  <a:gd name="connsiteX6" fmla="*/ 139085 w 175629"/>
                  <a:gd name="connsiteY6" fmla="*/ 352425 h 600075"/>
                  <a:gd name="connsiteX7" fmla="*/ 172422 w 175629"/>
                  <a:gd name="connsiteY7" fmla="*/ 481013 h 600075"/>
                  <a:gd name="connsiteX8" fmla="*/ 172422 w 175629"/>
                  <a:gd name="connsiteY8" fmla="*/ 600075 h 6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629" h="600075">
                    <a:moveTo>
                      <a:pt x="53360" y="0"/>
                    </a:moveTo>
                    <a:cubicBezTo>
                      <a:pt x="29944" y="19844"/>
                      <a:pt x="6528" y="39688"/>
                      <a:pt x="972" y="57150"/>
                    </a:cubicBezTo>
                    <a:cubicBezTo>
                      <a:pt x="-4584" y="74612"/>
                      <a:pt x="15259" y="89694"/>
                      <a:pt x="20022" y="104775"/>
                    </a:cubicBezTo>
                    <a:cubicBezTo>
                      <a:pt x="24784" y="119856"/>
                      <a:pt x="28753" y="135732"/>
                      <a:pt x="29547" y="147638"/>
                    </a:cubicBezTo>
                    <a:cubicBezTo>
                      <a:pt x="30341" y="159544"/>
                      <a:pt x="19229" y="157163"/>
                      <a:pt x="24785" y="176213"/>
                    </a:cubicBezTo>
                    <a:cubicBezTo>
                      <a:pt x="30341" y="195263"/>
                      <a:pt x="43835" y="232569"/>
                      <a:pt x="62885" y="261938"/>
                    </a:cubicBezTo>
                    <a:cubicBezTo>
                      <a:pt x="81935" y="291307"/>
                      <a:pt x="120829" y="315913"/>
                      <a:pt x="139085" y="352425"/>
                    </a:cubicBezTo>
                    <a:cubicBezTo>
                      <a:pt x="157341" y="388937"/>
                      <a:pt x="166866" y="439738"/>
                      <a:pt x="172422" y="481013"/>
                    </a:cubicBezTo>
                    <a:cubicBezTo>
                      <a:pt x="177978" y="522288"/>
                      <a:pt x="175200" y="561181"/>
                      <a:pt x="172422" y="600075"/>
                    </a:cubicBezTo>
                  </a:path>
                </a:pathLst>
              </a:custGeom>
              <a:noFill/>
              <a:ln w="2857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5" name="Полилиния 274"/>
              <p:cNvSpPr/>
              <p:nvPr/>
            </p:nvSpPr>
            <p:spPr>
              <a:xfrm>
                <a:off x="16500933" y="-505853"/>
                <a:ext cx="1275228" cy="1169561"/>
              </a:xfrm>
              <a:custGeom>
                <a:avLst/>
                <a:gdLst>
                  <a:gd name="connsiteX0" fmla="*/ 1275228 w 1275228"/>
                  <a:gd name="connsiteY0" fmla="*/ 121811 h 1169561"/>
                  <a:gd name="connsiteX1" fmla="*/ 1179978 w 1275228"/>
                  <a:gd name="connsiteY1" fmla="*/ 169436 h 1169561"/>
                  <a:gd name="connsiteX2" fmla="*/ 1027578 w 1275228"/>
                  <a:gd name="connsiteY2" fmla="*/ 188486 h 1169561"/>
                  <a:gd name="connsiteX3" fmla="*/ 908515 w 1275228"/>
                  <a:gd name="connsiteY3" fmla="*/ 150386 h 1169561"/>
                  <a:gd name="connsiteX4" fmla="*/ 746590 w 1275228"/>
                  <a:gd name="connsiteY4" fmla="*/ 83711 h 1169561"/>
                  <a:gd name="connsiteX5" fmla="*/ 575140 w 1275228"/>
                  <a:gd name="connsiteY5" fmla="*/ 40849 h 1169561"/>
                  <a:gd name="connsiteX6" fmla="*/ 451315 w 1275228"/>
                  <a:gd name="connsiteY6" fmla="*/ 17036 h 1169561"/>
                  <a:gd name="connsiteX7" fmla="*/ 356065 w 1275228"/>
                  <a:gd name="connsiteY7" fmla="*/ 2749 h 1169561"/>
                  <a:gd name="connsiteX8" fmla="*/ 232240 w 1275228"/>
                  <a:gd name="connsiteY8" fmla="*/ 2749 h 1169561"/>
                  <a:gd name="connsiteX9" fmla="*/ 203665 w 1275228"/>
                  <a:gd name="connsiteY9" fmla="*/ 31324 h 1169561"/>
                  <a:gd name="connsiteX10" fmla="*/ 227478 w 1275228"/>
                  <a:gd name="connsiteY10" fmla="*/ 102761 h 1169561"/>
                  <a:gd name="connsiteX11" fmla="*/ 256053 w 1275228"/>
                  <a:gd name="connsiteY11" fmla="*/ 274211 h 1169561"/>
                  <a:gd name="connsiteX12" fmla="*/ 232240 w 1275228"/>
                  <a:gd name="connsiteY12" fmla="*/ 350411 h 1169561"/>
                  <a:gd name="connsiteX13" fmla="*/ 203665 w 1275228"/>
                  <a:gd name="connsiteY13" fmla="*/ 445661 h 1169561"/>
                  <a:gd name="connsiteX14" fmla="*/ 213190 w 1275228"/>
                  <a:gd name="connsiteY14" fmla="*/ 526624 h 1169561"/>
                  <a:gd name="connsiteX15" fmla="*/ 156040 w 1275228"/>
                  <a:gd name="connsiteY15" fmla="*/ 602824 h 1169561"/>
                  <a:gd name="connsiteX16" fmla="*/ 89365 w 1275228"/>
                  <a:gd name="connsiteY16" fmla="*/ 640924 h 1169561"/>
                  <a:gd name="connsiteX17" fmla="*/ 3640 w 1275228"/>
                  <a:gd name="connsiteY17" fmla="*/ 817136 h 1169561"/>
                  <a:gd name="connsiteX18" fmla="*/ 17928 w 1275228"/>
                  <a:gd name="connsiteY18" fmla="*/ 988586 h 1169561"/>
                  <a:gd name="connsiteX19" fmla="*/ 36978 w 1275228"/>
                  <a:gd name="connsiteY19" fmla="*/ 1050499 h 1169561"/>
                  <a:gd name="connsiteX20" fmla="*/ 51265 w 1275228"/>
                  <a:gd name="connsiteY20" fmla="*/ 1083836 h 1169561"/>
                  <a:gd name="connsiteX21" fmla="*/ 41740 w 1275228"/>
                  <a:gd name="connsiteY21" fmla="*/ 1107649 h 1169561"/>
                  <a:gd name="connsiteX22" fmla="*/ 27453 w 1275228"/>
                  <a:gd name="connsiteY22" fmla="*/ 1131461 h 1169561"/>
                  <a:gd name="connsiteX23" fmla="*/ 103653 w 1275228"/>
                  <a:gd name="connsiteY23" fmla="*/ 1169561 h 1169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275228" h="1169561">
                    <a:moveTo>
                      <a:pt x="1275228" y="121811"/>
                    </a:moveTo>
                    <a:cubicBezTo>
                      <a:pt x="1248240" y="140067"/>
                      <a:pt x="1221253" y="158324"/>
                      <a:pt x="1179978" y="169436"/>
                    </a:cubicBezTo>
                    <a:cubicBezTo>
                      <a:pt x="1138703" y="180548"/>
                      <a:pt x="1072822" y="191661"/>
                      <a:pt x="1027578" y="188486"/>
                    </a:cubicBezTo>
                    <a:cubicBezTo>
                      <a:pt x="982334" y="185311"/>
                      <a:pt x="955346" y="167849"/>
                      <a:pt x="908515" y="150386"/>
                    </a:cubicBezTo>
                    <a:cubicBezTo>
                      <a:pt x="861684" y="132924"/>
                      <a:pt x="802152" y="101967"/>
                      <a:pt x="746590" y="83711"/>
                    </a:cubicBezTo>
                    <a:cubicBezTo>
                      <a:pt x="691028" y="65455"/>
                      <a:pt x="624352" y="51961"/>
                      <a:pt x="575140" y="40849"/>
                    </a:cubicBezTo>
                    <a:cubicBezTo>
                      <a:pt x="525928" y="29737"/>
                      <a:pt x="487827" y="23386"/>
                      <a:pt x="451315" y="17036"/>
                    </a:cubicBezTo>
                    <a:cubicBezTo>
                      <a:pt x="414803" y="10686"/>
                      <a:pt x="392577" y="5130"/>
                      <a:pt x="356065" y="2749"/>
                    </a:cubicBezTo>
                    <a:cubicBezTo>
                      <a:pt x="319552" y="368"/>
                      <a:pt x="257640" y="-2013"/>
                      <a:pt x="232240" y="2749"/>
                    </a:cubicBezTo>
                    <a:cubicBezTo>
                      <a:pt x="206840" y="7511"/>
                      <a:pt x="204459" y="14655"/>
                      <a:pt x="203665" y="31324"/>
                    </a:cubicBezTo>
                    <a:cubicBezTo>
                      <a:pt x="202871" y="47993"/>
                      <a:pt x="218747" y="62280"/>
                      <a:pt x="227478" y="102761"/>
                    </a:cubicBezTo>
                    <a:cubicBezTo>
                      <a:pt x="236209" y="143242"/>
                      <a:pt x="255259" y="232936"/>
                      <a:pt x="256053" y="274211"/>
                    </a:cubicBezTo>
                    <a:cubicBezTo>
                      <a:pt x="256847" y="315486"/>
                      <a:pt x="240971" y="321836"/>
                      <a:pt x="232240" y="350411"/>
                    </a:cubicBezTo>
                    <a:cubicBezTo>
                      <a:pt x="223509" y="378986"/>
                      <a:pt x="206840" y="416292"/>
                      <a:pt x="203665" y="445661"/>
                    </a:cubicBezTo>
                    <a:cubicBezTo>
                      <a:pt x="200490" y="475030"/>
                      <a:pt x="221127" y="500430"/>
                      <a:pt x="213190" y="526624"/>
                    </a:cubicBezTo>
                    <a:cubicBezTo>
                      <a:pt x="205253" y="552818"/>
                      <a:pt x="176677" y="583774"/>
                      <a:pt x="156040" y="602824"/>
                    </a:cubicBezTo>
                    <a:cubicBezTo>
                      <a:pt x="135403" y="621874"/>
                      <a:pt x="114765" y="605205"/>
                      <a:pt x="89365" y="640924"/>
                    </a:cubicBezTo>
                    <a:cubicBezTo>
                      <a:pt x="63965" y="676643"/>
                      <a:pt x="15546" y="759192"/>
                      <a:pt x="3640" y="817136"/>
                    </a:cubicBezTo>
                    <a:cubicBezTo>
                      <a:pt x="-8266" y="875080"/>
                      <a:pt x="12372" y="949692"/>
                      <a:pt x="17928" y="988586"/>
                    </a:cubicBezTo>
                    <a:cubicBezTo>
                      <a:pt x="23484" y="1027480"/>
                      <a:pt x="31422" y="1034624"/>
                      <a:pt x="36978" y="1050499"/>
                    </a:cubicBezTo>
                    <a:cubicBezTo>
                      <a:pt x="42534" y="1066374"/>
                      <a:pt x="50471" y="1074311"/>
                      <a:pt x="51265" y="1083836"/>
                    </a:cubicBezTo>
                    <a:cubicBezTo>
                      <a:pt x="52059" y="1093361"/>
                      <a:pt x="45709" y="1099712"/>
                      <a:pt x="41740" y="1107649"/>
                    </a:cubicBezTo>
                    <a:cubicBezTo>
                      <a:pt x="37771" y="1115586"/>
                      <a:pt x="17134" y="1121142"/>
                      <a:pt x="27453" y="1131461"/>
                    </a:cubicBezTo>
                    <a:cubicBezTo>
                      <a:pt x="37772" y="1141780"/>
                      <a:pt x="70712" y="1155670"/>
                      <a:pt x="103653" y="1169561"/>
                    </a:cubicBezTo>
                  </a:path>
                </a:pathLst>
              </a:custGeom>
              <a:noFill/>
              <a:ln w="2857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6" name="Полилиния 275"/>
              <p:cNvSpPr/>
              <p:nvPr/>
            </p:nvSpPr>
            <p:spPr>
              <a:xfrm>
                <a:off x="16517273" y="335954"/>
                <a:ext cx="720725" cy="128328"/>
              </a:xfrm>
              <a:custGeom>
                <a:avLst/>
                <a:gdLst>
                  <a:gd name="connsiteX0" fmla="*/ 720725 w 720725"/>
                  <a:gd name="connsiteY0" fmla="*/ 19779 h 128328"/>
                  <a:gd name="connsiteX1" fmla="*/ 577850 w 720725"/>
                  <a:gd name="connsiteY1" fmla="*/ 32479 h 128328"/>
                  <a:gd name="connsiteX2" fmla="*/ 488950 w 720725"/>
                  <a:gd name="connsiteY2" fmla="*/ 29304 h 128328"/>
                  <a:gd name="connsiteX3" fmla="*/ 454025 w 720725"/>
                  <a:gd name="connsiteY3" fmla="*/ 10254 h 128328"/>
                  <a:gd name="connsiteX4" fmla="*/ 409575 w 720725"/>
                  <a:gd name="connsiteY4" fmla="*/ 729 h 128328"/>
                  <a:gd name="connsiteX5" fmla="*/ 333375 w 720725"/>
                  <a:gd name="connsiteY5" fmla="*/ 29304 h 128328"/>
                  <a:gd name="connsiteX6" fmla="*/ 215900 w 720725"/>
                  <a:gd name="connsiteY6" fmla="*/ 61054 h 128328"/>
                  <a:gd name="connsiteX7" fmla="*/ 123825 w 720725"/>
                  <a:gd name="connsiteY7" fmla="*/ 83279 h 128328"/>
                  <a:gd name="connsiteX8" fmla="*/ 69850 w 720725"/>
                  <a:gd name="connsiteY8" fmla="*/ 99154 h 128328"/>
                  <a:gd name="connsiteX9" fmla="*/ 22225 w 720725"/>
                  <a:gd name="connsiteY9" fmla="*/ 124554 h 128328"/>
                  <a:gd name="connsiteX10" fmla="*/ 0 w 720725"/>
                  <a:gd name="connsiteY10" fmla="*/ 127729 h 128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20725" h="128328">
                    <a:moveTo>
                      <a:pt x="720725" y="19779"/>
                    </a:moveTo>
                    <a:cubicBezTo>
                      <a:pt x="668602" y="25335"/>
                      <a:pt x="616479" y="30892"/>
                      <a:pt x="577850" y="32479"/>
                    </a:cubicBezTo>
                    <a:cubicBezTo>
                      <a:pt x="539221" y="34066"/>
                      <a:pt x="509588" y="33008"/>
                      <a:pt x="488950" y="29304"/>
                    </a:cubicBezTo>
                    <a:cubicBezTo>
                      <a:pt x="468312" y="25600"/>
                      <a:pt x="467254" y="15016"/>
                      <a:pt x="454025" y="10254"/>
                    </a:cubicBezTo>
                    <a:cubicBezTo>
                      <a:pt x="440796" y="5492"/>
                      <a:pt x="429683" y="-2446"/>
                      <a:pt x="409575" y="729"/>
                    </a:cubicBezTo>
                    <a:cubicBezTo>
                      <a:pt x="389467" y="3904"/>
                      <a:pt x="365654" y="19250"/>
                      <a:pt x="333375" y="29304"/>
                    </a:cubicBezTo>
                    <a:cubicBezTo>
                      <a:pt x="301096" y="39358"/>
                      <a:pt x="250825" y="52058"/>
                      <a:pt x="215900" y="61054"/>
                    </a:cubicBezTo>
                    <a:cubicBezTo>
                      <a:pt x="180975" y="70050"/>
                      <a:pt x="148167" y="76929"/>
                      <a:pt x="123825" y="83279"/>
                    </a:cubicBezTo>
                    <a:cubicBezTo>
                      <a:pt x="99483" y="89629"/>
                      <a:pt x="86783" y="92275"/>
                      <a:pt x="69850" y="99154"/>
                    </a:cubicBezTo>
                    <a:cubicBezTo>
                      <a:pt x="52917" y="106033"/>
                      <a:pt x="33867" y="119792"/>
                      <a:pt x="22225" y="124554"/>
                    </a:cubicBezTo>
                    <a:cubicBezTo>
                      <a:pt x="10583" y="129316"/>
                      <a:pt x="5291" y="128522"/>
                      <a:pt x="0" y="127729"/>
                    </a:cubicBezTo>
                  </a:path>
                </a:pathLst>
              </a:custGeom>
              <a:noFill/>
              <a:ln w="2857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7" name="Полилиния 276"/>
              <p:cNvSpPr/>
              <p:nvPr/>
            </p:nvSpPr>
            <p:spPr>
              <a:xfrm>
                <a:off x="17094645" y="577983"/>
                <a:ext cx="975203" cy="933977"/>
              </a:xfrm>
              <a:custGeom>
                <a:avLst/>
                <a:gdLst>
                  <a:gd name="connsiteX0" fmla="*/ 478 w 975203"/>
                  <a:gd name="connsiteY0" fmla="*/ 0 h 933977"/>
                  <a:gd name="connsiteX1" fmla="*/ 6828 w 975203"/>
                  <a:gd name="connsiteY1" fmla="*/ 127000 h 933977"/>
                  <a:gd name="connsiteX2" fmla="*/ 48103 w 975203"/>
                  <a:gd name="connsiteY2" fmla="*/ 174625 h 933977"/>
                  <a:gd name="connsiteX3" fmla="*/ 200503 w 975203"/>
                  <a:gd name="connsiteY3" fmla="*/ 269875 h 933977"/>
                  <a:gd name="connsiteX4" fmla="*/ 400528 w 975203"/>
                  <a:gd name="connsiteY4" fmla="*/ 454025 h 933977"/>
                  <a:gd name="connsiteX5" fmla="*/ 476728 w 975203"/>
                  <a:gd name="connsiteY5" fmla="*/ 571500 h 933977"/>
                  <a:gd name="connsiteX6" fmla="*/ 559278 w 975203"/>
                  <a:gd name="connsiteY6" fmla="*/ 695325 h 933977"/>
                  <a:gd name="connsiteX7" fmla="*/ 581503 w 975203"/>
                  <a:gd name="connsiteY7" fmla="*/ 739775 h 933977"/>
                  <a:gd name="connsiteX8" fmla="*/ 575153 w 975203"/>
                  <a:gd name="connsiteY8" fmla="*/ 781050 h 933977"/>
                  <a:gd name="connsiteX9" fmla="*/ 571978 w 975203"/>
                  <a:gd name="connsiteY9" fmla="*/ 806450 h 933977"/>
                  <a:gd name="connsiteX10" fmla="*/ 575153 w 975203"/>
                  <a:gd name="connsiteY10" fmla="*/ 828675 h 933977"/>
                  <a:gd name="connsiteX11" fmla="*/ 619603 w 975203"/>
                  <a:gd name="connsiteY11" fmla="*/ 825500 h 933977"/>
                  <a:gd name="connsiteX12" fmla="*/ 670403 w 975203"/>
                  <a:gd name="connsiteY12" fmla="*/ 815975 h 933977"/>
                  <a:gd name="connsiteX13" fmla="*/ 730728 w 975203"/>
                  <a:gd name="connsiteY13" fmla="*/ 831850 h 933977"/>
                  <a:gd name="connsiteX14" fmla="*/ 740253 w 975203"/>
                  <a:gd name="connsiteY14" fmla="*/ 860425 h 933977"/>
                  <a:gd name="connsiteX15" fmla="*/ 743428 w 975203"/>
                  <a:gd name="connsiteY15" fmla="*/ 889000 h 933977"/>
                  <a:gd name="connsiteX16" fmla="*/ 772003 w 975203"/>
                  <a:gd name="connsiteY16" fmla="*/ 914400 h 933977"/>
                  <a:gd name="connsiteX17" fmla="*/ 816453 w 975203"/>
                  <a:gd name="connsiteY17" fmla="*/ 930275 h 933977"/>
                  <a:gd name="connsiteX18" fmla="*/ 835503 w 975203"/>
                  <a:gd name="connsiteY18" fmla="*/ 923925 h 933977"/>
                  <a:gd name="connsiteX19" fmla="*/ 854553 w 975203"/>
                  <a:gd name="connsiteY19" fmla="*/ 933450 h 933977"/>
                  <a:gd name="connsiteX20" fmla="*/ 867253 w 975203"/>
                  <a:gd name="connsiteY20" fmla="*/ 904875 h 933977"/>
                  <a:gd name="connsiteX21" fmla="*/ 873603 w 975203"/>
                  <a:gd name="connsiteY21" fmla="*/ 873125 h 933977"/>
                  <a:gd name="connsiteX22" fmla="*/ 886303 w 975203"/>
                  <a:gd name="connsiteY22" fmla="*/ 866775 h 933977"/>
                  <a:gd name="connsiteX23" fmla="*/ 933928 w 975203"/>
                  <a:gd name="connsiteY23" fmla="*/ 866775 h 933977"/>
                  <a:gd name="connsiteX24" fmla="*/ 975203 w 975203"/>
                  <a:gd name="connsiteY24" fmla="*/ 866775 h 933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975203" h="933977">
                    <a:moveTo>
                      <a:pt x="478" y="0"/>
                    </a:moveTo>
                    <a:cubicBezTo>
                      <a:pt x="-316" y="48948"/>
                      <a:pt x="-1109" y="97896"/>
                      <a:pt x="6828" y="127000"/>
                    </a:cubicBezTo>
                    <a:cubicBezTo>
                      <a:pt x="14765" y="156104"/>
                      <a:pt x="15824" y="150813"/>
                      <a:pt x="48103" y="174625"/>
                    </a:cubicBezTo>
                    <a:cubicBezTo>
                      <a:pt x="80382" y="198438"/>
                      <a:pt x="141766" y="223308"/>
                      <a:pt x="200503" y="269875"/>
                    </a:cubicBezTo>
                    <a:cubicBezTo>
                      <a:pt x="259240" y="316442"/>
                      <a:pt x="354491" y="403754"/>
                      <a:pt x="400528" y="454025"/>
                    </a:cubicBezTo>
                    <a:cubicBezTo>
                      <a:pt x="446565" y="504296"/>
                      <a:pt x="450270" y="531283"/>
                      <a:pt x="476728" y="571500"/>
                    </a:cubicBezTo>
                    <a:cubicBezTo>
                      <a:pt x="503186" y="611717"/>
                      <a:pt x="541816" y="667279"/>
                      <a:pt x="559278" y="695325"/>
                    </a:cubicBezTo>
                    <a:cubicBezTo>
                      <a:pt x="576741" y="723371"/>
                      <a:pt x="578857" y="725488"/>
                      <a:pt x="581503" y="739775"/>
                    </a:cubicBezTo>
                    <a:cubicBezTo>
                      <a:pt x="584149" y="754062"/>
                      <a:pt x="576740" y="769938"/>
                      <a:pt x="575153" y="781050"/>
                    </a:cubicBezTo>
                    <a:cubicBezTo>
                      <a:pt x="573566" y="792162"/>
                      <a:pt x="571978" y="798513"/>
                      <a:pt x="571978" y="806450"/>
                    </a:cubicBezTo>
                    <a:cubicBezTo>
                      <a:pt x="571978" y="814387"/>
                      <a:pt x="567215" y="825500"/>
                      <a:pt x="575153" y="828675"/>
                    </a:cubicBezTo>
                    <a:cubicBezTo>
                      <a:pt x="583091" y="831850"/>
                      <a:pt x="603728" y="827617"/>
                      <a:pt x="619603" y="825500"/>
                    </a:cubicBezTo>
                    <a:cubicBezTo>
                      <a:pt x="635478" y="823383"/>
                      <a:pt x="651882" y="814917"/>
                      <a:pt x="670403" y="815975"/>
                    </a:cubicBezTo>
                    <a:cubicBezTo>
                      <a:pt x="688924" y="817033"/>
                      <a:pt x="719086" y="824442"/>
                      <a:pt x="730728" y="831850"/>
                    </a:cubicBezTo>
                    <a:cubicBezTo>
                      <a:pt x="742370" y="839258"/>
                      <a:pt x="738136" y="850900"/>
                      <a:pt x="740253" y="860425"/>
                    </a:cubicBezTo>
                    <a:cubicBezTo>
                      <a:pt x="742370" y="869950"/>
                      <a:pt x="738136" y="880004"/>
                      <a:pt x="743428" y="889000"/>
                    </a:cubicBezTo>
                    <a:cubicBezTo>
                      <a:pt x="748720" y="897996"/>
                      <a:pt x="759832" y="907521"/>
                      <a:pt x="772003" y="914400"/>
                    </a:cubicBezTo>
                    <a:cubicBezTo>
                      <a:pt x="784174" y="921279"/>
                      <a:pt x="805870" y="928688"/>
                      <a:pt x="816453" y="930275"/>
                    </a:cubicBezTo>
                    <a:cubicBezTo>
                      <a:pt x="827036" y="931863"/>
                      <a:pt x="829153" y="923396"/>
                      <a:pt x="835503" y="923925"/>
                    </a:cubicBezTo>
                    <a:cubicBezTo>
                      <a:pt x="841853" y="924454"/>
                      <a:pt x="849261" y="936625"/>
                      <a:pt x="854553" y="933450"/>
                    </a:cubicBezTo>
                    <a:cubicBezTo>
                      <a:pt x="859845" y="930275"/>
                      <a:pt x="864078" y="914929"/>
                      <a:pt x="867253" y="904875"/>
                    </a:cubicBezTo>
                    <a:cubicBezTo>
                      <a:pt x="870428" y="894821"/>
                      <a:pt x="870428" y="879475"/>
                      <a:pt x="873603" y="873125"/>
                    </a:cubicBezTo>
                    <a:cubicBezTo>
                      <a:pt x="876778" y="866775"/>
                      <a:pt x="876249" y="867833"/>
                      <a:pt x="886303" y="866775"/>
                    </a:cubicBezTo>
                    <a:cubicBezTo>
                      <a:pt x="896357" y="865717"/>
                      <a:pt x="933928" y="866775"/>
                      <a:pt x="933928" y="866775"/>
                    </a:cubicBezTo>
                    <a:lnTo>
                      <a:pt x="975203" y="866775"/>
                    </a:lnTo>
                  </a:path>
                </a:pathLst>
              </a:custGeom>
              <a:noFill/>
              <a:ln w="2857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8" name="Полилиния 277"/>
              <p:cNvSpPr/>
              <p:nvPr/>
            </p:nvSpPr>
            <p:spPr>
              <a:xfrm>
                <a:off x="20447822" y="-666617"/>
                <a:ext cx="148764" cy="520700"/>
              </a:xfrm>
              <a:custGeom>
                <a:avLst/>
                <a:gdLst>
                  <a:gd name="connsiteX0" fmla="*/ 47726 w 148764"/>
                  <a:gd name="connsiteY0" fmla="*/ 0 h 520700"/>
                  <a:gd name="connsiteX1" fmla="*/ 66776 w 148764"/>
                  <a:gd name="connsiteY1" fmla="*/ 66675 h 520700"/>
                  <a:gd name="connsiteX2" fmla="*/ 76301 w 148764"/>
                  <a:gd name="connsiteY2" fmla="*/ 104775 h 520700"/>
                  <a:gd name="connsiteX3" fmla="*/ 63601 w 148764"/>
                  <a:gd name="connsiteY3" fmla="*/ 136525 h 520700"/>
                  <a:gd name="connsiteX4" fmla="*/ 38201 w 148764"/>
                  <a:gd name="connsiteY4" fmla="*/ 168275 h 520700"/>
                  <a:gd name="connsiteX5" fmla="*/ 12801 w 148764"/>
                  <a:gd name="connsiteY5" fmla="*/ 203200 h 520700"/>
                  <a:gd name="connsiteX6" fmla="*/ 101 w 148764"/>
                  <a:gd name="connsiteY6" fmla="*/ 234950 h 520700"/>
                  <a:gd name="connsiteX7" fmla="*/ 19151 w 148764"/>
                  <a:gd name="connsiteY7" fmla="*/ 269875 h 520700"/>
                  <a:gd name="connsiteX8" fmla="*/ 28676 w 148764"/>
                  <a:gd name="connsiteY8" fmla="*/ 295275 h 520700"/>
                  <a:gd name="connsiteX9" fmla="*/ 50901 w 148764"/>
                  <a:gd name="connsiteY9" fmla="*/ 311150 h 520700"/>
                  <a:gd name="connsiteX10" fmla="*/ 98526 w 148764"/>
                  <a:gd name="connsiteY10" fmla="*/ 327025 h 520700"/>
                  <a:gd name="connsiteX11" fmla="*/ 120751 w 148764"/>
                  <a:gd name="connsiteY11" fmla="*/ 339725 h 520700"/>
                  <a:gd name="connsiteX12" fmla="*/ 146151 w 148764"/>
                  <a:gd name="connsiteY12" fmla="*/ 365125 h 520700"/>
                  <a:gd name="connsiteX13" fmla="*/ 146151 w 148764"/>
                  <a:gd name="connsiteY13" fmla="*/ 409575 h 520700"/>
                  <a:gd name="connsiteX14" fmla="*/ 130276 w 148764"/>
                  <a:gd name="connsiteY14" fmla="*/ 434975 h 520700"/>
                  <a:gd name="connsiteX15" fmla="*/ 104876 w 148764"/>
                  <a:gd name="connsiteY15" fmla="*/ 454025 h 520700"/>
                  <a:gd name="connsiteX16" fmla="*/ 104876 w 148764"/>
                  <a:gd name="connsiteY16" fmla="*/ 482600 h 520700"/>
                  <a:gd name="connsiteX17" fmla="*/ 111226 w 148764"/>
                  <a:gd name="connsiteY17" fmla="*/ 520700 h 52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8764" h="520700">
                    <a:moveTo>
                      <a:pt x="47726" y="0"/>
                    </a:moveTo>
                    <a:cubicBezTo>
                      <a:pt x="54869" y="24606"/>
                      <a:pt x="62013" y="49212"/>
                      <a:pt x="66776" y="66675"/>
                    </a:cubicBezTo>
                    <a:cubicBezTo>
                      <a:pt x="71539" y="84138"/>
                      <a:pt x="76830" y="93133"/>
                      <a:pt x="76301" y="104775"/>
                    </a:cubicBezTo>
                    <a:cubicBezTo>
                      <a:pt x="75772" y="116417"/>
                      <a:pt x="69951" y="125942"/>
                      <a:pt x="63601" y="136525"/>
                    </a:cubicBezTo>
                    <a:cubicBezTo>
                      <a:pt x="57251" y="147108"/>
                      <a:pt x="46668" y="157163"/>
                      <a:pt x="38201" y="168275"/>
                    </a:cubicBezTo>
                    <a:cubicBezTo>
                      <a:pt x="29734" y="179387"/>
                      <a:pt x="19151" y="192088"/>
                      <a:pt x="12801" y="203200"/>
                    </a:cubicBezTo>
                    <a:cubicBezTo>
                      <a:pt x="6451" y="214312"/>
                      <a:pt x="-957" y="223838"/>
                      <a:pt x="101" y="234950"/>
                    </a:cubicBezTo>
                    <a:cubicBezTo>
                      <a:pt x="1159" y="246062"/>
                      <a:pt x="14388" y="259821"/>
                      <a:pt x="19151" y="269875"/>
                    </a:cubicBezTo>
                    <a:cubicBezTo>
                      <a:pt x="23913" y="279929"/>
                      <a:pt x="23384" y="288396"/>
                      <a:pt x="28676" y="295275"/>
                    </a:cubicBezTo>
                    <a:cubicBezTo>
                      <a:pt x="33968" y="302154"/>
                      <a:pt x="39259" y="305858"/>
                      <a:pt x="50901" y="311150"/>
                    </a:cubicBezTo>
                    <a:cubicBezTo>
                      <a:pt x="62543" y="316442"/>
                      <a:pt x="86884" y="322263"/>
                      <a:pt x="98526" y="327025"/>
                    </a:cubicBezTo>
                    <a:cubicBezTo>
                      <a:pt x="110168" y="331787"/>
                      <a:pt x="112814" y="333375"/>
                      <a:pt x="120751" y="339725"/>
                    </a:cubicBezTo>
                    <a:cubicBezTo>
                      <a:pt x="128688" y="346075"/>
                      <a:pt x="141918" y="353483"/>
                      <a:pt x="146151" y="365125"/>
                    </a:cubicBezTo>
                    <a:cubicBezTo>
                      <a:pt x="150384" y="376767"/>
                      <a:pt x="148797" y="397933"/>
                      <a:pt x="146151" y="409575"/>
                    </a:cubicBezTo>
                    <a:cubicBezTo>
                      <a:pt x="143505" y="421217"/>
                      <a:pt x="137155" y="427567"/>
                      <a:pt x="130276" y="434975"/>
                    </a:cubicBezTo>
                    <a:cubicBezTo>
                      <a:pt x="123397" y="442383"/>
                      <a:pt x="109109" y="446088"/>
                      <a:pt x="104876" y="454025"/>
                    </a:cubicBezTo>
                    <a:cubicBezTo>
                      <a:pt x="100643" y="461962"/>
                      <a:pt x="103818" y="471488"/>
                      <a:pt x="104876" y="482600"/>
                    </a:cubicBezTo>
                    <a:cubicBezTo>
                      <a:pt x="105934" y="493712"/>
                      <a:pt x="111226" y="520700"/>
                      <a:pt x="111226" y="520700"/>
                    </a:cubicBezTo>
                  </a:path>
                </a:pathLst>
              </a:custGeom>
              <a:noFill/>
              <a:ln w="635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9" name="Полилиния 278"/>
              <p:cNvSpPr/>
              <p:nvPr/>
            </p:nvSpPr>
            <p:spPr>
              <a:xfrm>
                <a:off x="17138236" y="-4460742"/>
                <a:ext cx="1764632" cy="914400"/>
              </a:xfrm>
              <a:custGeom>
                <a:avLst/>
                <a:gdLst>
                  <a:gd name="connsiteX0" fmla="*/ 1764632 w 1764632"/>
                  <a:gd name="connsiteY0" fmla="*/ 914400 h 914400"/>
                  <a:gd name="connsiteX1" fmla="*/ 1572126 w 1764632"/>
                  <a:gd name="connsiteY1" fmla="*/ 866274 h 914400"/>
                  <a:gd name="connsiteX2" fmla="*/ 1502611 w 1764632"/>
                  <a:gd name="connsiteY2" fmla="*/ 823495 h 914400"/>
                  <a:gd name="connsiteX3" fmla="*/ 1401011 w 1764632"/>
                  <a:gd name="connsiteY3" fmla="*/ 748632 h 914400"/>
                  <a:gd name="connsiteX4" fmla="*/ 1299411 w 1764632"/>
                  <a:gd name="connsiteY4" fmla="*/ 711200 h 914400"/>
                  <a:gd name="connsiteX5" fmla="*/ 1138990 w 1764632"/>
                  <a:gd name="connsiteY5" fmla="*/ 657726 h 914400"/>
                  <a:gd name="connsiteX6" fmla="*/ 978569 w 1764632"/>
                  <a:gd name="connsiteY6" fmla="*/ 630989 h 914400"/>
                  <a:gd name="connsiteX7" fmla="*/ 823495 w 1764632"/>
                  <a:gd name="connsiteY7" fmla="*/ 561474 h 914400"/>
                  <a:gd name="connsiteX8" fmla="*/ 700505 w 1764632"/>
                  <a:gd name="connsiteY8" fmla="*/ 481263 h 914400"/>
                  <a:gd name="connsiteX9" fmla="*/ 614948 w 1764632"/>
                  <a:gd name="connsiteY9" fmla="*/ 395705 h 914400"/>
                  <a:gd name="connsiteX10" fmla="*/ 529390 w 1764632"/>
                  <a:gd name="connsiteY10" fmla="*/ 256674 h 914400"/>
                  <a:gd name="connsiteX11" fmla="*/ 411748 w 1764632"/>
                  <a:gd name="connsiteY11" fmla="*/ 165768 h 914400"/>
                  <a:gd name="connsiteX12" fmla="*/ 229937 w 1764632"/>
                  <a:gd name="connsiteY12" fmla="*/ 74863 h 914400"/>
                  <a:gd name="connsiteX13" fmla="*/ 0 w 1764632"/>
                  <a:gd name="connsiteY13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64632" h="914400">
                    <a:moveTo>
                      <a:pt x="1764632" y="914400"/>
                    </a:moveTo>
                    <a:cubicBezTo>
                      <a:pt x="1690214" y="897912"/>
                      <a:pt x="1615796" y="881425"/>
                      <a:pt x="1572126" y="866274"/>
                    </a:cubicBezTo>
                    <a:cubicBezTo>
                      <a:pt x="1528456" y="851123"/>
                      <a:pt x="1531130" y="843102"/>
                      <a:pt x="1502611" y="823495"/>
                    </a:cubicBezTo>
                    <a:cubicBezTo>
                      <a:pt x="1474092" y="803888"/>
                      <a:pt x="1434878" y="767348"/>
                      <a:pt x="1401011" y="748632"/>
                    </a:cubicBezTo>
                    <a:cubicBezTo>
                      <a:pt x="1367144" y="729916"/>
                      <a:pt x="1343081" y="726351"/>
                      <a:pt x="1299411" y="711200"/>
                    </a:cubicBezTo>
                    <a:cubicBezTo>
                      <a:pt x="1255741" y="696049"/>
                      <a:pt x="1192464" y="671094"/>
                      <a:pt x="1138990" y="657726"/>
                    </a:cubicBezTo>
                    <a:cubicBezTo>
                      <a:pt x="1085516" y="644357"/>
                      <a:pt x="1031151" y="647031"/>
                      <a:pt x="978569" y="630989"/>
                    </a:cubicBezTo>
                    <a:cubicBezTo>
                      <a:pt x="925987" y="614947"/>
                      <a:pt x="869839" y="586428"/>
                      <a:pt x="823495" y="561474"/>
                    </a:cubicBezTo>
                    <a:cubicBezTo>
                      <a:pt x="777151" y="536520"/>
                      <a:pt x="735263" y="508891"/>
                      <a:pt x="700505" y="481263"/>
                    </a:cubicBezTo>
                    <a:cubicBezTo>
                      <a:pt x="665747" y="453635"/>
                      <a:pt x="643467" y="433136"/>
                      <a:pt x="614948" y="395705"/>
                    </a:cubicBezTo>
                    <a:cubicBezTo>
                      <a:pt x="586429" y="358274"/>
                      <a:pt x="563257" y="294997"/>
                      <a:pt x="529390" y="256674"/>
                    </a:cubicBezTo>
                    <a:cubicBezTo>
                      <a:pt x="495523" y="218351"/>
                      <a:pt x="461657" y="196070"/>
                      <a:pt x="411748" y="165768"/>
                    </a:cubicBezTo>
                    <a:cubicBezTo>
                      <a:pt x="361839" y="135466"/>
                      <a:pt x="298562" y="102491"/>
                      <a:pt x="229937" y="74863"/>
                    </a:cubicBezTo>
                    <a:cubicBezTo>
                      <a:pt x="161312" y="47235"/>
                      <a:pt x="80656" y="23617"/>
                      <a:pt x="0" y="0"/>
                    </a:cubicBezTo>
                  </a:path>
                </a:pathLst>
              </a:custGeom>
              <a:noFill/>
              <a:ln w="635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6" name="Полилиния 305"/>
              <p:cNvSpPr/>
              <p:nvPr/>
            </p:nvSpPr>
            <p:spPr>
              <a:xfrm>
                <a:off x="18881478" y="-3527166"/>
                <a:ext cx="2812716" cy="2627772"/>
              </a:xfrm>
              <a:custGeom>
                <a:avLst/>
                <a:gdLst>
                  <a:gd name="connsiteX0" fmla="*/ 2780632 w 2780632"/>
                  <a:gd name="connsiteY0" fmla="*/ 2355057 h 2355057"/>
                  <a:gd name="connsiteX1" fmla="*/ 2764590 w 2780632"/>
                  <a:gd name="connsiteY1" fmla="*/ 2269499 h 2355057"/>
                  <a:gd name="connsiteX2" fmla="*/ 2721811 w 2780632"/>
                  <a:gd name="connsiteY2" fmla="*/ 2216025 h 2355057"/>
                  <a:gd name="connsiteX3" fmla="*/ 2561390 w 2780632"/>
                  <a:gd name="connsiteY3" fmla="*/ 2210678 h 2355057"/>
                  <a:gd name="connsiteX4" fmla="*/ 2475832 w 2780632"/>
                  <a:gd name="connsiteY4" fmla="*/ 2210678 h 2355057"/>
                  <a:gd name="connsiteX5" fmla="*/ 2411663 w 2780632"/>
                  <a:gd name="connsiteY5" fmla="*/ 2178593 h 2355057"/>
                  <a:gd name="connsiteX6" fmla="*/ 2304716 w 2780632"/>
                  <a:gd name="connsiteY6" fmla="*/ 2157204 h 2355057"/>
                  <a:gd name="connsiteX7" fmla="*/ 2224506 w 2780632"/>
                  <a:gd name="connsiteY7" fmla="*/ 2125120 h 2355057"/>
                  <a:gd name="connsiteX8" fmla="*/ 2138948 w 2780632"/>
                  <a:gd name="connsiteY8" fmla="*/ 2055604 h 2355057"/>
                  <a:gd name="connsiteX9" fmla="*/ 2064084 w 2780632"/>
                  <a:gd name="connsiteY9" fmla="*/ 2007478 h 2355057"/>
                  <a:gd name="connsiteX10" fmla="*/ 1983874 w 2780632"/>
                  <a:gd name="connsiteY10" fmla="*/ 1959351 h 2355057"/>
                  <a:gd name="connsiteX11" fmla="*/ 1850190 w 2780632"/>
                  <a:gd name="connsiteY11" fmla="*/ 1916572 h 2355057"/>
                  <a:gd name="connsiteX12" fmla="*/ 1780674 w 2780632"/>
                  <a:gd name="connsiteY12" fmla="*/ 1911225 h 2355057"/>
                  <a:gd name="connsiteX13" fmla="*/ 1641642 w 2780632"/>
                  <a:gd name="connsiteY13" fmla="*/ 1884488 h 2355057"/>
                  <a:gd name="connsiteX14" fmla="*/ 1582821 w 2780632"/>
                  <a:gd name="connsiteY14" fmla="*/ 1852404 h 2355057"/>
                  <a:gd name="connsiteX15" fmla="*/ 1545390 w 2780632"/>
                  <a:gd name="connsiteY15" fmla="*/ 1820320 h 2355057"/>
                  <a:gd name="connsiteX16" fmla="*/ 1540042 w 2780632"/>
                  <a:gd name="connsiteY16" fmla="*/ 1766846 h 2355057"/>
                  <a:gd name="connsiteX17" fmla="*/ 1518653 w 2780632"/>
                  <a:gd name="connsiteY17" fmla="*/ 1606425 h 2355057"/>
                  <a:gd name="connsiteX18" fmla="*/ 1470527 w 2780632"/>
                  <a:gd name="connsiteY18" fmla="*/ 1552951 h 2355057"/>
                  <a:gd name="connsiteX19" fmla="*/ 1395663 w 2780632"/>
                  <a:gd name="connsiteY19" fmla="*/ 1515520 h 2355057"/>
                  <a:gd name="connsiteX20" fmla="*/ 1331495 w 2780632"/>
                  <a:gd name="connsiteY20" fmla="*/ 1408572 h 2355057"/>
                  <a:gd name="connsiteX21" fmla="*/ 1272674 w 2780632"/>
                  <a:gd name="connsiteY21" fmla="*/ 1183983 h 2355057"/>
                  <a:gd name="connsiteX22" fmla="*/ 1224548 w 2780632"/>
                  <a:gd name="connsiteY22" fmla="*/ 1087730 h 2355057"/>
                  <a:gd name="connsiteX23" fmla="*/ 1128295 w 2780632"/>
                  <a:gd name="connsiteY23" fmla="*/ 1023562 h 2355057"/>
                  <a:gd name="connsiteX24" fmla="*/ 962527 w 2780632"/>
                  <a:gd name="connsiteY24" fmla="*/ 873836 h 2355057"/>
                  <a:gd name="connsiteX25" fmla="*/ 737937 w 2780632"/>
                  <a:gd name="connsiteY25" fmla="*/ 611814 h 2355057"/>
                  <a:gd name="connsiteX26" fmla="*/ 636337 w 2780632"/>
                  <a:gd name="connsiteY26" fmla="*/ 526257 h 2355057"/>
                  <a:gd name="connsiteX27" fmla="*/ 534737 w 2780632"/>
                  <a:gd name="connsiteY27" fmla="*/ 456741 h 2355057"/>
                  <a:gd name="connsiteX28" fmla="*/ 401053 w 2780632"/>
                  <a:gd name="connsiteY28" fmla="*/ 381878 h 2355057"/>
                  <a:gd name="connsiteX29" fmla="*/ 278063 w 2780632"/>
                  <a:gd name="connsiteY29" fmla="*/ 317709 h 2355057"/>
                  <a:gd name="connsiteX30" fmla="*/ 213895 w 2780632"/>
                  <a:gd name="connsiteY30" fmla="*/ 296320 h 2355057"/>
                  <a:gd name="connsiteX31" fmla="*/ 160421 w 2780632"/>
                  <a:gd name="connsiteY31" fmla="*/ 253541 h 2355057"/>
                  <a:gd name="connsiteX32" fmla="*/ 96253 w 2780632"/>
                  <a:gd name="connsiteY32" fmla="*/ 210762 h 2355057"/>
                  <a:gd name="connsiteX33" fmla="*/ 90906 w 2780632"/>
                  <a:gd name="connsiteY33" fmla="*/ 157288 h 2355057"/>
                  <a:gd name="connsiteX34" fmla="*/ 80211 w 2780632"/>
                  <a:gd name="connsiteY34" fmla="*/ 39646 h 2355057"/>
                  <a:gd name="connsiteX35" fmla="*/ 58821 w 2780632"/>
                  <a:gd name="connsiteY35" fmla="*/ 2214 h 2355057"/>
                  <a:gd name="connsiteX36" fmla="*/ 0 w 2780632"/>
                  <a:gd name="connsiteY36" fmla="*/ 7562 h 2355057"/>
                  <a:gd name="connsiteX0" fmla="*/ 2812716 w 2812716"/>
                  <a:gd name="connsiteY0" fmla="*/ 2627772 h 2627772"/>
                  <a:gd name="connsiteX1" fmla="*/ 2764590 w 2812716"/>
                  <a:gd name="connsiteY1" fmla="*/ 2269499 h 2627772"/>
                  <a:gd name="connsiteX2" fmla="*/ 2721811 w 2812716"/>
                  <a:gd name="connsiteY2" fmla="*/ 2216025 h 2627772"/>
                  <a:gd name="connsiteX3" fmla="*/ 2561390 w 2812716"/>
                  <a:gd name="connsiteY3" fmla="*/ 2210678 h 2627772"/>
                  <a:gd name="connsiteX4" fmla="*/ 2475832 w 2812716"/>
                  <a:gd name="connsiteY4" fmla="*/ 2210678 h 2627772"/>
                  <a:gd name="connsiteX5" fmla="*/ 2411663 w 2812716"/>
                  <a:gd name="connsiteY5" fmla="*/ 2178593 h 2627772"/>
                  <a:gd name="connsiteX6" fmla="*/ 2304716 w 2812716"/>
                  <a:gd name="connsiteY6" fmla="*/ 2157204 h 2627772"/>
                  <a:gd name="connsiteX7" fmla="*/ 2224506 w 2812716"/>
                  <a:gd name="connsiteY7" fmla="*/ 2125120 h 2627772"/>
                  <a:gd name="connsiteX8" fmla="*/ 2138948 w 2812716"/>
                  <a:gd name="connsiteY8" fmla="*/ 2055604 h 2627772"/>
                  <a:gd name="connsiteX9" fmla="*/ 2064084 w 2812716"/>
                  <a:gd name="connsiteY9" fmla="*/ 2007478 h 2627772"/>
                  <a:gd name="connsiteX10" fmla="*/ 1983874 w 2812716"/>
                  <a:gd name="connsiteY10" fmla="*/ 1959351 h 2627772"/>
                  <a:gd name="connsiteX11" fmla="*/ 1850190 w 2812716"/>
                  <a:gd name="connsiteY11" fmla="*/ 1916572 h 2627772"/>
                  <a:gd name="connsiteX12" fmla="*/ 1780674 w 2812716"/>
                  <a:gd name="connsiteY12" fmla="*/ 1911225 h 2627772"/>
                  <a:gd name="connsiteX13" fmla="*/ 1641642 w 2812716"/>
                  <a:gd name="connsiteY13" fmla="*/ 1884488 h 2627772"/>
                  <a:gd name="connsiteX14" fmla="*/ 1582821 w 2812716"/>
                  <a:gd name="connsiteY14" fmla="*/ 1852404 h 2627772"/>
                  <a:gd name="connsiteX15" fmla="*/ 1545390 w 2812716"/>
                  <a:gd name="connsiteY15" fmla="*/ 1820320 h 2627772"/>
                  <a:gd name="connsiteX16" fmla="*/ 1540042 w 2812716"/>
                  <a:gd name="connsiteY16" fmla="*/ 1766846 h 2627772"/>
                  <a:gd name="connsiteX17" fmla="*/ 1518653 w 2812716"/>
                  <a:gd name="connsiteY17" fmla="*/ 1606425 h 2627772"/>
                  <a:gd name="connsiteX18" fmla="*/ 1470527 w 2812716"/>
                  <a:gd name="connsiteY18" fmla="*/ 1552951 h 2627772"/>
                  <a:gd name="connsiteX19" fmla="*/ 1395663 w 2812716"/>
                  <a:gd name="connsiteY19" fmla="*/ 1515520 h 2627772"/>
                  <a:gd name="connsiteX20" fmla="*/ 1331495 w 2812716"/>
                  <a:gd name="connsiteY20" fmla="*/ 1408572 h 2627772"/>
                  <a:gd name="connsiteX21" fmla="*/ 1272674 w 2812716"/>
                  <a:gd name="connsiteY21" fmla="*/ 1183983 h 2627772"/>
                  <a:gd name="connsiteX22" fmla="*/ 1224548 w 2812716"/>
                  <a:gd name="connsiteY22" fmla="*/ 1087730 h 2627772"/>
                  <a:gd name="connsiteX23" fmla="*/ 1128295 w 2812716"/>
                  <a:gd name="connsiteY23" fmla="*/ 1023562 h 2627772"/>
                  <a:gd name="connsiteX24" fmla="*/ 962527 w 2812716"/>
                  <a:gd name="connsiteY24" fmla="*/ 873836 h 2627772"/>
                  <a:gd name="connsiteX25" fmla="*/ 737937 w 2812716"/>
                  <a:gd name="connsiteY25" fmla="*/ 611814 h 2627772"/>
                  <a:gd name="connsiteX26" fmla="*/ 636337 w 2812716"/>
                  <a:gd name="connsiteY26" fmla="*/ 526257 h 2627772"/>
                  <a:gd name="connsiteX27" fmla="*/ 534737 w 2812716"/>
                  <a:gd name="connsiteY27" fmla="*/ 456741 h 2627772"/>
                  <a:gd name="connsiteX28" fmla="*/ 401053 w 2812716"/>
                  <a:gd name="connsiteY28" fmla="*/ 381878 h 2627772"/>
                  <a:gd name="connsiteX29" fmla="*/ 278063 w 2812716"/>
                  <a:gd name="connsiteY29" fmla="*/ 317709 h 2627772"/>
                  <a:gd name="connsiteX30" fmla="*/ 213895 w 2812716"/>
                  <a:gd name="connsiteY30" fmla="*/ 296320 h 2627772"/>
                  <a:gd name="connsiteX31" fmla="*/ 160421 w 2812716"/>
                  <a:gd name="connsiteY31" fmla="*/ 253541 h 2627772"/>
                  <a:gd name="connsiteX32" fmla="*/ 96253 w 2812716"/>
                  <a:gd name="connsiteY32" fmla="*/ 210762 h 2627772"/>
                  <a:gd name="connsiteX33" fmla="*/ 90906 w 2812716"/>
                  <a:gd name="connsiteY33" fmla="*/ 157288 h 2627772"/>
                  <a:gd name="connsiteX34" fmla="*/ 80211 w 2812716"/>
                  <a:gd name="connsiteY34" fmla="*/ 39646 h 2627772"/>
                  <a:gd name="connsiteX35" fmla="*/ 58821 w 2812716"/>
                  <a:gd name="connsiteY35" fmla="*/ 2214 h 2627772"/>
                  <a:gd name="connsiteX36" fmla="*/ 0 w 2812716"/>
                  <a:gd name="connsiteY36" fmla="*/ 7562 h 2627772"/>
                  <a:gd name="connsiteX0" fmla="*/ 2812716 w 2812716"/>
                  <a:gd name="connsiteY0" fmla="*/ 2627772 h 2627772"/>
                  <a:gd name="connsiteX1" fmla="*/ 2769937 w 2812716"/>
                  <a:gd name="connsiteY1" fmla="*/ 2376446 h 2627772"/>
                  <a:gd name="connsiteX2" fmla="*/ 2721811 w 2812716"/>
                  <a:gd name="connsiteY2" fmla="*/ 2216025 h 2627772"/>
                  <a:gd name="connsiteX3" fmla="*/ 2561390 w 2812716"/>
                  <a:gd name="connsiteY3" fmla="*/ 2210678 h 2627772"/>
                  <a:gd name="connsiteX4" fmla="*/ 2475832 w 2812716"/>
                  <a:gd name="connsiteY4" fmla="*/ 2210678 h 2627772"/>
                  <a:gd name="connsiteX5" fmla="*/ 2411663 w 2812716"/>
                  <a:gd name="connsiteY5" fmla="*/ 2178593 h 2627772"/>
                  <a:gd name="connsiteX6" fmla="*/ 2304716 w 2812716"/>
                  <a:gd name="connsiteY6" fmla="*/ 2157204 h 2627772"/>
                  <a:gd name="connsiteX7" fmla="*/ 2224506 w 2812716"/>
                  <a:gd name="connsiteY7" fmla="*/ 2125120 h 2627772"/>
                  <a:gd name="connsiteX8" fmla="*/ 2138948 w 2812716"/>
                  <a:gd name="connsiteY8" fmla="*/ 2055604 h 2627772"/>
                  <a:gd name="connsiteX9" fmla="*/ 2064084 w 2812716"/>
                  <a:gd name="connsiteY9" fmla="*/ 2007478 h 2627772"/>
                  <a:gd name="connsiteX10" fmla="*/ 1983874 w 2812716"/>
                  <a:gd name="connsiteY10" fmla="*/ 1959351 h 2627772"/>
                  <a:gd name="connsiteX11" fmla="*/ 1850190 w 2812716"/>
                  <a:gd name="connsiteY11" fmla="*/ 1916572 h 2627772"/>
                  <a:gd name="connsiteX12" fmla="*/ 1780674 w 2812716"/>
                  <a:gd name="connsiteY12" fmla="*/ 1911225 h 2627772"/>
                  <a:gd name="connsiteX13" fmla="*/ 1641642 w 2812716"/>
                  <a:gd name="connsiteY13" fmla="*/ 1884488 h 2627772"/>
                  <a:gd name="connsiteX14" fmla="*/ 1582821 w 2812716"/>
                  <a:gd name="connsiteY14" fmla="*/ 1852404 h 2627772"/>
                  <a:gd name="connsiteX15" fmla="*/ 1545390 w 2812716"/>
                  <a:gd name="connsiteY15" fmla="*/ 1820320 h 2627772"/>
                  <a:gd name="connsiteX16" fmla="*/ 1540042 w 2812716"/>
                  <a:gd name="connsiteY16" fmla="*/ 1766846 h 2627772"/>
                  <a:gd name="connsiteX17" fmla="*/ 1518653 w 2812716"/>
                  <a:gd name="connsiteY17" fmla="*/ 1606425 h 2627772"/>
                  <a:gd name="connsiteX18" fmla="*/ 1470527 w 2812716"/>
                  <a:gd name="connsiteY18" fmla="*/ 1552951 h 2627772"/>
                  <a:gd name="connsiteX19" fmla="*/ 1395663 w 2812716"/>
                  <a:gd name="connsiteY19" fmla="*/ 1515520 h 2627772"/>
                  <a:gd name="connsiteX20" fmla="*/ 1331495 w 2812716"/>
                  <a:gd name="connsiteY20" fmla="*/ 1408572 h 2627772"/>
                  <a:gd name="connsiteX21" fmla="*/ 1272674 w 2812716"/>
                  <a:gd name="connsiteY21" fmla="*/ 1183983 h 2627772"/>
                  <a:gd name="connsiteX22" fmla="*/ 1224548 w 2812716"/>
                  <a:gd name="connsiteY22" fmla="*/ 1087730 h 2627772"/>
                  <a:gd name="connsiteX23" fmla="*/ 1128295 w 2812716"/>
                  <a:gd name="connsiteY23" fmla="*/ 1023562 h 2627772"/>
                  <a:gd name="connsiteX24" fmla="*/ 962527 w 2812716"/>
                  <a:gd name="connsiteY24" fmla="*/ 873836 h 2627772"/>
                  <a:gd name="connsiteX25" fmla="*/ 737937 w 2812716"/>
                  <a:gd name="connsiteY25" fmla="*/ 611814 h 2627772"/>
                  <a:gd name="connsiteX26" fmla="*/ 636337 w 2812716"/>
                  <a:gd name="connsiteY26" fmla="*/ 526257 h 2627772"/>
                  <a:gd name="connsiteX27" fmla="*/ 534737 w 2812716"/>
                  <a:gd name="connsiteY27" fmla="*/ 456741 h 2627772"/>
                  <a:gd name="connsiteX28" fmla="*/ 401053 w 2812716"/>
                  <a:gd name="connsiteY28" fmla="*/ 381878 h 2627772"/>
                  <a:gd name="connsiteX29" fmla="*/ 278063 w 2812716"/>
                  <a:gd name="connsiteY29" fmla="*/ 317709 h 2627772"/>
                  <a:gd name="connsiteX30" fmla="*/ 213895 w 2812716"/>
                  <a:gd name="connsiteY30" fmla="*/ 296320 h 2627772"/>
                  <a:gd name="connsiteX31" fmla="*/ 160421 w 2812716"/>
                  <a:gd name="connsiteY31" fmla="*/ 253541 h 2627772"/>
                  <a:gd name="connsiteX32" fmla="*/ 96253 w 2812716"/>
                  <a:gd name="connsiteY32" fmla="*/ 210762 h 2627772"/>
                  <a:gd name="connsiteX33" fmla="*/ 90906 w 2812716"/>
                  <a:gd name="connsiteY33" fmla="*/ 157288 h 2627772"/>
                  <a:gd name="connsiteX34" fmla="*/ 80211 w 2812716"/>
                  <a:gd name="connsiteY34" fmla="*/ 39646 h 2627772"/>
                  <a:gd name="connsiteX35" fmla="*/ 58821 w 2812716"/>
                  <a:gd name="connsiteY35" fmla="*/ 2214 h 2627772"/>
                  <a:gd name="connsiteX36" fmla="*/ 0 w 2812716"/>
                  <a:gd name="connsiteY36" fmla="*/ 7562 h 2627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812716" h="2627772">
                    <a:moveTo>
                      <a:pt x="2812716" y="2627772"/>
                    </a:moveTo>
                    <a:cubicBezTo>
                      <a:pt x="2809596" y="2596579"/>
                      <a:pt x="2785088" y="2445070"/>
                      <a:pt x="2769937" y="2376446"/>
                    </a:cubicBezTo>
                    <a:cubicBezTo>
                      <a:pt x="2754786" y="2307822"/>
                      <a:pt x="2756569" y="2243653"/>
                      <a:pt x="2721811" y="2216025"/>
                    </a:cubicBezTo>
                    <a:cubicBezTo>
                      <a:pt x="2687053" y="2188397"/>
                      <a:pt x="2602386" y="2211569"/>
                      <a:pt x="2561390" y="2210678"/>
                    </a:cubicBezTo>
                    <a:cubicBezTo>
                      <a:pt x="2520394" y="2209787"/>
                      <a:pt x="2500786" y="2216025"/>
                      <a:pt x="2475832" y="2210678"/>
                    </a:cubicBezTo>
                    <a:cubicBezTo>
                      <a:pt x="2450878" y="2205331"/>
                      <a:pt x="2440182" y="2187505"/>
                      <a:pt x="2411663" y="2178593"/>
                    </a:cubicBezTo>
                    <a:cubicBezTo>
                      <a:pt x="2383144" y="2169681"/>
                      <a:pt x="2335909" y="2166116"/>
                      <a:pt x="2304716" y="2157204"/>
                    </a:cubicBezTo>
                    <a:cubicBezTo>
                      <a:pt x="2273523" y="2148292"/>
                      <a:pt x="2252134" y="2142053"/>
                      <a:pt x="2224506" y="2125120"/>
                    </a:cubicBezTo>
                    <a:cubicBezTo>
                      <a:pt x="2196878" y="2108187"/>
                      <a:pt x="2165685" y="2075211"/>
                      <a:pt x="2138948" y="2055604"/>
                    </a:cubicBezTo>
                    <a:cubicBezTo>
                      <a:pt x="2112211" y="2035997"/>
                      <a:pt x="2089930" y="2023520"/>
                      <a:pt x="2064084" y="2007478"/>
                    </a:cubicBezTo>
                    <a:cubicBezTo>
                      <a:pt x="2038238" y="1991436"/>
                      <a:pt x="2019523" y="1974502"/>
                      <a:pt x="1983874" y="1959351"/>
                    </a:cubicBezTo>
                    <a:cubicBezTo>
                      <a:pt x="1948225" y="1944200"/>
                      <a:pt x="1884057" y="1924593"/>
                      <a:pt x="1850190" y="1916572"/>
                    </a:cubicBezTo>
                    <a:cubicBezTo>
                      <a:pt x="1816323" y="1908551"/>
                      <a:pt x="1815432" y="1916572"/>
                      <a:pt x="1780674" y="1911225"/>
                    </a:cubicBezTo>
                    <a:cubicBezTo>
                      <a:pt x="1745916" y="1905878"/>
                      <a:pt x="1674617" y="1894291"/>
                      <a:pt x="1641642" y="1884488"/>
                    </a:cubicBezTo>
                    <a:cubicBezTo>
                      <a:pt x="1608667" y="1874685"/>
                      <a:pt x="1598863" y="1863099"/>
                      <a:pt x="1582821" y="1852404"/>
                    </a:cubicBezTo>
                    <a:cubicBezTo>
                      <a:pt x="1566779" y="1841709"/>
                      <a:pt x="1552520" y="1834579"/>
                      <a:pt x="1545390" y="1820320"/>
                    </a:cubicBezTo>
                    <a:cubicBezTo>
                      <a:pt x="1538260" y="1806061"/>
                      <a:pt x="1544498" y="1802495"/>
                      <a:pt x="1540042" y="1766846"/>
                    </a:cubicBezTo>
                    <a:cubicBezTo>
                      <a:pt x="1535586" y="1731197"/>
                      <a:pt x="1530239" y="1642074"/>
                      <a:pt x="1518653" y="1606425"/>
                    </a:cubicBezTo>
                    <a:cubicBezTo>
                      <a:pt x="1507067" y="1570776"/>
                      <a:pt x="1491025" y="1568102"/>
                      <a:pt x="1470527" y="1552951"/>
                    </a:cubicBezTo>
                    <a:cubicBezTo>
                      <a:pt x="1450029" y="1537800"/>
                      <a:pt x="1418835" y="1539583"/>
                      <a:pt x="1395663" y="1515520"/>
                    </a:cubicBezTo>
                    <a:cubicBezTo>
                      <a:pt x="1372491" y="1491457"/>
                      <a:pt x="1351993" y="1463828"/>
                      <a:pt x="1331495" y="1408572"/>
                    </a:cubicBezTo>
                    <a:cubicBezTo>
                      <a:pt x="1310997" y="1353316"/>
                      <a:pt x="1290499" y="1237457"/>
                      <a:pt x="1272674" y="1183983"/>
                    </a:cubicBezTo>
                    <a:cubicBezTo>
                      <a:pt x="1254849" y="1130509"/>
                      <a:pt x="1248611" y="1114467"/>
                      <a:pt x="1224548" y="1087730"/>
                    </a:cubicBezTo>
                    <a:cubicBezTo>
                      <a:pt x="1200485" y="1060993"/>
                      <a:pt x="1171965" y="1059211"/>
                      <a:pt x="1128295" y="1023562"/>
                    </a:cubicBezTo>
                    <a:cubicBezTo>
                      <a:pt x="1084625" y="987913"/>
                      <a:pt x="1027587" y="942461"/>
                      <a:pt x="962527" y="873836"/>
                    </a:cubicBezTo>
                    <a:cubicBezTo>
                      <a:pt x="897467" y="805211"/>
                      <a:pt x="792302" y="669744"/>
                      <a:pt x="737937" y="611814"/>
                    </a:cubicBezTo>
                    <a:cubicBezTo>
                      <a:pt x="683572" y="553884"/>
                      <a:pt x="670204" y="552102"/>
                      <a:pt x="636337" y="526257"/>
                    </a:cubicBezTo>
                    <a:cubicBezTo>
                      <a:pt x="602470" y="500412"/>
                      <a:pt x="573951" y="480804"/>
                      <a:pt x="534737" y="456741"/>
                    </a:cubicBezTo>
                    <a:cubicBezTo>
                      <a:pt x="495523" y="432678"/>
                      <a:pt x="443832" y="405050"/>
                      <a:pt x="401053" y="381878"/>
                    </a:cubicBezTo>
                    <a:cubicBezTo>
                      <a:pt x="358274" y="358706"/>
                      <a:pt x="309256" y="331969"/>
                      <a:pt x="278063" y="317709"/>
                    </a:cubicBezTo>
                    <a:cubicBezTo>
                      <a:pt x="246870" y="303449"/>
                      <a:pt x="233502" y="307015"/>
                      <a:pt x="213895" y="296320"/>
                    </a:cubicBezTo>
                    <a:cubicBezTo>
                      <a:pt x="194288" y="285625"/>
                      <a:pt x="180028" y="267801"/>
                      <a:pt x="160421" y="253541"/>
                    </a:cubicBezTo>
                    <a:cubicBezTo>
                      <a:pt x="140814" y="239281"/>
                      <a:pt x="107839" y="226804"/>
                      <a:pt x="96253" y="210762"/>
                    </a:cubicBezTo>
                    <a:cubicBezTo>
                      <a:pt x="84667" y="194720"/>
                      <a:pt x="93580" y="185807"/>
                      <a:pt x="90906" y="157288"/>
                    </a:cubicBezTo>
                    <a:cubicBezTo>
                      <a:pt x="88232" y="128769"/>
                      <a:pt x="85558" y="65492"/>
                      <a:pt x="80211" y="39646"/>
                    </a:cubicBezTo>
                    <a:cubicBezTo>
                      <a:pt x="74864" y="13800"/>
                      <a:pt x="72189" y="7561"/>
                      <a:pt x="58821" y="2214"/>
                    </a:cubicBezTo>
                    <a:cubicBezTo>
                      <a:pt x="45453" y="-3133"/>
                      <a:pt x="22726" y="2214"/>
                      <a:pt x="0" y="7562"/>
                    </a:cubicBezTo>
                  </a:path>
                </a:pathLst>
              </a:custGeom>
              <a:noFill/>
              <a:ln w="635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7" name="Полилиния 306"/>
              <p:cNvSpPr/>
              <p:nvPr/>
            </p:nvSpPr>
            <p:spPr>
              <a:xfrm>
                <a:off x="17822239" y="-5011521"/>
                <a:ext cx="1601038" cy="4432968"/>
              </a:xfrm>
              <a:custGeom>
                <a:avLst/>
                <a:gdLst>
                  <a:gd name="connsiteX0" fmla="*/ 1561892 w 1601038"/>
                  <a:gd name="connsiteY0" fmla="*/ 0 h 4432968"/>
                  <a:gd name="connsiteX1" fmla="*/ 1465639 w 1601038"/>
                  <a:gd name="connsiteY1" fmla="*/ 176463 h 4432968"/>
                  <a:gd name="connsiteX2" fmla="*/ 1454945 w 1601038"/>
                  <a:gd name="connsiteY2" fmla="*/ 288758 h 4432968"/>
                  <a:gd name="connsiteX3" fmla="*/ 1561892 w 1601038"/>
                  <a:gd name="connsiteY3" fmla="*/ 502653 h 4432968"/>
                  <a:gd name="connsiteX4" fmla="*/ 1599323 w 1601038"/>
                  <a:gd name="connsiteY4" fmla="*/ 636337 h 4432968"/>
                  <a:gd name="connsiteX5" fmla="*/ 1513766 w 1601038"/>
                  <a:gd name="connsiteY5" fmla="*/ 727242 h 4432968"/>
                  <a:gd name="connsiteX6" fmla="*/ 1283829 w 1601038"/>
                  <a:gd name="connsiteY6" fmla="*/ 941137 h 4432968"/>
                  <a:gd name="connsiteX7" fmla="*/ 1144797 w 1601038"/>
                  <a:gd name="connsiteY7" fmla="*/ 1138990 h 4432968"/>
                  <a:gd name="connsiteX8" fmla="*/ 1102018 w 1601038"/>
                  <a:gd name="connsiteY8" fmla="*/ 1240590 h 4432968"/>
                  <a:gd name="connsiteX9" fmla="*/ 1102018 w 1601038"/>
                  <a:gd name="connsiteY9" fmla="*/ 1401011 h 4432968"/>
                  <a:gd name="connsiteX10" fmla="*/ 1069934 w 1601038"/>
                  <a:gd name="connsiteY10" fmla="*/ 1481221 h 4432968"/>
                  <a:gd name="connsiteX11" fmla="*/ 984376 w 1601038"/>
                  <a:gd name="connsiteY11" fmla="*/ 1625600 h 4432968"/>
                  <a:gd name="connsiteX12" fmla="*/ 952292 w 1601038"/>
                  <a:gd name="connsiteY12" fmla="*/ 1812758 h 4432968"/>
                  <a:gd name="connsiteX13" fmla="*/ 914860 w 1601038"/>
                  <a:gd name="connsiteY13" fmla="*/ 2026653 h 4432968"/>
                  <a:gd name="connsiteX14" fmla="*/ 759787 w 1601038"/>
                  <a:gd name="connsiteY14" fmla="*/ 2342147 h 4432968"/>
                  <a:gd name="connsiteX15" fmla="*/ 594018 w 1601038"/>
                  <a:gd name="connsiteY15" fmla="*/ 2748547 h 4432968"/>
                  <a:gd name="connsiteX16" fmla="*/ 348039 w 1601038"/>
                  <a:gd name="connsiteY16" fmla="*/ 3154947 h 4432968"/>
                  <a:gd name="connsiteX17" fmla="*/ 75323 w 1601038"/>
                  <a:gd name="connsiteY17" fmla="*/ 3668295 h 4432968"/>
                  <a:gd name="connsiteX18" fmla="*/ 11155 w 1601038"/>
                  <a:gd name="connsiteY18" fmla="*/ 3898232 h 4432968"/>
                  <a:gd name="connsiteX19" fmla="*/ 460 w 1601038"/>
                  <a:gd name="connsiteY19" fmla="*/ 4267200 h 4432968"/>
                  <a:gd name="connsiteX20" fmla="*/ 16502 w 1601038"/>
                  <a:gd name="connsiteY20" fmla="*/ 4342063 h 4432968"/>
                  <a:gd name="connsiteX21" fmla="*/ 91366 w 1601038"/>
                  <a:gd name="connsiteY21" fmla="*/ 4432968 h 4432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01038" h="4432968">
                    <a:moveTo>
                      <a:pt x="1561892" y="0"/>
                    </a:moveTo>
                    <a:cubicBezTo>
                      <a:pt x="1522677" y="64168"/>
                      <a:pt x="1483463" y="128337"/>
                      <a:pt x="1465639" y="176463"/>
                    </a:cubicBezTo>
                    <a:cubicBezTo>
                      <a:pt x="1447814" y="224589"/>
                      <a:pt x="1438903" y="234393"/>
                      <a:pt x="1454945" y="288758"/>
                    </a:cubicBezTo>
                    <a:cubicBezTo>
                      <a:pt x="1470987" y="343123"/>
                      <a:pt x="1537829" y="444723"/>
                      <a:pt x="1561892" y="502653"/>
                    </a:cubicBezTo>
                    <a:cubicBezTo>
                      <a:pt x="1585955" y="560583"/>
                      <a:pt x="1607344" y="598906"/>
                      <a:pt x="1599323" y="636337"/>
                    </a:cubicBezTo>
                    <a:cubicBezTo>
                      <a:pt x="1591302" y="673769"/>
                      <a:pt x="1566348" y="676442"/>
                      <a:pt x="1513766" y="727242"/>
                    </a:cubicBezTo>
                    <a:cubicBezTo>
                      <a:pt x="1461184" y="778042"/>
                      <a:pt x="1345324" y="872512"/>
                      <a:pt x="1283829" y="941137"/>
                    </a:cubicBezTo>
                    <a:cubicBezTo>
                      <a:pt x="1222334" y="1009762"/>
                      <a:pt x="1175099" y="1089081"/>
                      <a:pt x="1144797" y="1138990"/>
                    </a:cubicBezTo>
                    <a:cubicBezTo>
                      <a:pt x="1114495" y="1188899"/>
                      <a:pt x="1109148" y="1196920"/>
                      <a:pt x="1102018" y="1240590"/>
                    </a:cubicBezTo>
                    <a:cubicBezTo>
                      <a:pt x="1094888" y="1284260"/>
                      <a:pt x="1107365" y="1360906"/>
                      <a:pt x="1102018" y="1401011"/>
                    </a:cubicBezTo>
                    <a:cubicBezTo>
                      <a:pt x="1096671" y="1441116"/>
                      <a:pt x="1089541" y="1443790"/>
                      <a:pt x="1069934" y="1481221"/>
                    </a:cubicBezTo>
                    <a:cubicBezTo>
                      <a:pt x="1050327" y="1518652"/>
                      <a:pt x="1003983" y="1570344"/>
                      <a:pt x="984376" y="1625600"/>
                    </a:cubicBezTo>
                    <a:cubicBezTo>
                      <a:pt x="964769" y="1680856"/>
                      <a:pt x="963878" y="1745916"/>
                      <a:pt x="952292" y="1812758"/>
                    </a:cubicBezTo>
                    <a:cubicBezTo>
                      <a:pt x="940706" y="1879600"/>
                      <a:pt x="946944" y="1938422"/>
                      <a:pt x="914860" y="2026653"/>
                    </a:cubicBezTo>
                    <a:cubicBezTo>
                      <a:pt x="882776" y="2114884"/>
                      <a:pt x="813261" y="2221831"/>
                      <a:pt x="759787" y="2342147"/>
                    </a:cubicBezTo>
                    <a:cubicBezTo>
                      <a:pt x="706313" y="2462463"/>
                      <a:pt x="662643" y="2613080"/>
                      <a:pt x="594018" y="2748547"/>
                    </a:cubicBezTo>
                    <a:cubicBezTo>
                      <a:pt x="525393" y="2884014"/>
                      <a:pt x="434488" y="3001656"/>
                      <a:pt x="348039" y="3154947"/>
                    </a:cubicBezTo>
                    <a:cubicBezTo>
                      <a:pt x="261590" y="3308238"/>
                      <a:pt x="131470" y="3544414"/>
                      <a:pt x="75323" y="3668295"/>
                    </a:cubicBezTo>
                    <a:cubicBezTo>
                      <a:pt x="19176" y="3792176"/>
                      <a:pt x="23632" y="3798415"/>
                      <a:pt x="11155" y="3898232"/>
                    </a:cubicBezTo>
                    <a:cubicBezTo>
                      <a:pt x="-1322" y="3998049"/>
                      <a:pt x="-431" y="4193228"/>
                      <a:pt x="460" y="4267200"/>
                    </a:cubicBezTo>
                    <a:cubicBezTo>
                      <a:pt x="1351" y="4341172"/>
                      <a:pt x="1351" y="4314435"/>
                      <a:pt x="16502" y="4342063"/>
                    </a:cubicBezTo>
                    <a:cubicBezTo>
                      <a:pt x="31653" y="4369691"/>
                      <a:pt x="61509" y="4401329"/>
                      <a:pt x="91366" y="4432968"/>
                    </a:cubicBezTo>
                  </a:path>
                </a:pathLst>
              </a:custGeom>
              <a:noFill/>
              <a:ln w="635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8" name="Полилиния 307"/>
              <p:cNvSpPr/>
              <p:nvPr/>
            </p:nvSpPr>
            <p:spPr>
              <a:xfrm>
                <a:off x="13977941" y="-2717500"/>
                <a:ext cx="3711074" cy="1941095"/>
              </a:xfrm>
              <a:custGeom>
                <a:avLst/>
                <a:gdLst>
                  <a:gd name="connsiteX0" fmla="*/ 3711074 w 3711074"/>
                  <a:gd name="connsiteY0" fmla="*/ 1941095 h 1941095"/>
                  <a:gd name="connsiteX1" fmla="*/ 3539958 w 3711074"/>
                  <a:gd name="connsiteY1" fmla="*/ 1839495 h 1941095"/>
                  <a:gd name="connsiteX2" fmla="*/ 3395579 w 3711074"/>
                  <a:gd name="connsiteY2" fmla="*/ 1818105 h 1941095"/>
                  <a:gd name="connsiteX3" fmla="*/ 3240506 w 3711074"/>
                  <a:gd name="connsiteY3" fmla="*/ 1807411 h 1941095"/>
                  <a:gd name="connsiteX4" fmla="*/ 3069390 w 3711074"/>
                  <a:gd name="connsiteY4" fmla="*/ 1721853 h 1941095"/>
                  <a:gd name="connsiteX5" fmla="*/ 2834106 w 3711074"/>
                  <a:gd name="connsiteY5" fmla="*/ 1668379 h 1941095"/>
                  <a:gd name="connsiteX6" fmla="*/ 2732506 w 3711074"/>
                  <a:gd name="connsiteY6" fmla="*/ 1614905 h 1941095"/>
                  <a:gd name="connsiteX7" fmla="*/ 2625558 w 3711074"/>
                  <a:gd name="connsiteY7" fmla="*/ 1572126 h 1941095"/>
                  <a:gd name="connsiteX8" fmla="*/ 2540000 w 3711074"/>
                  <a:gd name="connsiteY8" fmla="*/ 1513305 h 1941095"/>
                  <a:gd name="connsiteX9" fmla="*/ 2417011 w 3711074"/>
                  <a:gd name="connsiteY9" fmla="*/ 1513305 h 1941095"/>
                  <a:gd name="connsiteX10" fmla="*/ 2320758 w 3711074"/>
                  <a:gd name="connsiteY10" fmla="*/ 1518653 h 1941095"/>
                  <a:gd name="connsiteX11" fmla="*/ 2085474 w 3711074"/>
                  <a:gd name="connsiteY11" fmla="*/ 1310105 h 1941095"/>
                  <a:gd name="connsiteX12" fmla="*/ 2015958 w 3711074"/>
                  <a:gd name="connsiteY12" fmla="*/ 1267326 h 1941095"/>
                  <a:gd name="connsiteX13" fmla="*/ 1882274 w 3711074"/>
                  <a:gd name="connsiteY13" fmla="*/ 1213853 h 1941095"/>
                  <a:gd name="connsiteX14" fmla="*/ 1630948 w 3711074"/>
                  <a:gd name="connsiteY14" fmla="*/ 860926 h 1941095"/>
                  <a:gd name="connsiteX15" fmla="*/ 1582821 w 3711074"/>
                  <a:gd name="connsiteY15" fmla="*/ 764674 h 1941095"/>
                  <a:gd name="connsiteX16" fmla="*/ 1507958 w 3711074"/>
                  <a:gd name="connsiteY16" fmla="*/ 604253 h 1941095"/>
                  <a:gd name="connsiteX17" fmla="*/ 1475874 w 3711074"/>
                  <a:gd name="connsiteY17" fmla="*/ 459874 h 1941095"/>
                  <a:gd name="connsiteX18" fmla="*/ 1438443 w 3711074"/>
                  <a:gd name="connsiteY18" fmla="*/ 320842 h 1941095"/>
                  <a:gd name="connsiteX19" fmla="*/ 1342190 w 3711074"/>
                  <a:gd name="connsiteY19" fmla="*/ 208547 h 1941095"/>
                  <a:gd name="connsiteX20" fmla="*/ 1133643 w 3711074"/>
                  <a:gd name="connsiteY20" fmla="*/ 144379 h 1941095"/>
                  <a:gd name="connsiteX21" fmla="*/ 753979 w 3711074"/>
                  <a:gd name="connsiteY21" fmla="*/ 122990 h 1941095"/>
                  <a:gd name="connsiteX22" fmla="*/ 582864 w 3711074"/>
                  <a:gd name="connsiteY22" fmla="*/ 122990 h 1941095"/>
                  <a:gd name="connsiteX23" fmla="*/ 283411 w 3711074"/>
                  <a:gd name="connsiteY23" fmla="*/ 117642 h 1941095"/>
                  <a:gd name="connsiteX24" fmla="*/ 128337 w 3711074"/>
                  <a:gd name="connsiteY24" fmla="*/ 106947 h 1941095"/>
                  <a:gd name="connsiteX25" fmla="*/ 37432 w 3711074"/>
                  <a:gd name="connsiteY25" fmla="*/ 48126 h 1941095"/>
                  <a:gd name="connsiteX26" fmla="*/ 0 w 3711074"/>
                  <a:gd name="connsiteY26" fmla="*/ 0 h 1941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711074" h="1941095">
                    <a:moveTo>
                      <a:pt x="3711074" y="1941095"/>
                    </a:moveTo>
                    <a:cubicBezTo>
                      <a:pt x="3651807" y="1900544"/>
                      <a:pt x="3592541" y="1859993"/>
                      <a:pt x="3539958" y="1839495"/>
                    </a:cubicBezTo>
                    <a:cubicBezTo>
                      <a:pt x="3487375" y="1818997"/>
                      <a:pt x="3445488" y="1823452"/>
                      <a:pt x="3395579" y="1818105"/>
                    </a:cubicBezTo>
                    <a:cubicBezTo>
                      <a:pt x="3345670" y="1812758"/>
                      <a:pt x="3294871" y="1823453"/>
                      <a:pt x="3240506" y="1807411"/>
                    </a:cubicBezTo>
                    <a:cubicBezTo>
                      <a:pt x="3186141" y="1791369"/>
                      <a:pt x="3137123" y="1745025"/>
                      <a:pt x="3069390" y="1721853"/>
                    </a:cubicBezTo>
                    <a:cubicBezTo>
                      <a:pt x="3001657" y="1698681"/>
                      <a:pt x="2890253" y="1686204"/>
                      <a:pt x="2834106" y="1668379"/>
                    </a:cubicBezTo>
                    <a:cubicBezTo>
                      <a:pt x="2777959" y="1650554"/>
                      <a:pt x="2767264" y="1630947"/>
                      <a:pt x="2732506" y="1614905"/>
                    </a:cubicBezTo>
                    <a:cubicBezTo>
                      <a:pt x="2697748" y="1598863"/>
                      <a:pt x="2657642" y="1589059"/>
                      <a:pt x="2625558" y="1572126"/>
                    </a:cubicBezTo>
                    <a:cubicBezTo>
                      <a:pt x="2593474" y="1555193"/>
                      <a:pt x="2574758" y="1523108"/>
                      <a:pt x="2540000" y="1513305"/>
                    </a:cubicBezTo>
                    <a:cubicBezTo>
                      <a:pt x="2505242" y="1503502"/>
                      <a:pt x="2453551" y="1512414"/>
                      <a:pt x="2417011" y="1513305"/>
                    </a:cubicBezTo>
                    <a:cubicBezTo>
                      <a:pt x="2380471" y="1514196"/>
                      <a:pt x="2376014" y="1552520"/>
                      <a:pt x="2320758" y="1518653"/>
                    </a:cubicBezTo>
                    <a:cubicBezTo>
                      <a:pt x="2265502" y="1484786"/>
                      <a:pt x="2136274" y="1351993"/>
                      <a:pt x="2085474" y="1310105"/>
                    </a:cubicBezTo>
                    <a:cubicBezTo>
                      <a:pt x="2034674" y="1268217"/>
                      <a:pt x="2049825" y="1283368"/>
                      <a:pt x="2015958" y="1267326"/>
                    </a:cubicBezTo>
                    <a:cubicBezTo>
                      <a:pt x="1982091" y="1251284"/>
                      <a:pt x="1946442" y="1281586"/>
                      <a:pt x="1882274" y="1213853"/>
                    </a:cubicBezTo>
                    <a:cubicBezTo>
                      <a:pt x="1818106" y="1146120"/>
                      <a:pt x="1680857" y="935789"/>
                      <a:pt x="1630948" y="860926"/>
                    </a:cubicBezTo>
                    <a:cubicBezTo>
                      <a:pt x="1581039" y="786063"/>
                      <a:pt x="1603319" y="807453"/>
                      <a:pt x="1582821" y="764674"/>
                    </a:cubicBezTo>
                    <a:cubicBezTo>
                      <a:pt x="1562323" y="721895"/>
                      <a:pt x="1525782" y="655053"/>
                      <a:pt x="1507958" y="604253"/>
                    </a:cubicBezTo>
                    <a:cubicBezTo>
                      <a:pt x="1490133" y="553453"/>
                      <a:pt x="1487460" y="507109"/>
                      <a:pt x="1475874" y="459874"/>
                    </a:cubicBezTo>
                    <a:cubicBezTo>
                      <a:pt x="1464288" y="412639"/>
                      <a:pt x="1460724" y="362730"/>
                      <a:pt x="1438443" y="320842"/>
                    </a:cubicBezTo>
                    <a:cubicBezTo>
                      <a:pt x="1416162" y="278954"/>
                      <a:pt x="1392990" y="237957"/>
                      <a:pt x="1342190" y="208547"/>
                    </a:cubicBezTo>
                    <a:cubicBezTo>
                      <a:pt x="1291390" y="179137"/>
                      <a:pt x="1231678" y="158638"/>
                      <a:pt x="1133643" y="144379"/>
                    </a:cubicBezTo>
                    <a:cubicBezTo>
                      <a:pt x="1035608" y="130120"/>
                      <a:pt x="845775" y="126555"/>
                      <a:pt x="753979" y="122990"/>
                    </a:cubicBezTo>
                    <a:cubicBezTo>
                      <a:pt x="662183" y="119425"/>
                      <a:pt x="582864" y="122990"/>
                      <a:pt x="582864" y="122990"/>
                    </a:cubicBezTo>
                    <a:lnTo>
                      <a:pt x="283411" y="117642"/>
                    </a:lnTo>
                    <a:cubicBezTo>
                      <a:pt x="207657" y="114968"/>
                      <a:pt x="169333" y="118533"/>
                      <a:pt x="128337" y="106947"/>
                    </a:cubicBezTo>
                    <a:cubicBezTo>
                      <a:pt x="87340" y="95361"/>
                      <a:pt x="58821" y="65950"/>
                      <a:pt x="37432" y="48126"/>
                    </a:cubicBezTo>
                    <a:cubicBezTo>
                      <a:pt x="16043" y="30302"/>
                      <a:pt x="8021" y="15151"/>
                      <a:pt x="0" y="0"/>
                    </a:cubicBezTo>
                  </a:path>
                </a:pathLst>
              </a:custGeom>
              <a:noFill/>
              <a:ln w="635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9" name="Полилиния 308"/>
              <p:cNvSpPr/>
              <p:nvPr/>
            </p:nvSpPr>
            <p:spPr>
              <a:xfrm>
                <a:off x="16742531" y="-573205"/>
                <a:ext cx="2102556" cy="2368884"/>
              </a:xfrm>
              <a:custGeom>
                <a:avLst/>
                <a:gdLst>
                  <a:gd name="connsiteX0" fmla="*/ 1181768 w 2102556"/>
                  <a:gd name="connsiteY0" fmla="*/ 0 h 2368884"/>
                  <a:gd name="connsiteX1" fmla="*/ 1310105 w 2102556"/>
                  <a:gd name="connsiteY1" fmla="*/ 144379 h 2368884"/>
                  <a:gd name="connsiteX2" fmla="*/ 1347537 w 2102556"/>
                  <a:gd name="connsiteY2" fmla="*/ 240631 h 2368884"/>
                  <a:gd name="connsiteX3" fmla="*/ 1433095 w 2102556"/>
                  <a:gd name="connsiteY3" fmla="*/ 320842 h 2368884"/>
                  <a:gd name="connsiteX4" fmla="*/ 1502610 w 2102556"/>
                  <a:gd name="connsiteY4" fmla="*/ 385010 h 2368884"/>
                  <a:gd name="connsiteX5" fmla="*/ 1577474 w 2102556"/>
                  <a:gd name="connsiteY5" fmla="*/ 454526 h 2368884"/>
                  <a:gd name="connsiteX6" fmla="*/ 1689768 w 2102556"/>
                  <a:gd name="connsiteY6" fmla="*/ 491958 h 2368884"/>
                  <a:gd name="connsiteX7" fmla="*/ 1780674 w 2102556"/>
                  <a:gd name="connsiteY7" fmla="*/ 524042 h 2368884"/>
                  <a:gd name="connsiteX8" fmla="*/ 1844842 w 2102556"/>
                  <a:gd name="connsiteY8" fmla="*/ 561474 h 2368884"/>
                  <a:gd name="connsiteX9" fmla="*/ 1919705 w 2102556"/>
                  <a:gd name="connsiteY9" fmla="*/ 657726 h 2368884"/>
                  <a:gd name="connsiteX10" fmla="*/ 1941095 w 2102556"/>
                  <a:gd name="connsiteY10" fmla="*/ 823495 h 2368884"/>
                  <a:gd name="connsiteX11" fmla="*/ 1951789 w 2102556"/>
                  <a:gd name="connsiteY11" fmla="*/ 909052 h 2368884"/>
                  <a:gd name="connsiteX12" fmla="*/ 1983874 w 2102556"/>
                  <a:gd name="connsiteY12" fmla="*/ 983916 h 2368884"/>
                  <a:gd name="connsiteX13" fmla="*/ 2015958 w 2102556"/>
                  <a:gd name="connsiteY13" fmla="*/ 1016000 h 2368884"/>
                  <a:gd name="connsiteX14" fmla="*/ 2032000 w 2102556"/>
                  <a:gd name="connsiteY14" fmla="*/ 1090863 h 2368884"/>
                  <a:gd name="connsiteX15" fmla="*/ 2037347 w 2102556"/>
                  <a:gd name="connsiteY15" fmla="*/ 1138989 h 2368884"/>
                  <a:gd name="connsiteX16" fmla="*/ 2096168 w 2102556"/>
                  <a:gd name="connsiteY16" fmla="*/ 1187116 h 2368884"/>
                  <a:gd name="connsiteX17" fmla="*/ 2096168 w 2102556"/>
                  <a:gd name="connsiteY17" fmla="*/ 1245937 h 2368884"/>
                  <a:gd name="connsiteX18" fmla="*/ 2053389 w 2102556"/>
                  <a:gd name="connsiteY18" fmla="*/ 1326147 h 2368884"/>
                  <a:gd name="connsiteX19" fmla="*/ 1999916 w 2102556"/>
                  <a:gd name="connsiteY19" fmla="*/ 1417052 h 2368884"/>
                  <a:gd name="connsiteX20" fmla="*/ 1973179 w 2102556"/>
                  <a:gd name="connsiteY20" fmla="*/ 1497263 h 2368884"/>
                  <a:gd name="connsiteX21" fmla="*/ 1973179 w 2102556"/>
                  <a:gd name="connsiteY21" fmla="*/ 1550737 h 2368884"/>
                  <a:gd name="connsiteX22" fmla="*/ 1898316 w 2102556"/>
                  <a:gd name="connsiteY22" fmla="*/ 1604210 h 2368884"/>
                  <a:gd name="connsiteX23" fmla="*/ 1855537 w 2102556"/>
                  <a:gd name="connsiteY23" fmla="*/ 1663031 h 2368884"/>
                  <a:gd name="connsiteX24" fmla="*/ 1764631 w 2102556"/>
                  <a:gd name="connsiteY24" fmla="*/ 1732547 h 2368884"/>
                  <a:gd name="connsiteX25" fmla="*/ 1716505 w 2102556"/>
                  <a:gd name="connsiteY25" fmla="*/ 1775326 h 2368884"/>
                  <a:gd name="connsiteX26" fmla="*/ 1695116 w 2102556"/>
                  <a:gd name="connsiteY26" fmla="*/ 1850189 h 2368884"/>
                  <a:gd name="connsiteX27" fmla="*/ 1657684 w 2102556"/>
                  <a:gd name="connsiteY27" fmla="*/ 1876926 h 2368884"/>
                  <a:gd name="connsiteX28" fmla="*/ 1550737 w 2102556"/>
                  <a:gd name="connsiteY28" fmla="*/ 1898316 h 2368884"/>
                  <a:gd name="connsiteX29" fmla="*/ 1384968 w 2102556"/>
                  <a:gd name="connsiteY29" fmla="*/ 1957137 h 2368884"/>
                  <a:gd name="connsiteX30" fmla="*/ 1331495 w 2102556"/>
                  <a:gd name="connsiteY30" fmla="*/ 1989221 h 2368884"/>
                  <a:gd name="connsiteX31" fmla="*/ 1331495 w 2102556"/>
                  <a:gd name="connsiteY31" fmla="*/ 2032000 h 2368884"/>
                  <a:gd name="connsiteX32" fmla="*/ 1336842 w 2102556"/>
                  <a:gd name="connsiteY32" fmla="*/ 2096168 h 2368884"/>
                  <a:gd name="connsiteX33" fmla="*/ 1294063 w 2102556"/>
                  <a:gd name="connsiteY33" fmla="*/ 2160337 h 2368884"/>
                  <a:gd name="connsiteX34" fmla="*/ 1245937 w 2102556"/>
                  <a:gd name="connsiteY34" fmla="*/ 2203116 h 2368884"/>
                  <a:gd name="connsiteX35" fmla="*/ 1144337 w 2102556"/>
                  <a:gd name="connsiteY35" fmla="*/ 2219158 h 2368884"/>
                  <a:gd name="connsiteX36" fmla="*/ 1074821 w 2102556"/>
                  <a:gd name="connsiteY36" fmla="*/ 2256589 h 2368884"/>
                  <a:gd name="connsiteX37" fmla="*/ 1042737 w 2102556"/>
                  <a:gd name="connsiteY37" fmla="*/ 2294021 h 2368884"/>
                  <a:gd name="connsiteX38" fmla="*/ 989263 w 2102556"/>
                  <a:gd name="connsiteY38" fmla="*/ 2315410 h 2368884"/>
                  <a:gd name="connsiteX39" fmla="*/ 930442 w 2102556"/>
                  <a:gd name="connsiteY39" fmla="*/ 2320758 h 2368884"/>
                  <a:gd name="connsiteX40" fmla="*/ 876968 w 2102556"/>
                  <a:gd name="connsiteY40" fmla="*/ 2347495 h 2368884"/>
                  <a:gd name="connsiteX41" fmla="*/ 812800 w 2102556"/>
                  <a:gd name="connsiteY41" fmla="*/ 2358189 h 2368884"/>
                  <a:gd name="connsiteX42" fmla="*/ 657726 w 2102556"/>
                  <a:gd name="connsiteY42" fmla="*/ 2320758 h 2368884"/>
                  <a:gd name="connsiteX43" fmla="*/ 529389 w 2102556"/>
                  <a:gd name="connsiteY43" fmla="*/ 2315410 h 2368884"/>
                  <a:gd name="connsiteX44" fmla="*/ 465221 w 2102556"/>
                  <a:gd name="connsiteY44" fmla="*/ 2331452 h 2368884"/>
                  <a:gd name="connsiteX45" fmla="*/ 374316 w 2102556"/>
                  <a:gd name="connsiteY45" fmla="*/ 2347495 h 2368884"/>
                  <a:gd name="connsiteX46" fmla="*/ 272716 w 2102556"/>
                  <a:gd name="connsiteY46" fmla="*/ 2368884 h 2368884"/>
                  <a:gd name="connsiteX47" fmla="*/ 197853 w 2102556"/>
                  <a:gd name="connsiteY47" fmla="*/ 2368884 h 2368884"/>
                  <a:gd name="connsiteX48" fmla="*/ 176463 w 2102556"/>
                  <a:gd name="connsiteY48" fmla="*/ 2347495 h 2368884"/>
                  <a:gd name="connsiteX49" fmla="*/ 176463 w 2102556"/>
                  <a:gd name="connsiteY49" fmla="*/ 2304716 h 2368884"/>
                  <a:gd name="connsiteX50" fmla="*/ 155074 w 2102556"/>
                  <a:gd name="connsiteY50" fmla="*/ 2261937 h 2368884"/>
                  <a:gd name="connsiteX51" fmla="*/ 139031 w 2102556"/>
                  <a:gd name="connsiteY51" fmla="*/ 2256589 h 2368884"/>
                  <a:gd name="connsiteX52" fmla="*/ 117642 w 2102556"/>
                  <a:gd name="connsiteY52" fmla="*/ 2213810 h 2368884"/>
                  <a:gd name="connsiteX53" fmla="*/ 144379 w 2102556"/>
                  <a:gd name="connsiteY53" fmla="*/ 2171031 h 2368884"/>
                  <a:gd name="connsiteX54" fmla="*/ 160421 w 2102556"/>
                  <a:gd name="connsiteY54" fmla="*/ 2133600 h 2368884"/>
                  <a:gd name="connsiteX55" fmla="*/ 144379 w 2102556"/>
                  <a:gd name="connsiteY55" fmla="*/ 2106863 h 2368884"/>
                  <a:gd name="connsiteX56" fmla="*/ 101600 w 2102556"/>
                  <a:gd name="connsiteY56" fmla="*/ 2080126 h 2368884"/>
                  <a:gd name="connsiteX57" fmla="*/ 69516 w 2102556"/>
                  <a:gd name="connsiteY57" fmla="*/ 2015958 h 2368884"/>
                  <a:gd name="connsiteX58" fmla="*/ 48126 w 2102556"/>
                  <a:gd name="connsiteY58" fmla="*/ 1930400 h 2368884"/>
                  <a:gd name="connsiteX59" fmla="*/ 0 w 2102556"/>
                  <a:gd name="connsiteY59" fmla="*/ 1876926 h 2368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2102556" h="2368884">
                    <a:moveTo>
                      <a:pt x="1181768" y="0"/>
                    </a:moveTo>
                    <a:cubicBezTo>
                      <a:pt x="1232122" y="52137"/>
                      <a:pt x="1282477" y="104274"/>
                      <a:pt x="1310105" y="144379"/>
                    </a:cubicBezTo>
                    <a:cubicBezTo>
                      <a:pt x="1337733" y="184484"/>
                      <a:pt x="1327039" y="211221"/>
                      <a:pt x="1347537" y="240631"/>
                    </a:cubicBezTo>
                    <a:cubicBezTo>
                      <a:pt x="1368035" y="270042"/>
                      <a:pt x="1433095" y="320842"/>
                      <a:pt x="1433095" y="320842"/>
                    </a:cubicBezTo>
                    <a:lnTo>
                      <a:pt x="1502610" y="385010"/>
                    </a:lnTo>
                    <a:cubicBezTo>
                      <a:pt x="1526673" y="407291"/>
                      <a:pt x="1546281" y="436701"/>
                      <a:pt x="1577474" y="454526"/>
                    </a:cubicBezTo>
                    <a:cubicBezTo>
                      <a:pt x="1608667" y="472351"/>
                      <a:pt x="1655901" y="480372"/>
                      <a:pt x="1689768" y="491958"/>
                    </a:cubicBezTo>
                    <a:cubicBezTo>
                      <a:pt x="1723635" y="503544"/>
                      <a:pt x="1754828" y="512456"/>
                      <a:pt x="1780674" y="524042"/>
                    </a:cubicBezTo>
                    <a:cubicBezTo>
                      <a:pt x="1806520" y="535628"/>
                      <a:pt x="1821670" y="539193"/>
                      <a:pt x="1844842" y="561474"/>
                    </a:cubicBezTo>
                    <a:cubicBezTo>
                      <a:pt x="1868014" y="583755"/>
                      <a:pt x="1903663" y="614056"/>
                      <a:pt x="1919705" y="657726"/>
                    </a:cubicBezTo>
                    <a:cubicBezTo>
                      <a:pt x="1935747" y="701396"/>
                      <a:pt x="1935748" y="781607"/>
                      <a:pt x="1941095" y="823495"/>
                    </a:cubicBezTo>
                    <a:cubicBezTo>
                      <a:pt x="1946442" y="865383"/>
                      <a:pt x="1944659" y="882315"/>
                      <a:pt x="1951789" y="909052"/>
                    </a:cubicBezTo>
                    <a:cubicBezTo>
                      <a:pt x="1958919" y="935789"/>
                      <a:pt x="1973179" y="966091"/>
                      <a:pt x="1983874" y="983916"/>
                    </a:cubicBezTo>
                    <a:cubicBezTo>
                      <a:pt x="1994569" y="1001741"/>
                      <a:pt x="2007937" y="998176"/>
                      <a:pt x="2015958" y="1016000"/>
                    </a:cubicBezTo>
                    <a:cubicBezTo>
                      <a:pt x="2023979" y="1033825"/>
                      <a:pt x="2028435" y="1070365"/>
                      <a:pt x="2032000" y="1090863"/>
                    </a:cubicBezTo>
                    <a:cubicBezTo>
                      <a:pt x="2035565" y="1111361"/>
                      <a:pt x="2026652" y="1122947"/>
                      <a:pt x="2037347" y="1138989"/>
                    </a:cubicBezTo>
                    <a:cubicBezTo>
                      <a:pt x="2048042" y="1155031"/>
                      <a:pt x="2086365" y="1169291"/>
                      <a:pt x="2096168" y="1187116"/>
                    </a:cubicBezTo>
                    <a:cubicBezTo>
                      <a:pt x="2105971" y="1204941"/>
                      <a:pt x="2103298" y="1222765"/>
                      <a:pt x="2096168" y="1245937"/>
                    </a:cubicBezTo>
                    <a:cubicBezTo>
                      <a:pt x="2089038" y="1269109"/>
                      <a:pt x="2069431" y="1297628"/>
                      <a:pt x="2053389" y="1326147"/>
                    </a:cubicBezTo>
                    <a:cubicBezTo>
                      <a:pt x="2037347" y="1354666"/>
                      <a:pt x="2013284" y="1388533"/>
                      <a:pt x="1999916" y="1417052"/>
                    </a:cubicBezTo>
                    <a:cubicBezTo>
                      <a:pt x="1986548" y="1445571"/>
                      <a:pt x="1977635" y="1474982"/>
                      <a:pt x="1973179" y="1497263"/>
                    </a:cubicBezTo>
                    <a:cubicBezTo>
                      <a:pt x="1968723" y="1519544"/>
                      <a:pt x="1985656" y="1532912"/>
                      <a:pt x="1973179" y="1550737"/>
                    </a:cubicBezTo>
                    <a:cubicBezTo>
                      <a:pt x="1960702" y="1568562"/>
                      <a:pt x="1917923" y="1585494"/>
                      <a:pt x="1898316" y="1604210"/>
                    </a:cubicBezTo>
                    <a:cubicBezTo>
                      <a:pt x="1878709" y="1622926"/>
                      <a:pt x="1877818" y="1641642"/>
                      <a:pt x="1855537" y="1663031"/>
                    </a:cubicBezTo>
                    <a:cubicBezTo>
                      <a:pt x="1833256" y="1684421"/>
                      <a:pt x="1787803" y="1713831"/>
                      <a:pt x="1764631" y="1732547"/>
                    </a:cubicBezTo>
                    <a:cubicBezTo>
                      <a:pt x="1741459" y="1751263"/>
                      <a:pt x="1728091" y="1755719"/>
                      <a:pt x="1716505" y="1775326"/>
                    </a:cubicBezTo>
                    <a:cubicBezTo>
                      <a:pt x="1704919" y="1794933"/>
                      <a:pt x="1704919" y="1833256"/>
                      <a:pt x="1695116" y="1850189"/>
                    </a:cubicBezTo>
                    <a:cubicBezTo>
                      <a:pt x="1685313" y="1867122"/>
                      <a:pt x="1681747" y="1868905"/>
                      <a:pt x="1657684" y="1876926"/>
                    </a:cubicBezTo>
                    <a:cubicBezTo>
                      <a:pt x="1633621" y="1884947"/>
                      <a:pt x="1596190" y="1884948"/>
                      <a:pt x="1550737" y="1898316"/>
                    </a:cubicBezTo>
                    <a:cubicBezTo>
                      <a:pt x="1505284" y="1911684"/>
                      <a:pt x="1421508" y="1941986"/>
                      <a:pt x="1384968" y="1957137"/>
                    </a:cubicBezTo>
                    <a:cubicBezTo>
                      <a:pt x="1348428" y="1972288"/>
                      <a:pt x="1340407" y="1976744"/>
                      <a:pt x="1331495" y="1989221"/>
                    </a:cubicBezTo>
                    <a:cubicBezTo>
                      <a:pt x="1322583" y="2001698"/>
                      <a:pt x="1330604" y="2014176"/>
                      <a:pt x="1331495" y="2032000"/>
                    </a:cubicBezTo>
                    <a:cubicBezTo>
                      <a:pt x="1332386" y="2049824"/>
                      <a:pt x="1343081" y="2074779"/>
                      <a:pt x="1336842" y="2096168"/>
                    </a:cubicBezTo>
                    <a:cubicBezTo>
                      <a:pt x="1330603" y="2117558"/>
                      <a:pt x="1309214" y="2142512"/>
                      <a:pt x="1294063" y="2160337"/>
                    </a:cubicBezTo>
                    <a:cubicBezTo>
                      <a:pt x="1278912" y="2178162"/>
                      <a:pt x="1270891" y="2193313"/>
                      <a:pt x="1245937" y="2203116"/>
                    </a:cubicBezTo>
                    <a:cubicBezTo>
                      <a:pt x="1220983" y="2212920"/>
                      <a:pt x="1172856" y="2210246"/>
                      <a:pt x="1144337" y="2219158"/>
                    </a:cubicBezTo>
                    <a:cubicBezTo>
                      <a:pt x="1115818" y="2228070"/>
                      <a:pt x="1091754" y="2244112"/>
                      <a:pt x="1074821" y="2256589"/>
                    </a:cubicBezTo>
                    <a:cubicBezTo>
                      <a:pt x="1057888" y="2269066"/>
                      <a:pt x="1056997" y="2284218"/>
                      <a:pt x="1042737" y="2294021"/>
                    </a:cubicBezTo>
                    <a:cubicBezTo>
                      <a:pt x="1028477" y="2303824"/>
                      <a:pt x="1007979" y="2310954"/>
                      <a:pt x="989263" y="2315410"/>
                    </a:cubicBezTo>
                    <a:cubicBezTo>
                      <a:pt x="970547" y="2319866"/>
                      <a:pt x="949158" y="2315411"/>
                      <a:pt x="930442" y="2320758"/>
                    </a:cubicBezTo>
                    <a:cubicBezTo>
                      <a:pt x="911726" y="2326105"/>
                      <a:pt x="896575" y="2341257"/>
                      <a:pt x="876968" y="2347495"/>
                    </a:cubicBezTo>
                    <a:cubicBezTo>
                      <a:pt x="857361" y="2353734"/>
                      <a:pt x="849340" y="2362645"/>
                      <a:pt x="812800" y="2358189"/>
                    </a:cubicBezTo>
                    <a:cubicBezTo>
                      <a:pt x="776260" y="2353733"/>
                      <a:pt x="704961" y="2327888"/>
                      <a:pt x="657726" y="2320758"/>
                    </a:cubicBezTo>
                    <a:cubicBezTo>
                      <a:pt x="610491" y="2313628"/>
                      <a:pt x="561473" y="2313628"/>
                      <a:pt x="529389" y="2315410"/>
                    </a:cubicBezTo>
                    <a:cubicBezTo>
                      <a:pt x="497305" y="2317192"/>
                      <a:pt x="491066" y="2326105"/>
                      <a:pt x="465221" y="2331452"/>
                    </a:cubicBezTo>
                    <a:cubicBezTo>
                      <a:pt x="439376" y="2336799"/>
                      <a:pt x="406400" y="2341256"/>
                      <a:pt x="374316" y="2347495"/>
                    </a:cubicBezTo>
                    <a:cubicBezTo>
                      <a:pt x="342232" y="2353734"/>
                      <a:pt x="302126" y="2365319"/>
                      <a:pt x="272716" y="2368884"/>
                    </a:cubicBezTo>
                    <a:cubicBezTo>
                      <a:pt x="243305" y="2372449"/>
                      <a:pt x="213895" y="2372449"/>
                      <a:pt x="197853" y="2368884"/>
                    </a:cubicBezTo>
                    <a:cubicBezTo>
                      <a:pt x="181811" y="2365319"/>
                      <a:pt x="180028" y="2358190"/>
                      <a:pt x="176463" y="2347495"/>
                    </a:cubicBezTo>
                    <a:cubicBezTo>
                      <a:pt x="172898" y="2336800"/>
                      <a:pt x="180028" y="2318976"/>
                      <a:pt x="176463" y="2304716"/>
                    </a:cubicBezTo>
                    <a:cubicBezTo>
                      <a:pt x="172898" y="2290456"/>
                      <a:pt x="161313" y="2269958"/>
                      <a:pt x="155074" y="2261937"/>
                    </a:cubicBezTo>
                    <a:cubicBezTo>
                      <a:pt x="148835" y="2253916"/>
                      <a:pt x="145270" y="2264610"/>
                      <a:pt x="139031" y="2256589"/>
                    </a:cubicBezTo>
                    <a:cubicBezTo>
                      <a:pt x="132792" y="2248568"/>
                      <a:pt x="116751" y="2228070"/>
                      <a:pt x="117642" y="2213810"/>
                    </a:cubicBezTo>
                    <a:cubicBezTo>
                      <a:pt x="118533" y="2199550"/>
                      <a:pt x="137249" y="2184399"/>
                      <a:pt x="144379" y="2171031"/>
                    </a:cubicBezTo>
                    <a:cubicBezTo>
                      <a:pt x="151509" y="2157663"/>
                      <a:pt x="160421" y="2144295"/>
                      <a:pt x="160421" y="2133600"/>
                    </a:cubicBezTo>
                    <a:cubicBezTo>
                      <a:pt x="160421" y="2122905"/>
                      <a:pt x="154182" y="2115775"/>
                      <a:pt x="144379" y="2106863"/>
                    </a:cubicBezTo>
                    <a:cubicBezTo>
                      <a:pt x="134575" y="2097951"/>
                      <a:pt x="114077" y="2095277"/>
                      <a:pt x="101600" y="2080126"/>
                    </a:cubicBezTo>
                    <a:cubicBezTo>
                      <a:pt x="89123" y="2064975"/>
                      <a:pt x="78428" y="2040912"/>
                      <a:pt x="69516" y="2015958"/>
                    </a:cubicBezTo>
                    <a:cubicBezTo>
                      <a:pt x="60604" y="1991004"/>
                      <a:pt x="59712" y="1953572"/>
                      <a:pt x="48126" y="1930400"/>
                    </a:cubicBezTo>
                    <a:cubicBezTo>
                      <a:pt x="36540" y="1907228"/>
                      <a:pt x="18270" y="1892077"/>
                      <a:pt x="0" y="1876926"/>
                    </a:cubicBezTo>
                  </a:path>
                </a:pathLst>
              </a:custGeom>
              <a:noFill/>
              <a:ln w="635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0" name="Полилиния 309"/>
              <p:cNvSpPr/>
              <p:nvPr/>
            </p:nvSpPr>
            <p:spPr>
              <a:xfrm>
                <a:off x="19293226" y="-1225584"/>
                <a:ext cx="2673684" cy="645426"/>
              </a:xfrm>
              <a:custGeom>
                <a:avLst/>
                <a:gdLst>
                  <a:gd name="connsiteX0" fmla="*/ 2673684 w 2673684"/>
                  <a:gd name="connsiteY0" fmla="*/ 0 h 645426"/>
                  <a:gd name="connsiteX1" fmla="*/ 2657642 w 2673684"/>
                  <a:gd name="connsiteY1" fmla="*/ 112295 h 645426"/>
                  <a:gd name="connsiteX2" fmla="*/ 2582779 w 2673684"/>
                  <a:gd name="connsiteY2" fmla="*/ 181810 h 645426"/>
                  <a:gd name="connsiteX3" fmla="*/ 2454442 w 2673684"/>
                  <a:gd name="connsiteY3" fmla="*/ 294105 h 645426"/>
                  <a:gd name="connsiteX4" fmla="*/ 2406315 w 2673684"/>
                  <a:gd name="connsiteY4" fmla="*/ 304800 h 645426"/>
                  <a:gd name="connsiteX5" fmla="*/ 2368884 w 2673684"/>
                  <a:gd name="connsiteY5" fmla="*/ 331537 h 645426"/>
                  <a:gd name="connsiteX6" fmla="*/ 2304715 w 2673684"/>
                  <a:gd name="connsiteY6" fmla="*/ 379663 h 645426"/>
                  <a:gd name="connsiteX7" fmla="*/ 2224505 w 2673684"/>
                  <a:gd name="connsiteY7" fmla="*/ 395705 h 645426"/>
                  <a:gd name="connsiteX8" fmla="*/ 2096168 w 2673684"/>
                  <a:gd name="connsiteY8" fmla="*/ 395705 h 645426"/>
                  <a:gd name="connsiteX9" fmla="*/ 1892968 w 2673684"/>
                  <a:gd name="connsiteY9" fmla="*/ 352926 h 645426"/>
                  <a:gd name="connsiteX10" fmla="*/ 1775326 w 2673684"/>
                  <a:gd name="connsiteY10" fmla="*/ 358274 h 645426"/>
                  <a:gd name="connsiteX11" fmla="*/ 1614905 w 2673684"/>
                  <a:gd name="connsiteY11" fmla="*/ 417095 h 645426"/>
                  <a:gd name="connsiteX12" fmla="*/ 1491915 w 2673684"/>
                  <a:gd name="connsiteY12" fmla="*/ 470568 h 645426"/>
                  <a:gd name="connsiteX13" fmla="*/ 1406358 w 2673684"/>
                  <a:gd name="connsiteY13" fmla="*/ 529389 h 645426"/>
                  <a:gd name="connsiteX14" fmla="*/ 1331494 w 2673684"/>
                  <a:gd name="connsiteY14" fmla="*/ 561474 h 645426"/>
                  <a:gd name="connsiteX15" fmla="*/ 1251284 w 2673684"/>
                  <a:gd name="connsiteY15" fmla="*/ 566821 h 645426"/>
                  <a:gd name="connsiteX16" fmla="*/ 1208505 w 2673684"/>
                  <a:gd name="connsiteY16" fmla="*/ 572168 h 645426"/>
                  <a:gd name="connsiteX17" fmla="*/ 1192463 w 2673684"/>
                  <a:gd name="connsiteY17" fmla="*/ 550779 h 645426"/>
                  <a:gd name="connsiteX18" fmla="*/ 1122947 w 2673684"/>
                  <a:gd name="connsiteY18" fmla="*/ 550779 h 645426"/>
                  <a:gd name="connsiteX19" fmla="*/ 1042736 w 2673684"/>
                  <a:gd name="connsiteY19" fmla="*/ 566821 h 645426"/>
                  <a:gd name="connsiteX20" fmla="*/ 909052 w 2673684"/>
                  <a:gd name="connsiteY20" fmla="*/ 566821 h 645426"/>
                  <a:gd name="connsiteX21" fmla="*/ 823494 w 2673684"/>
                  <a:gd name="connsiteY21" fmla="*/ 620295 h 645426"/>
                  <a:gd name="connsiteX22" fmla="*/ 780715 w 2673684"/>
                  <a:gd name="connsiteY22" fmla="*/ 641684 h 645426"/>
                  <a:gd name="connsiteX23" fmla="*/ 737936 w 2673684"/>
                  <a:gd name="connsiteY23" fmla="*/ 641684 h 645426"/>
                  <a:gd name="connsiteX24" fmla="*/ 668421 w 2673684"/>
                  <a:gd name="connsiteY24" fmla="*/ 604253 h 645426"/>
                  <a:gd name="connsiteX25" fmla="*/ 657726 w 2673684"/>
                  <a:gd name="connsiteY25" fmla="*/ 556126 h 645426"/>
                  <a:gd name="connsiteX26" fmla="*/ 630989 w 2673684"/>
                  <a:gd name="connsiteY26" fmla="*/ 508000 h 645426"/>
                  <a:gd name="connsiteX27" fmla="*/ 588210 w 2673684"/>
                  <a:gd name="connsiteY27" fmla="*/ 481263 h 645426"/>
                  <a:gd name="connsiteX28" fmla="*/ 534736 w 2673684"/>
                  <a:gd name="connsiteY28" fmla="*/ 481263 h 645426"/>
                  <a:gd name="connsiteX29" fmla="*/ 491958 w 2673684"/>
                  <a:gd name="connsiteY29" fmla="*/ 470568 h 645426"/>
                  <a:gd name="connsiteX30" fmla="*/ 422442 w 2673684"/>
                  <a:gd name="connsiteY30" fmla="*/ 443831 h 645426"/>
                  <a:gd name="connsiteX31" fmla="*/ 347579 w 2673684"/>
                  <a:gd name="connsiteY31" fmla="*/ 443831 h 645426"/>
                  <a:gd name="connsiteX32" fmla="*/ 256673 w 2673684"/>
                  <a:gd name="connsiteY32" fmla="*/ 422442 h 645426"/>
                  <a:gd name="connsiteX33" fmla="*/ 117642 w 2673684"/>
                  <a:gd name="connsiteY33" fmla="*/ 390358 h 645426"/>
                  <a:gd name="connsiteX34" fmla="*/ 42779 w 2673684"/>
                  <a:gd name="connsiteY34" fmla="*/ 374316 h 645426"/>
                  <a:gd name="connsiteX35" fmla="*/ 0 w 2673684"/>
                  <a:gd name="connsiteY35" fmla="*/ 310147 h 64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673684" h="645426">
                    <a:moveTo>
                      <a:pt x="2673684" y="0"/>
                    </a:moveTo>
                    <a:cubicBezTo>
                      <a:pt x="2673238" y="40996"/>
                      <a:pt x="2672793" y="81993"/>
                      <a:pt x="2657642" y="112295"/>
                    </a:cubicBezTo>
                    <a:cubicBezTo>
                      <a:pt x="2642491" y="142597"/>
                      <a:pt x="2616646" y="151508"/>
                      <a:pt x="2582779" y="181810"/>
                    </a:cubicBezTo>
                    <a:cubicBezTo>
                      <a:pt x="2548912" y="212112"/>
                      <a:pt x="2483853" y="273607"/>
                      <a:pt x="2454442" y="294105"/>
                    </a:cubicBezTo>
                    <a:cubicBezTo>
                      <a:pt x="2425031" y="314603"/>
                      <a:pt x="2420575" y="298561"/>
                      <a:pt x="2406315" y="304800"/>
                    </a:cubicBezTo>
                    <a:cubicBezTo>
                      <a:pt x="2392055" y="311039"/>
                      <a:pt x="2385817" y="319060"/>
                      <a:pt x="2368884" y="331537"/>
                    </a:cubicBezTo>
                    <a:cubicBezTo>
                      <a:pt x="2351951" y="344014"/>
                      <a:pt x="2328778" y="368968"/>
                      <a:pt x="2304715" y="379663"/>
                    </a:cubicBezTo>
                    <a:cubicBezTo>
                      <a:pt x="2280652" y="390358"/>
                      <a:pt x="2259263" y="393031"/>
                      <a:pt x="2224505" y="395705"/>
                    </a:cubicBezTo>
                    <a:cubicBezTo>
                      <a:pt x="2189747" y="398379"/>
                      <a:pt x="2151424" y="402835"/>
                      <a:pt x="2096168" y="395705"/>
                    </a:cubicBezTo>
                    <a:cubicBezTo>
                      <a:pt x="2040912" y="388575"/>
                      <a:pt x="1946442" y="359164"/>
                      <a:pt x="1892968" y="352926"/>
                    </a:cubicBezTo>
                    <a:cubicBezTo>
                      <a:pt x="1839494" y="346688"/>
                      <a:pt x="1821670" y="347579"/>
                      <a:pt x="1775326" y="358274"/>
                    </a:cubicBezTo>
                    <a:cubicBezTo>
                      <a:pt x="1728982" y="368969"/>
                      <a:pt x="1662140" y="398379"/>
                      <a:pt x="1614905" y="417095"/>
                    </a:cubicBezTo>
                    <a:cubicBezTo>
                      <a:pt x="1567670" y="435811"/>
                      <a:pt x="1526673" y="451852"/>
                      <a:pt x="1491915" y="470568"/>
                    </a:cubicBezTo>
                    <a:cubicBezTo>
                      <a:pt x="1457157" y="489284"/>
                      <a:pt x="1433095" y="514238"/>
                      <a:pt x="1406358" y="529389"/>
                    </a:cubicBezTo>
                    <a:cubicBezTo>
                      <a:pt x="1379621" y="544540"/>
                      <a:pt x="1357340" y="555235"/>
                      <a:pt x="1331494" y="561474"/>
                    </a:cubicBezTo>
                    <a:cubicBezTo>
                      <a:pt x="1305648" y="567713"/>
                      <a:pt x="1271782" y="565039"/>
                      <a:pt x="1251284" y="566821"/>
                    </a:cubicBezTo>
                    <a:cubicBezTo>
                      <a:pt x="1230786" y="568603"/>
                      <a:pt x="1218308" y="574842"/>
                      <a:pt x="1208505" y="572168"/>
                    </a:cubicBezTo>
                    <a:cubicBezTo>
                      <a:pt x="1198702" y="569494"/>
                      <a:pt x="1206723" y="554344"/>
                      <a:pt x="1192463" y="550779"/>
                    </a:cubicBezTo>
                    <a:cubicBezTo>
                      <a:pt x="1178203" y="547214"/>
                      <a:pt x="1147901" y="548105"/>
                      <a:pt x="1122947" y="550779"/>
                    </a:cubicBezTo>
                    <a:cubicBezTo>
                      <a:pt x="1097993" y="553453"/>
                      <a:pt x="1078385" y="564147"/>
                      <a:pt x="1042736" y="566821"/>
                    </a:cubicBezTo>
                    <a:cubicBezTo>
                      <a:pt x="1007087" y="569495"/>
                      <a:pt x="945592" y="557909"/>
                      <a:pt x="909052" y="566821"/>
                    </a:cubicBezTo>
                    <a:cubicBezTo>
                      <a:pt x="872512" y="575733"/>
                      <a:pt x="844883" y="607818"/>
                      <a:pt x="823494" y="620295"/>
                    </a:cubicBezTo>
                    <a:cubicBezTo>
                      <a:pt x="802105" y="632772"/>
                      <a:pt x="794975" y="638119"/>
                      <a:pt x="780715" y="641684"/>
                    </a:cubicBezTo>
                    <a:cubicBezTo>
                      <a:pt x="766455" y="645249"/>
                      <a:pt x="756652" y="647923"/>
                      <a:pt x="737936" y="641684"/>
                    </a:cubicBezTo>
                    <a:cubicBezTo>
                      <a:pt x="719220" y="635446"/>
                      <a:pt x="681789" y="618513"/>
                      <a:pt x="668421" y="604253"/>
                    </a:cubicBezTo>
                    <a:cubicBezTo>
                      <a:pt x="655053" y="589993"/>
                      <a:pt x="663965" y="572168"/>
                      <a:pt x="657726" y="556126"/>
                    </a:cubicBezTo>
                    <a:cubicBezTo>
                      <a:pt x="651487" y="540084"/>
                      <a:pt x="642575" y="520477"/>
                      <a:pt x="630989" y="508000"/>
                    </a:cubicBezTo>
                    <a:cubicBezTo>
                      <a:pt x="619403" y="495523"/>
                      <a:pt x="604252" y="485719"/>
                      <a:pt x="588210" y="481263"/>
                    </a:cubicBezTo>
                    <a:cubicBezTo>
                      <a:pt x="572168" y="476807"/>
                      <a:pt x="550778" y="483046"/>
                      <a:pt x="534736" y="481263"/>
                    </a:cubicBezTo>
                    <a:cubicBezTo>
                      <a:pt x="518694" y="479481"/>
                      <a:pt x="510673" y="476807"/>
                      <a:pt x="491958" y="470568"/>
                    </a:cubicBezTo>
                    <a:cubicBezTo>
                      <a:pt x="473243" y="464329"/>
                      <a:pt x="446505" y="448287"/>
                      <a:pt x="422442" y="443831"/>
                    </a:cubicBezTo>
                    <a:cubicBezTo>
                      <a:pt x="398379" y="439375"/>
                      <a:pt x="375207" y="447396"/>
                      <a:pt x="347579" y="443831"/>
                    </a:cubicBezTo>
                    <a:cubicBezTo>
                      <a:pt x="319951" y="440266"/>
                      <a:pt x="256673" y="422442"/>
                      <a:pt x="256673" y="422442"/>
                    </a:cubicBezTo>
                    <a:lnTo>
                      <a:pt x="117642" y="390358"/>
                    </a:lnTo>
                    <a:cubicBezTo>
                      <a:pt x="81993" y="382337"/>
                      <a:pt x="62386" y="387684"/>
                      <a:pt x="42779" y="374316"/>
                    </a:cubicBezTo>
                    <a:cubicBezTo>
                      <a:pt x="23172" y="360948"/>
                      <a:pt x="11586" y="335547"/>
                      <a:pt x="0" y="310147"/>
                    </a:cubicBezTo>
                  </a:path>
                </a:pathLst>
              </a:custGeom>
              <a:noFill/>
              <a:ln w="635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1" name="Полилиния 310"/>
              <p:cNvSpPr/>
              <p:nvPr/>
            </p:nvSpPr>
            <p:spPr>
              <a:xfrm>
                <a:off x="18847723" y="-838067"/>
                <a:ext cx="2565400" cy="1476375"/>
              </a:xfrm>
              <a:custGeom>
                <a:avLst/>
                <a:gdLst>
                  <a:gd name="connsiteX0" fmla="*/ 2565400 w 2565400"/>
                  <a:gd name="connsiteY0" fmla="*/ 0 h 1476375"/>
                  <a:gd name="connsiteX1" fmla="*/ 2527300 w 2565400"/>
                  <a:gd name="connsiteY1" fmla="*/ 69850 h 1476375"/>
                  <a:gd name="connsiteX2" fmla="*/ 2514600 w 2565400"/>
                  <a:gd name="connsiteY2" fmla="*/ 133350 h 1476375"/>
                  <a:gd name="connsiteX3" fmla="*/ 2514600 w 2565400"/>
                  <a:gd name="connsiteY3" fmla="*/ 190500 h 1476375"/>
                  <a:gd name="connsiteX4" fmla="*/ 2511425 w 2565400"/>
                  <a:gd name="connsiteY4" fmla="*/ 238125 h 1476375"/>
                  <a:gd name="connsiteX5" fmla="*/ 2479675 w 2565400"/>
                  <a:gd name="connsiteY5" fmla="*/ 273050 h 1476375"/>
                  <a:gd name="connsiteX6" fmla="*/ 2460625 w 2565400"/>
                  <a:gd name="connsiteY6" fmla="*/ 307975 h 1476375"/>
                  <a:gd name="connsiteX7" fmla="*/ 2460625 w 2565400"/>
                  <a:gd name="connsiteY7" fmla="*/ 349250 h 1476375"/>
                  <a:gd name="connsiteX8" fmla="*/ 2438400 w 2565400"/>
                  <a:gd name="connsiteY8" fmla="*/ 371475 h 1476375"/>
                  <a:gd name="connsiteX9" fmla="*/ 2387600 w 2565400"/>
                  <a:gd name="connsiteY9" fmla="*/ 374650 h 1476375"/>
                  <a:gd name="connsiteX10" fmla="*/ 2320925 w 2565400"/>
                  <a:gd name="connsiteY10" fmla="*/ 368300 h 1476375"/>
                  <a:gd name="connsiteX11" fmla="*/ 2276475 w 2565400"/>
                  <a:gd name="connsiteY11" fmla="*/ 393700 h 1476375"/>
                  <a:gd name="connsiteX12" fmla="*/ 2244725 w 2565400"/>
                  <a:gd name="connsiteY12" fmla="*/ 441325 h 1476375"/>
                  <a:gd name="connsiteX13" fmla="*/ 2197100 w 2565400"/>
                  <a:gd name="connsiteY13" fmla="*/ 469900 h 1476375"/>
                  <a:gd name="connsiteX14" fmla="*/ 2139950 w 2565400"/>
                  <a:gd name="connsiteY14" fmla="*/ 482600 h 1476375"/>
                  <a:gd name="connsiteX15" fmla="*/ 2085975 w 2565400"/>
                  <a:gd name="connsiteY15" fmla="*/ 495300 h 1476375"/>
                  <a:gd name="connsiteX16" fmla="*/ 2066925 w 2565400"/>
                  <a:gd name="connsiteY16" fmla="*/ 517525 h 1476375"/>
                  <a:gd name="connsiteX17" fmla="*/ 2041525 w 2565400"/>
                  <a:gd name="connsiteY17" fmla="*/ 546100 h 1476375"/>
                  <a:gd name="connsiteX18" fmla="*/ 2022475 w 2565400"/>
                  <a:gd name="connsiteY18" fmla="*/ 593725 h 1476375"/>
                  <a:gd name="connsiteX19" fmla="*/ 2012950 w 2565400"/>
                  <a:gd name="connsiteY19" fmla="*/ 625475 h 1476375"/>
                  <a:gd name="connsiteX20" fmla="*/ 1990725 w 2565400"/>
                  <a:gd name="connsiteY20" fmla="*/ 644525 h 1476375"/>
                  <a:gd name="connsiteX21" fmla="*/ 1958975 w 2565400"/>
                  <a:gd name="connsiteY21" fmla="*/ 650875 h 1476375"/>
                  <a:gd name="connsiteX22" fmla="*/ 1908175 w 2565400"/>
                  <a:gd name="connsiteY22" fmla="*/ 657225 h 1476375"/>
                  <a:gd name="connsiteX23" fmla="*/ 1857375 w 2565400"/>
                  <a:gd name="connsiteY23" fmla="*/ 657225 h 1476375"/>
                  <a:gd name="connsiteX24" fmla="*/ 1816100 w 2565400"/>
                  <a:gd name="connsiteY24" fmla="*/ 676275 h 1476375"/>
                  <a:gd name="connsiteX25" fmla="*/ 1778000 w 2565400"/>
                  <a:gd name="connsiteY25" fmla="*/ 685800 h 1476375"/>
                  <a:gd name="connsiteX26" fmla="*/ 1711325 w 2565400"/>
                  <a:gd name="connsiteY26" fmla="*/ 688975 h 1476375"/>
                  <a:gd name="connsiteX27" fmla="*/ 1695450 w 2565400"/>
                  <a:gd name="connsiteY27" fmla="*/ 692150 h 1476375"/>
                  <a:gd name="connsiteX28" fmla="*/ 1670050 w 2565400"/>
                  <a:gd name="connsiteY28" fmla="*/ 730250 h 1476375"/>
                  <a:gd name="connsiteX29" fmla="*/ 1644650 w 2565400"/>
                  <a:gd name="connsiteY29" fmla="*/ 739775 h 1476375"/>
                  <a:gd name="connsiteX30" fmla="*/ 1606550 w 2565400"/>
                  <a:gd name="connsiteY30" fmla="*/ 733425 h 1476375"/>
                  <a:gd name="connsiteX31" fmla="*/ 1565275 w 2565400"/>
                  <a:gd name="connsiteY31" fmla="*/ 717550 h 1476375"/>
                  <a:gd name="connsiteX32" fmla="*/ 1511300 w 2565400"/>
                  <a:gd name="connsiteY32" fmla="*/ 714375 h 1476375"/>
                  <a:gd name="connsiteX33" fmla="*/ 1470025 w 2565400"/>
                  <a:gd name="connsiteY33" fmla="*/ 723900 h 1476375"/>
                  <a:gd name="connsiteX34" fmla="*/ 1409700 w 2565400"/>
                  <a:gd name="connsiteY34" fmla="*/ 749300 h 1476375"/>
                  <a:gd name="connsiteX35" fmla="*/ 1352550 w 2565400"/>
                  <a:gd name="connsiteY35" fmla="*/ 803275 h 1476375"/>
                  <a:gd name="connsiteX36" fmla="*/ 1317625 w 2565400"/>
                  <a:gd name="connsiteY36" fmla="*/ 844550 h 1476375"/>
                  <a:gd name="connsiteX37" fmla="*/ 1263650 w 2565400"/>
                  <a:gd name="connsiteY37" fmla="*/ 860425 h 1476375"/>
                  <a:gd name="connsiteX38" fmla="*/ 1247775 w 2565400"/>
                  <a:gd name="connsiteY38" fmla="*/ 882650 h 1476375"/>
                  <a:gd name="connsiteX39" fmla="*/ 1235075 w 2565400"/>
                  <a:gd name="connsiteY39" fmla="*/ 908050 h 1476375"/>
                  <a:gd name="connsiteX40" fmla="*/ 1209675 w 2565400"/>
                  <a:gd name="connsiteY40" fmla="*/ 923925 h 1476375"/>
                  <a:gd name="connsiteX41" fmla="*/ 1171575 w 2565400"/>
                  <a:gd name="connsiteY41" fmla="*/ 930275 h 1476375"/>
                  <a:gd name="connsiteX42" fmla="*/ 1095375 w 2565400"/>
                  <a:gd name="connsiteY42" fmla="*/ 942975 h 1476375"/>
                  <a:gd name="connsiteX43" fmla="*/ 1016000 w 2565400"/>
                  <a:gd name="connsiteY43" fmla="*/ 949325 h 1476375"/>
                  <a:gd name="connsiteX44" fmla="*/ 958850 w 2565400"/>
                  <a:gd name="connsiteY44" fmla="*/ 933450 h 1476375"/>
                  <a:gd name="connsiteX45" fmla="*/ 911225 w 2565400"/>
                  <a:gd name="connsiteY45" fmla="*/ 927100 h 1476375"/>
                  <a:gd name="connsiteX46" fmla="*/ 882650 w 2565400"/>
                  <a:gd name="connsiteY46" fmla="*/ 939800 h 1476375"/>
                  <a:gd name="connsiteX47" fmla="*/ 847725 w 2565400"/>
                  <a:gd name="connsiteY47" fmla="*/ 968375 h 1476375"/>
                  <a:gd name="connsiteX48" fmla="*/ 835025 w 2565400"/>
                  <a:gd name="connsiteY48" fmla="*/ 987425 h 1476375"/>
                  <a:gd name="connsiteX49" fmla="*/ 828675 w 2565400"/>
                  <a:gd name="connsiteY49" fmla="*/ 1009650 h 1476375"/>
                  <a:gd name="connsiteX50" fmla="*/ 812800 w 2565400"/>
                  <a:gd name="connsiteY50" fmla="*/ 1028700 h 1476375"/>
                  <a:gd name="connsiteX51" fmla="*/ 803275 w 2565400"/>
                  <a:gd name="connsiteY51" fmla="*/ 1006475 h 1476375"/>
                  <a:gd name="connsiteX52" fmla="*/ 774700 w 2565400"/>
                  <a:gd name="connsiteY52" fmla="*/ 971550 h 1476375"/>
                  <a:gd name="connsiteX53" fmla="*/ 733425 w 2565400"/>
                  <a:gd name="connsiteY53" fmla="*/ 958850 h 1476375"/>
                  <a:gd name="connsiteX54" fmla="*/ 720725 w 2565400"/>
                  <a:gd name="connsiteY54" fmla="*/ 981075 h 1476375"/>
                  <a:gd name="connsiteX55" fmla="*/ 685800 w 2565400"/>
                  <a:gd name="connsiteY55" fmla="*/ 1003300 h 1476375"/>
                  <a:gd name="connsiteX56" fmla="*/ 635000 w 2565400"/>
                  <a:gd name="connsiteY56" fmla="*/ 1012825 h 1476375"/>
                  <a:gd name="connsiteX57" fmla="*/ 625475 w 2565400"/>
                  <a:gd name="connsiteY57" fmla="*/ 1038225 h 1476375"/>
                  <a:gd name="connsiteX58" fmla="*/ 631825 w 2565400"/>
                  <a:gd name="connsiteY58" fmla="*/ 1060450 h 1476375"/>
                  <a:gd name="connsiteX59" fmla="*/ 625475 w 2565400"/>
                  <a:gd name="connsiteY59" fmla="*/ 1082675 h 1476375"/>
                  <a:gd name="connsiteX60" fmla="*/ 600075 w 2565400"/>
                  <a:gd name="connsiteY60" fmla="*/ 1095375 h 1476375"/>
                  <a:gd name="connsiteX61" fmla="*/ 590550 w 2565400"/>
                  <a:gd name="connsiteY61" fmla="*/ 1117600 h 1476375"/>
                  <a:gd name="connsiteX62" fmla="*/ 520700 w 2565400"/>
                  <a:gd name="connsiteY62" fmla="*/ 1165225 h 1476375"/>
                  <a:gd name="connsiteX63" fmla="*/ 482600 w 2565400"/>
                  <a:gd name="connsiteY63" fmla="*/ 1184275 h 1476375"/>
                  <a:gd name="connsiteX64" fmla="*/ 441325 w 2565400"/>
                  <a:gd name="connsiteY64" fmla="*/ 1196975 h 1476375"/>
                  <a:gd name="connsiteX65" fmla="*/ 419100 w 2565400"/>
                  <a:gd name="connsiteY65" fmla="*/ 1228725 h 1476375"/>
                  <a:gd name="connsiteX66" fmla="*/ 387350 w 2565400"/>
                  <a:gd name="connsiteY66" fmla="*/ 1235075 h 1476375"/>
                  <a:gd name="connsiteX67" fmla="*/ 330200 w 2565400"/>
                  <a:gd name="connsiteY67" fmla="*/ 1222375 h 1476375"/>
                  <a:gd name="connsiteX68" fmla="*/ 295275 w 2565400"/>
                  <a:gd name="connsiteY68" fmla="*/ 1228725 h 1476375"/>
                  <a:gd name="connsiteX69" fmla="*/ 279400 w 2565400"/>
                  <a:gd name="connsiteY69" fmla="*/ 1244600 h 1476375"/>
                  <a:gd name="connsiteX70" fmla="*/ 263525 w 2565400"/>
                  <a:gd name="connsiteY70" fmla="*/ 1254125 h 1476375"/>
                  <a:gd name="connsiteX71" fmla="*/ 241300 w 2565400"/>
                  <a:gd name="connsiteY71" fmla="*/ 1254125 h 1476375"/>
                  <a:gd name="connsiteX72" fmla="*/ 228600 w 2565400"/>
                  <a:gd name="connsiteY72" fmla="*/ 1266825 h 1476375"/>
                  <a:gd name="connsiteX73" fmla="*/ 212725 w 2565400"/>
                  <a:gd name="connsiteY73" fmla="*/ 1279525 h 1476375"/>
                  <a:gd name="connsiteX74" fmla="*/ 206375 w 2565400"/>
                  <a:gd name="connsiteY74" fmla="*/ 1304925 h 1476375"/>
                  <a:gd name="connsiteX75" fmla="*/ 171450 w 2565400"/>
                  <a:gd name="connsiteY75" fmla="*/ 1314450 h 1476375"/>
                  <a:gd name="connsiteX76" fmla="*/ 127000 w 2565400"/>
                  <a:gd name="connsiteY76" fmla="*/ 1314450 h 1476375"/>
                  <a:gd name="connsiteX77" fmla="*/ 98425 w 2565400"/>
                  <a:gd name="connsiteY77" fmla="*/ 1304925 h 1476375"/>
                  <a:gd name="connsiteX78" fmla="*/ 79375 w 2565400"/>
                  <a:gd name="connsiteY78" fmla="*/ 1314450 h 1476375"/>
                  <a:gd name="connsiteX79" fmla="*/ 88900 w 2565400"/>
                  <a:gd name="connsiteY79" fmla="*/ 1368425 h 1476375"/>
                  <a:gd name="connsiteX80" fmla="*/ 98425 w 2565400"/>
                  <a:gd name="connsiteY80" fmla="*/ 1403350 h 1476375"/>
                  <a:gd name="connsiteX81" fmla="*/ 98425 w 2565400"/>
                  <a:gd name="connsiteY81" fmla="*/ 1425575 h 1476375"/>
                  <a:gd name="connsiteX82" fmla="*/ 88900 w 2565400"/>
                  <a:gd name="connsiteY82" fmla="*/ 1444625 h 1476375"/>
                  <a:gd name="connsiteX83" fmla="*/ 69850 w 2565400"/>
                  <a:gd name="connsiteY83" fmla="*/ 1457325 h 1476375"/>
                  <a:gd name="connsiteX84" fmla="*/ 0 w 2565400"/>
                  <a:gd name="connsiteY84" fmla="*/ 1476375 h 147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2565400" h="1476375">
                    <a:moveTo>
                      <a:pt x="2565400" y="0"/>
                    </a:moveTo>
                    <a:cubicBezTo>
                      <a:pt x="2550583" y="23812"/>
                      <a:pt x="2535767" y="47625"/>
                      <a:pt x="2527300" y="69850"/>
                    </a:cubicBezTo>
                    <a:cubicBezTo>
                      <a:pt x="2518833" y="92075"/>
                      <a:pt x="2516717" y="113242"/>
                      <a:pt x="2514600" y="133350"/>
                    </a:cubicBezTo>
                    <a:cubicBezTo>
                      <a:pt x="2512483" y="153458"/>
                      <a:pt x="2515129" y="173038"/>
                      <a:pt x="2514600" y="190500"/>
                    </a:cubicBezTo>
                    <a:cubicBezTo>
                      <a:pt x="2514071" y="207962"/>
                      <a:pt x="2517246" y="224367"/>
                      <a:pt x="2511425" y="238125"/>
                    </a:cubicBezTo>
                    <a:cubicBezTo>
                      <a:pt x="2505604" y="251883"/>
                      <a:pt x="2488142" y="261408"/>
                      <a:pt x="2479675" y="273050"/>
                    </a:cubicBezTo>
                    <a:cubicBezTo>
                      <a:pt x="2471208" y="284692"/>
                      <a:pt x="2463800" y="295275"/>
                      <a:pt x="2460625" y="307975"/>
                    </a:cubicBezTo>
                    <a:cubicBezTo>
                      <a:pt x="2457450" y="320675"/>
                      <a:pt x="2464329" y="338667"/>
                      <a:pt x="2460625" y="349250"/>
                    </a:cubicBezTo>
                    <a:cubicBezTo>
                      <a:pt x="2456921" y="359833"/>
                      <a:pt x="2450571" y="367242"/>
                      <a:pt x="2438400" y="371475"/>
                    </a:cubicBezTo>
                    <a:cubicBezTo>
                      <a:pt x="2426229" y="375708"/>
                      <a:pt x="2407179" y="375179"/>
                      <a:pt x="2387600" y="374650"/>
                    </a:cubicBezTo>
                    <a:cubicBezTo>
                      <a:pt x="2368021" y="374121"/>
                      <a:pt x="2339446" y="365125"/>
                      <a:pt x="2320925" y="368300"/>
                    </a:cubicBezTo>
                    <a:cubicBezTo>
                      <a:pt x="2302404" y="371475"/>
                      <a:pt x="2289175" y="381529"/>
                      <a:pt x="2276475" y="393700"/>
                    </a:cubicBezTo>
                    <a:cubicBezTo>
                      <a:pt x="2263775" y="405871"/>
                      <a:pt x="2257954" y="428625"/>
                      <a:pt x="2244725" y="441325"/>
                    </a:cubicBezTo>
                    <a:cubicBezTo>
                      <a:pt x="2231496" y="454025"/>
                      <a:pt x="2214562" y="463021"/>
                      <a:pt x="2197100" y="469900"/>
                    </a:cubicBezTo>
                    <a:cubicBezTo>
                      <a:pt x="2179638" y="476779"/>
                      <a:pt x="2139950" y="482600"/>
                      <a:pt x="2139950" y="482600"/>
                    </a:cubicBezTo>
                    <a:cubicBezTo>
                      <a:pt x="2121429" y="486833"/>
                      <a:pt x="2098146" y="489479"/>
                      <a:pt x="2085975" y="495300"/>
                    </a:cubicBezTo>
                    <a:cubicBezTo>
                      <a:pt x="2073804" y="501121"/>
                      <a:pt x="2074333" y="509058"/>
                      <a:pt x="2066925" y="517525"/>
                    </a:cubicBezTo>
                    <a:cubicBezTo>
                      <a:pt x="2059517" y="525992"/>
                      <a:pt x="2048933" y="533400"/>
                      <a:pt x="2041525" y="546100"/>
                    </a:cubicBezTo>
                    <a:cubicBezTo>
                      <a:pt x="2034117" y="558800"/>
                      <a:pt x="2027237" y="580496"/>
                      <a:pt x="2022475" y="593725"/>
                    </a:cubicBezTo>
                    <a:cubicBezTo>
                      <a:pt x="2017713" y="606954"/>
                      <a:pt x="2018242" y="617008"/>
                      <a:pt x="2012950" y="625475"/>
                    </a:cubicBezTo>
                    <a:cubicBezTo>
                      <a:pt x="2007658" y="633942"/>
                      <a:pt x="1999721" y="640292"/>
                      <a:pt x="1990725" y="644525"/>
                    </a:cubicBezTo>
                    <a:cubicBezTo>
                      <a:pt x="1981729" y="648758"/>
                      <a:pt x="1972733" y="648758"/>
                      <a:pt x="1958975" y="650875"/>
                    </a:cubicBezTo>
                    <a:cubicBezTo>
                      <a:pt x="1945217" y="652992"/>
                      <a:pt x="1925108" y="656167"/>
                      <a:pt x="1908175" y="657225"/>
                    </a:cubicBezTo>
                    <a:cubicBezTo>
                      <a:pt x="1891242" y="658283"/>
                      <a:pt x="1872721" y="654050"/>
                      <a:pt x="1857375" y="657225"/>
                    </a:cubicBezTo>
                    <a:cubicBezTo>
                      <a:pt x="1842029" y="660400"/>
                      <a:pt x="1829329" y="671513"/>
                      <a:pt x="1816100" y="676275"/>
                    </a:cubicBezTo>
                    <a:cubicBezTo>
                      <a:pt x="1802871" y="681037"/>
                      <a:pt x="1795462" y="683683"/>
                      <a:pt x="1778000" y="685800"/>
                    </a:cubicBezTo>
                    <a:cubicBezTo>
                      <a:pt x="1760538" y="687917"/>
                      <a:pt x="1725083" y="687917"/>
                      <a:pt x="1711325" y="688975"/>
                    </a:cubicBezTo>
                    <a:cubicBezTo>
                      <a:pt x="1697567" y="690033"/>
                      <a:pt x="1702329" y="685271"/>
                      <a:pt x="1695450" y="692150"/>
                    </a:cubicBezTo>
                    <a:cubicBezTo>
                      <a:pt x="1688571" y="699029"/>
                      <a:pt x="1678517" y="722313"/>
                      <a:pt x="1670050" y="730250"/>
                    </a:cubicBezTo>
                    <a:cubicBezTo>
                      <a:pt x="1661583" y="738188"/>
                      <a:pt x="1655233" y="739246"/>
                      <a:pt x="1644650" y="739775"/>
                    </a:cubicBezTo>
                    <a:cubicBezTo>
                      <a:pt x="1634067" y="740304"/>
                      <a:pt x="1619779" y="737129"/>
                      <a:pt x="1606550" y="733425"/>
                    </a:cubicBezTo>
                    <a:cubicBezTo>
                      <a:pt x="1593321" y="729721"/>
                      <a:pt x="1581150" y="720725"/>
                      <a:pt x="1565275" y="717550"/>
                    </a:cubicBezTo>
                    <a:cubicBezTo>
                      <a:pt x="1549400" y="714375"/>
                      <a:pt x="1527175" y="713317"/>
                      <a:pt x="1511300" y="714375"/>
                    </a:cubicBezTo>
                    <a:cubicBezTo>
                      <a:pt x="1495425" y="715433"/>
                      <a:pt x="1486958" y="718079"/>
                      <a:pt x="1470025" y="723900"/>
                    </a:cubicBezTo>
                    <a:cubicBezTo>
                      <a:pt x="1453092" y="729721"/>
                      <a:pt x="1429279" y="736071"/>
                      <a:pt x="1409700" y="749300"/>
                    </a:cubicBezTo>
                    <a:cubicBezTo>
                      <a:pt x="1390121" y="762529"/>
                      <a:pt x="1367896" y="787400"/>
                      <a:pt x="1352550" y="803275"/>
                    </a:cubicBezTo>
                    <a:cubicBezTo>
                      <a:pt x="1337204" y="819150"/>
                      <a:pt x="1332442" y="835025"/>
                      <a:pt x="1317625" y="844550"/>
                    </a:cubicBezTo>
                    <a:cubicBezTo>
                      <a:pt x="1302808" y="854075"/>
                      <a:pt x="1275292" y="854075"/>
                      <a:pt x="1263650" y="860425"/>
                    </a:cubicBezTo>
                    <a:cubicBezTo>
                      <a:pt x="1252008" y="866775"/>
                      <a:pt x="1252537" y="874713"/>
                      <a:pt x="1247775" y="882650"/>
                    </a:cubicBezTo>
                    <a:cubicBezTo>
                      <a:pt x="1243012" y="890588"/>
                      <a:pt x="1241425" y="901171"/>
                      <a:pt x="1235075" y="908050"/>
                    </a:cubicBezTo>
                    <a:cubicBezTo>
                      <a:pt x="1228725" y="914929"/>
                      <a:pt x="1220258" y="920221"/>
                      <a:pt x="1209675" y="923925"/>
                    </a:cubicBezTo>
                    <a:cubicBezTo>
                      <a:pt x="1199092" y="927629"/>
                      <a:pt x="1171575" y="930275"/>
                      <a:pt x="1171575" y="930275"/>
                    </a:cubicBezTo>
                    <a:cubicBezTo>
                      <a:pt x="1152525" y="933450"/>
                      <a:pt x="1121304" y="939800"/>
                      <a:pt x="1095375" y="942975"/>
                    </a:cubicBezTo>
                    <a:cubicBezTo>
                      <a:pt x="1069446" y="946150"/>
                      <a:pt x="1038754" y="950912"/>
                      <a:pt x="1016000" y="949325"/>
                    </a:cubicBezTo>
                    <a:cubicBezTo>
                      <a:pt x="993246" y="947738"/>
                      <a:pt x="976312" y="937154"/>
                      <a:pt x="958850" y="933450"/>
                    </a:cubicBezTo>
                    <a:cubicBezTo>
                      <a:pt x="941388" y="929746"/>
                      <a:pt x="923925" y="926042"/>
                      <a:pt x="911225" y="927100"/>
                    </a:cubicBezTo>
                    <a:cubicBezTo>
                      <a:pt x="898525" y="928158"/>
                      <a:pt x="893233" y="932921"/>
                      <a:pt x="882650" y="939800"/>
                    </a:cubicBezTo>
                    <a:cubicBezTo>
                      <a:pt x="872067" y="946679"/>
                      <a:pt x="855662" y="960438"/>
                      <a:pt x="847725" y="968375"/>
                    </a:cubicBezTo>
                    <a:cubicBezTo>
                      <a:pt x="839788" y="976312"/>
                      <a:pt x="838200" y="980546"/>
                      <a:pt x="835025" y="987425"/>
                    </a:cubicBezTo>
                    <a:cubicBezTo>
                      <a:pt x="831850" y="994304"/>
                      <a:pt x="832379" y="1002771"/>
                      <a:pt x="828675" y="1009650"/>
                    </a:cubicBezTo>
                    <a:cubicBezTo>
                      <a:pt x="824971" y="1016529"/>
                      <a:pt x="817033" y="1029229"/>
                      <a:pt x="812800" y="1028700"/>
                    </a:cubicBezTo>
                    <a:cubicBezTo>
                      <a:pt x="808567" y="1028171"/>
                      <a:pt x="809625" y="1016000"/>
                      <a:pt x="803275" y="1006475"/>
                    </a:cubicBezTo>
                    <a:cubicBezTo>
                      <a:pt x="796925" y="996950"/>
                      <a:pt x="786342" y="979488"/>
                      <a:pt x="774700" y="971550"/>
                    </a:cubicBezTo>
                    <a:cubicBezTo>
                      <a:pt x="763058" y="963613"/>
                      <a:pt x="742421" y="957263"/>
                      <a:pt x="733425" y="958850"/>
                    </a:cubicBezTo>
                    <a:cubicBezTo>
                      <a:pt x="724429" y="960437"/>
                      <a:pt x="728662" y="973667"/>
                      <a:pt x="720725" y="981075"/>
                    </a:cubicBezTo>
                    <a:cubicBezTo>
                      <a:pt x="712787" y="988483"/>
                      <a:pt x="700087" y="998008"/>
                      <a:pt x="685800" y="1003300"/>
                    </a:cubicBezTo>
                    <a:cubicBezTo>
                      <a:pt x="671513" y="1008592"/>
                      <a:pt x="645054" y="1007004"/>
                      <a:pt x="635000" y="1012825"/>
                    </a:cubicBezTo>
                    <a:cubicBezTo>
                      <a:pt x="624946" y="1018646"/>
                      <a:pt x="626004" y="1030288"/>
                      <a:pt x="625475" y="1038225"/>
                    </a:cubicBezTo>
                    <a:cubicBezTo>
                      <a:pt x="624946" y="1046163"/>
                      <a:pt x="631825" y="1053042"/>
                      <a:pt x="631825" y="1060450"/>
                    </a:cubicBezTo>
                    <a:cubicBezTo>
                      <a:pt x="631825" y="1067858"/>
                      <a:pt x="630767" y="1076854"/>
                      <a:pt x="625475" y="1082675"/>
                    </a:cubicBezTo>
                    <a:cubicBezTo>
                      <a:pt x="620183" y="1088496"/>
                      <a:pt x="605896" y="1089554"/>
                      <a:pt x="600075" y="1095375"/>
                    </a:cubicBezTo>
                    <a:cubicBezTo>
                      <a:pt x="594254" y="1101196"/>
                      <a:pt x="603779" y="1105958"/>
                      <a:pt x="590550" y="1117600"/>
                    </a:cubicBezTo>
                    <a:cubicBezTo>
                      <a:pt x="577321" y="1129242"/>
                      <a:pt x="538691" y="1154113"/>
                      <a:pt x="520700" y="1165225"/>
                    </a:cubicBezTo>
                    <a:cubicBezTo>
                      <a:pt x="502709" y="1176337"/>
                      <a:pt x="495829" y="1178983"/>
                      <a:pt x="482600" y="1184275"/>
                    </a:cubicBezTo>
                    <a:cubicBezTo>
                      <a:pt x="469371" y="1189567"/>
                      <a:pt x="451908" y="1189567"/>
                      <a:pt x="441325" y="1196975"/>
                    </a:cubicBezTo>
                    <a:cubicBezTo>
                      <a:pt x="430742" y="1204383"/>
                      <a:pt x="428096" y="1222375"/>
                      <a:pt x="419100" y="1228725"/>
                    </a:cubicBezTo>
                    <a:cubicBezTo>
                      <a:pt x="410104" y="1235075"/>
                      <a:pt x="402167" y="1236133"/>
                      <a:pt x="387350" y="1235075"/>
                    </a:cubicBezTo>
                    <a:cubicBezTo>
                      <a:pt x="372533" y="1234017"/>
                      <a:pt x="345546" y="1223433"/>
                      <a:pt x="330200" y="1222375"/>
                    </a:cubicBezTo>
                    <a:cubicBezTo>
                      <a:pt x="314854" y="1221317"/>
                      <a:pt x="303742" y="1225021"/>
                      <a:pt x="295275" y="1228725"/>
                    </a:cubicBezTo>
                    <a:cubicBezTo>
                      <a:pt x="286808" y="1232429"/>
                      <a:pt x="284692" y="1240367"/>
                      <a:pt x="279400" y="1244600"/>
                    </a:cubicBezTo>
                    <a:cubicBezTo>
                      <a:pt x="274108" y="1248833"/>
                      <a:pt x="269875" y="1252538"/>
                      <a:pt x="263525" y="1254125"/>
                    </a:cubicBezTo>
                    <a:cubicBezTo>
                      <a:pt x="257175" y="1255713"/>
                      <a:pt x="247121" y="1252008"/>
                      <a:pt x="241300" y="1254125"/>
                    </a:cubicBezTo>
                    <a:cubicBezTo>
                      <a:pt x="235479" y="1256242"/>
                      <a:pt x="233362" y="1262592"/>
                      <a:pt x="228600" y="1266825"/>
                    </a:cubicBezTo>
                    <a:cubicBezTo>
                      <a:pt x="223838" y="1271058"/>
                      <a:pt x="216429" y="1273175"/>
                      <a:pt x="212725" y="1279525"/>
                    </a:cubicBezTo>
                    <a:cubicBezTo>
                      <a:pt x="209021" y="1285875"/>
                      <a:pt x="213254" y="1299104"/>
                      <a:pt x="206375" y="1304925"/>
                    </a:cubicBezTo>
                    <a:cubicBezTo>
                      <a:pt x="199496" y="1310746"/>
                      <a:pt x="184679" y="1312863"/>
                      <a:pt x="171450" y="1314450"/>
                    </a:cubicBezTo>
                    <a:cubicBezTo>
                      <a:pt x="158221" y="1316037"/>
                      <a:pt x="139171" y="1316037"/>
                      <a:pt x="127000" y="1314450"/>
                    </a:cubicBezTo>
                    <a:cubicBezTo>
                      <a:pt x="114829" y="1312863"/>
                      <a:pt x="106362" y="1304925"/>
                      <a:pt x="98425" y="1304925"/>
                    </a:cubicBezTo>
                    <a:cubicBezTo>
                      <a:pt x="90488" y="1304925"/>
                      <a:pt x="80962" y="1303867"/>
                      <a:pt x="79375" y="1314450"/>
                    </a:cubicBezTo>
                    <a:cubicBezTo>
                      <a:pt x="77787" y="1325033"/>
                      <a:pt x="85725" y="1353608"/>
                      <a:pt x="88900" y="1368425"/>
                    </a:cubicBezTo>
                    <a:cubicBezTo>
                      <a:pt x="92075" y="1383242"/>
                      <a:pt x="96837" y="1393825"/>
                      <a:pt x="98425" y="1403350"/>
                    </a:cubicBezTo>
                    <a:cubicBezTo>
                      <a:pt x="100012" y="1412875"/>
                      <a:pt x="100012" y="1418696"/>
                      <a:pt x="98425" y="1425575"/>
                    </a:cubicBezTo>
                    <a:cubicBezTo>
                      <a:pt x="96838" y="1432454"/>
                      <a:pt x="93662" y="1439333"/>
                      <a:pt x="88900" y="1444625"/>
                    </a:cubicBezTo>
                    <a:cubicBezTo>
                      <a:pt x="84137" y="1449917"/>
                      <a:pt x="84667" y="1452033"/>
                      <a:pt x="69850" y="1457325"/>
                    </a:cubicBezTo>
                    <a:cubicBezTo>
                      <a:pt x="55033" y="1462617"/>
                      <a:pt x="27516" y="1469496"/>
                      <a:pt x="0" y="1476375"/>
                    </a:cubicBezTo>
                  </a:path>
                </a:pathLst>
              </a:custGeom>
              <a:noFill/>
              <a:ln w="635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2" name="Полилиния 311"/>
              <p:cNvSpPr/>
              <p:nvPr/>
            </p:nvSpPr>
            <p:spPr>
              <a:xfrm>
                <a:off x="16368215" y="-5466047"/>
                <a:ext cx="1502611" cy="4903537"/>
              </a:xfrm>
              <a:custGeom>
                <a:avLst/>
                <a:gdLst>
                  <a:gd name="connsiteX0" fmla="*/ 0 w 1502611"/>
                  <a:gd name="connsiteY0" fmla="*/ 0 h 4903537"/>
                  <a:gd name="connsiteX1" fmla="*/ 213895 w 1502611"/>
                  <a:gd name="connsiteY1" fmla="*/ 101600 h 4903537"/>
                  <a:gd name="connsiteX2" fmla="*/ 385011 w 1502611"/>
                  <a:gd name="connsiteY2" fmla="*/ 235284 h 4903537"/>
                  <a:gd name="connsiteX3" fmla="*/ 529390 w 1502611"/>
                  <a:gd name="connsiteY3" fmla="*/ 529389 h 4903537"/>
                  <a:gd name="connsiteX4" fmla="*/ 636337 w 1502611"/>
                  <a:gd name="connsiteY4" fmla="*/ 807452 h 4903537"/>
                  <a:gd name="connsiteX5" fmla="*/ 759326 w 1502611"/>
                  <a:gd name="connsiteY5" fmla="*/ 978568 h 4903537"/>
                  <a:gd name="connsiteX6" fmla="*/ 812800 w 1502611"/>
                  <a:gd name="connsiteY6" fmla="*/ 1096210 h 4903537"/>
                  <a:gd name="connsiteX7" fmla="*/ 791411 w 1502611"/>
                  <a:gd name="connsiteY7" fmla="*/ 1208505 h 4903537"/>
                  <a:gd name="connsiteX8" fmla="*/ 770021 w 1502611"/>
                  <a:gd name="connsiteY8" fmla="*/ 1251284 h 4903537"/>
                  <a:gd name="connsiteX9" fmla="*/ 770021 w 1502611"/>
                  <a:gd name="connsiteY9" fmla="*/ 1401010 h 4903537"/>
                  <a:gd name="connsiteX10" fmla="*/ 780716 w 1502611"/>
                  <a:gd name="connsiteY10" fmla="*/ 1540042 h 4903537"/>
                  <a:gd name="connsiteX11" fmla="*/ 802105 w 1502611"/>
                  <a:gd name="connsiteY11" fmla="*/ 1695116 h 4903537"/>
                  <a:gd name="connsiteX12" fmla="*/ 818147 w 1502611"/>
                  <a:gd name="connsiteY12" fmla="*/ 1935747 h 4903537"/>
                  <a:gd name="connsiteX13" fmla="*/ 850232 w 1502611"/>
                  <a:gd name="connsiteY13" fmla="*/ 2149642 h 4903537"/>
                  <a:gd name="connsiteX14" fmla="*/ 957179 w 1502611"/>
                  <a:gd name="connsiteY14" fmla="*/ 2641600 h 4903537"/>
                  <a:gd name="connsiteX15" fmla="*/ 1016000 w 1502611"/>
                  <a:gd name="connsiteY15" fmla="*/ 2999873 h 4903537"/>
                  <a:gd name="connsiteX16" fmla="*/ 1053432 w 1502611"/>
                  <a:gd name="connsiteY16" fmla="*/ 3208421 h 4903537"/>
                  <a:gd name="connsiteX17" fmla="*/ 1101558 w 1502611"/>
                  <a:gd name="connsiteY17" fmla="*/ 3320716 h 4903537"/>
                  <a:gd name="connsiteX18" fmla="*/ 1080169 w 1502611"/>
                  <a:gd name="connsiteY18" fmla="*/ 3454400 h 4903537"/>
                  <a:gd name="connsiteX19" fmla="*/ 1064126 w 1502611"/>
                  <a:gd name="connsiteY19" fmla="*/ 3556000 h 4903537"/>
                  <a:gd name="connsiteX20" fmla="*/ 1106905 w 1502611"/>
                  <a:gd name="connsiteY20" fmla="*/ 3727116 h 4903537"/>
                  <a:gd name="connsiteX21" fmla="*/ 1224547 w 1502611"/>
                  <a:gd name="connsiteY21" fmla="*/ 4128168 h 4903537"/>
                  <a:gd name="connsiteX22" fmla="*/ 1272674 w 1502611"/>
                  <a:gd name="connsiteY22" fmla="*/ 4219073 h 4903537"/>
                  <a:gd name="connsiteX23" fmla="*/ 1363579 w 1502611"/>
                  <a:gd name="connsiteY23" fmla="*/ 4256505 h 4903537"/>
                  <a:gd name="connsiteX24" fmla="*/ 1395663 w 1502611"/>
                  <a:gd name="connsiteY24" fmla="*/ 4288589 h 4903537"/>
                  <a:gd name="connsiteX25" fmla="*/ 1374274 w 1502611"/>
                  <a:gd name="connsiteY25" fmla="*/ 4358105 h 4903537"/>
                  <a:gd name="connsiteX26" fmla="*/ 1304758 w 1502611"/>
                  <a:gd name="connsiteY26" fmla="*/ 4523873 h 4903537"/>
                  <a:gd name="connsiteX27" fmla="*/ 1315453 w 1502611"/>
                  <a:gd name="connsiteY27" fmla="*/ 4668252 h 4903537"/>
                  <a:gd name="connsiteX28" fmla="*/ 1363579 w 1502611"/>
                  <a:gd name="connsiteY28" fmla="*/ 4759158 h 4903537"/>
                  <a:gd name="connsiteX29" fmla="*/ 1502611 w 1502611"/>
                  <a:gd name="connsiteY29" fmla="*/ 4903537 h 4903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502611" h="4903537">
                    <a:moveTo>
                      <a:pt x="0" y="0"/>
                    </a:moveTo>
                    <a:cubicBezTo>
                      <a:pt x="74863" y="31193"/>
                      <a:pt x="149727" y="62386"/>
                      <a:pt x="213895" y="101600"/>
                    </a:cubicBezTo>
                    <a:cubicBezTo>
                      <a:pt x="278064" y="140814"/>
                      <a:pt x="332429" y="163986"/>
                      <a:pt x="385011" y="235284"/>
                    </a:cubicBezTo>
                    <a:cubicBezTo>
                      <a:pt x="437593" y="306582"/>
                      <a:pt x="487502" y="434028"/>
                      <a:pt x="529390" y="529389"/>
                    </a:cubicBezTo>
                    <a:cubicBezTo>
                      <a:pt x="571278" y="624750"/>
                      <a:pt x="598014" y="732589"/>
                      <a:pt x="636337" y="807452"/>
                    </a:cubicBezTo>
                    <a:cubicBezTo>
                      <a:pt x="674660" y="882315"/>
                      <a:pt x="729916" y="930442"/>
                      <a:pt x="759326" y="978568"/>
                    </a:cubicBezTo>
                    <a:cubicBezTo>
                      <a:pt x="788736" y="1026694"/>
                      <a:pt x="807452" y="1057887"/>
                      <a:pt x="812800" y="1096210"/>
                    </a:cubicBezTo>
                    <a:cubicBezTo>
                      <a:pt x="818148" y="1134533"/>
                      <a:pt x="798541" y="1182659"/>
                      <a:pt x="791411" y="1208505"/>
                    </a:cubicBezTo>
                    <a:cubicBezTo>
                      <a:pt x="784281" y="1234351"/>
                      <a:pt x="773586" y="1219200"/>
                      <a:pt x="770021" y="1251284"/>
                    </a:cubicBezTo>
                    <a:cubicBezTo>
                      <a:pt x="766456" y="1283368"/>
                      <a:pt x="768239" y="1352884"/>
                      <a:pt x="770021" y="1401010"/>
                    </a:cubicBezTo>
                    <a:cubicBezTo>
                      <a:pt x="771804" y="1449136"/>
                      <a:pt x="775369" y="1491024"/>
                      <a:pt x="780716" y="1540042"/>
                    </a:cubicBezTo>
                    <a:cubicBezTo>
                      <a:pt x="786063" y="1589060"/>
                      <a:pt x="795867" y="1629165"/>
                      <a:pt x="802105" y="1695116"/>
                    </a:cubicBezTo>
                    <a:cubicBezTo>
                      <a:pt x="808343" y="1761067"/>
                      <a:pt x="810126" y="1859993"/>
                      <a:pt x="818147" y="1935747"/>
                    </a:cubicBezTo>
                    <a:cubicBezTo>
                      <a:pt x="826168" y="2011501"/>
                      <a:pt x="827060" y="2032000"/>
                      <a:pt x="850232" y="2149642"/>
                    </a:cubicBezTo>
                    <a:cubicBezTo>
                      <a:pt x="873404" y="2267284"/>
                      <a:pt x="929551" y="2499895"/>
                      <a:pt x="957179" y="2641600"/>
                    </a:cubicBezTo>
                    <a:cubicBezTo>
                      <a:pt x="984807" y="2783305"/>
                      <a:pt x="999958" y="2905403"/>
                      <a:pt x="1016000" y="2999873"/>
                    </a:cubicBezTo>
                    <a:cubicBezTo>
                      <a:pt x="1032042" y="3094343"/>
                      <a:pt x="1039172" y="3154947"/>
                      <a:pt x="1053432" y="3208421"/>
                    </a:cubicBezTo>
                    <a:cubicBezTo>
                      <a:pt x="1067692" y="3261895"/>
                      <a:pt x="1097102" y="3279720"/>
                      <a:pt x="1101558" y="3320716"/>
                    </a:cubicBezTo>
                    <a:cubicBezTo>
                      <a:pt x="1106014" y="3361712"/>
                      <a:pt x="1086408" y="3415186"/>
                      <a:pt x="1080169" y="3454400"/>
                    </a:cubicBezTo>
                    <a:cubicBezTo>
                      <a:pt x="1073930" y="3493614"/>
                      <a:pt x="1059670" y="3510547"/>
                      <a:pt x="1064126" y="3556000"/>
                    </a:cubicBezTo>
                    <a:cubicBezTo>
                      <a:pt x="1068582" y="3601453"/>
                      <a:pt x="1080168" y="3631755"/>
                      <a:pt x="1106905" y="3727116"/>
                    </a:cubicBezTo>
                    <a:cubicBezTo>
                      <a:pt x="1133642" y="3822477"/>
                      <a:pt x="1196919" y="4046175"/>
                      <a:pt x="1224547" y="4128168"/>
                    </a:cubicBezTo>
                    <a:cubicBezTo>
                      <a:pt x="1252175" y="4210161"/>
                      <a:pt x="1249502" y="4197684"/>
                      <a:pt x="1272674" y="4219073"/>
                    </a:cubicBezTo>
                    <a:cubicBezTo>
                      <a:pt x="1295846" y="4240463"/>
                      <a:pt x="1343081" y="4244919"/>
                      <a:pt x="1363579" y="4256505"/>
                    </a:cubicBezTo>
                    <a:cubicBezTo>
                      <a:pt x="1384077" y="4268091"/>
                      <a:pt x="1393881" y="4271656"/>
                      <a:pt x="1395663" y="4288589"/>
                    </a:cubicBezTo>
                    <a:cubicBezTo>
                      <a:pt x="1397446" y="4305522"/>
                      <a:pt x="1389425" y="4318891"/>
                      <a:pt x="1374274" y="4358105"/>
                    </a:cubicBezTo>
                    <a:cubicBezTo>
                      <a:pt x="1359123" y="4397319"/>
                      <a:pt x="1314562" y="4472182"/>
                      <a:pt x="1304758" y="4523873"/>
                    </a:cubicBezTo>
                    <a:cubicBezTo>
                      <a:pt x="1294955" y="4575564"/>
                      <a:pt x="1305649" y="4629038"/>
                      <a:pt x="1315453" y="4668252"/>
                    </a:cubicBezTo>
                    <a:cubicBezTo>
                      <a:pt x="1325257" y="4707466"/>
                      <a:pt x="1332386" y="4719944"/>
                      <a:pt x="1363579" y="4759158"/>
                    </a:cubicBezTo>
                    <a:cubicBezTo>
                      <a:pt x="1394772" y="4798372"/>
                      <a:pt x="1448691" y="4850954"/>
                      <a:pt x="1502611" y="4903537"/>
                    </a:cubicBezTo>
                  </a:path>
                </a:pathLst>
              </a:custGeom>
              <a:noFill/>
              <a:ln w="635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3" name="Полилиния 312"/>
              <p:cNvSpPr/>
              <p:nvPr/>
            </p:nvSpPr>
            <p:spPr>
              <a:xfrm>
                <a:off x="16567843" y="625608"/>
                <a:ext cx="444730" cy="441325"/>
              </a:xfrm>
              <a:custGeom>
                <a:avLst/>
                <a:gdLst>
                  <a:gd name="connsiteX0" fmla="*/ 444730 w 444730"/>
                  <a:gd name="connsiteY0" fmla="*/ 0 h 441325"/>
                  <a:gd name="connsiteX1" fmla="*/ 266930 w 444730"/>
                  <a:gd name="connsiteY1" fmla="*/ 0 h 441325"/>
                  <a:gd name="connsiteX2" fmla="*/ 184380 w 444730"/>
                  <a:gd name="connsiteY2" fmla="*/ 3175 h 441325"/>
                  <a:gd name="connsiteX3" fmla="*/ 92305 w 444730"/>
                  <a:gd name="connsiteY3" fmla="*/ 19050 h 441325"/>
                  <a:gd name="connsiteX4" fmla="*/ 44680 w 444730"/>
                  <a:gd name="connsiteY4" fmla="*/ 31750 h 441325"/>
                  <a:gd name="connsiteX5" fmla="*/ 12930 w 444730"/>
                  <a:gd name="connsiteY5" fmla="*/ 66675 h 441325"/>
                  <a:gd name="connsiteX6" fmla="*/ 230 w 444730"/>
                  <a:gd name="connsiteY6" fmla="*/ 120650 h 441325"/>
                  <a:gd name="connsiteX7" fmla="*/ 22455 w 444730"/>
                  <a:gd name="connsiteY7" fmla="*/ 184150 h 441325"/>
                  <a:gd name="connsiteX8" fmla="*/ 63730 w 444730"/>
                  <a:gd name="connsiteY8" fmla="*/ 222250 h 441325"/>
                  <a:gd name="connsiteX9" fmla="*/ 143105 w 444730"/>
                  <a:gd name="connsiteY9" fmla="*/ 250825 h 441325"/>
                  <a:gd name="connsiteX10" fmla="*/ 158980 w 444730"/>
                  <a:gd name="connsiteY10" fmla="*/ 285750 h 441325"/>
                  <a:gd name="connsiteX11" fmla="*/ 149455 w 444730"/>
                  <a:gd name="connsiteY11" fmla="*/ 339725 h 441325"/>
                  <a:gd name="connsiteX12" fmla="*/ 73255 w 444730"/>
                  <a:gd name="connsiteY12" fmla="*/ 381000 h 441325"/>
                  <a:gd name="connsiteX13" fmla="*/ 22455 w 444730"/>
                  <a:gd name="connsiteY13" fmla="*/ 441325 h 441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4730" h="441325">
                    <a:moveTo>
                      <a:pt x="444730" y="0"/>
                    </a:moveTo>
                    <a:lnTo>
                      <a:pt x="266930" y="0"/>
                    </a:lnTo>
                    <a:cubicBezTo>
                      <a:pt x="223538" y="529"/>
                      <a:pt x="213484" y="0"/>
                      <a:pt x="184380" y="3175"/>
                    </a:cubicBezTo>
                    <a:cubicBezTo>
                      <a:pt x="155276" y="6350"/>
                      <a:pt x="115588" y="14288"/>
                      <a:pt x="92305" y="19050"/>
                    </a:cubicBezTo>
                    <a:cubicBezTo>
                      <a:pt x="69022" y="23813"/>
                      <a:pt x="57909" y="23813"/>
                      <a:pt x="44680" y="31750"/>
                    </a:cubicBezTo>
                    <a:cubicBezTo>
                      <a:pt x="31451" y="39687"/>
                      <a:pt x="20338" y="51858"/>
                      <a:pt x="12930" y="66675"/>
                    </a:cubicBezTo>
                    <a:cubicBezTo>
                      <a:pt x="5522" y="81492"/>
                      <a:pt x="-1357" y="101071"/>
                      <a:pt x="230" y="120650"/>
                    </a:cubicBezTo>
                    <a:cubicBezTo>
                      <a:pt x="1817" y="140229"/>
                      <a:pt x="11872" y="167217"/>
                      <a:pt x="22455" y="184150"/>
                    </a:cubicBezTo>
                    <a:cubicBezTo>
                      <a:pt x="33038" y="201083"/>
                      <a:pt x="43622" y="211138"/>
                      <a:pt x="63730" y="222250"/>
                    </a:cubicBezTo>
                    <a:cubicBezTo>
                      <a:pt x="83838" y="233362"/>
                      <a:pt x="127230" y="240242"/>
                      <a:pt x="143105" y="250825"/>
                    </a:cubicBezTo>
                    <a:cubicBezTo>
                      <a:pt x="158980" y="261408"/>
                      <a:pt x="157922" y="270933"/>
                      <a:pt x="158980" y="285750"/>
                    </a:cubicBezTo>
                    <a:cubicBezTo>
                      <a:pt x="160038" y="300567"/>
                      <a:pt x="163742" y="323850"/>
                      <a:pt x="149455" y="339725"/>
                    </a:cubicBezTo>
                    <a:cubicBezTo>
                      <a:pt x="135167" y="355600"/>
                      <a:pt x="94422" y="364067"/>
                      <a:pt x="73255" y="381000"/>
                    </a:cubicBezTo>
                    <a:cubicBezTo>
                      <a:pt x="52088" y="397933"/>
                      <a:pt x="37271" y="419629"/>
                      <a:pt x="22455" y="441325"/>
                    </a:cubicBezTo>
                  </a:path>
                </a:pathLst>
              </a:custGeom>
              <a:noFill/>
              <a:ln w="635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4" name="Полилиния 313"/>
              <p:cNvSpPr/>
              <p:nvPr/>
            </p:nvSpPr>
            <p:spPr>
              <a:xfrm>
                <a:off x="16702693" y="-1965781"/>
                <a:ext cx="9014460" cy="3204799"/>
              </a:xfrm>
              <a:custGeom>
                <a:avLst/>
                <a:gdLst>
                  <a:gd name="connsiteX0" fmla="*/ 9014460 w 9014460"/>
                  <a:gd name="connsiteY0" fmla="*/ 423499 h 3204799"/>
                  <a:gd name="connsiteX1" fmla="*/ 8930640 w 9014460"/>
                  <a:gd name="connsiteY1" fmla="*/ 446359 h 3204799"/>
                  <a:gd name="connsiteX2" fmla="*/ 8877300 w 9014460"/>
                  <a:gd name="connsiteY2" fmla="*/ 530179 h 3204799"/>
                  <a:gd name="connsiteX3" fmla="*/ 8823960 w 9014460"/>
                  <a:gd name="connsiteY3" fmla="*/ 575899 h 3204799"/>
                  <a:gd name="connsiteX4" fmla="*/ 8801100 w 9014460"/>
                  <a:gd name="connsiteY4" fmla="*/ 583519 h 3204799"/>
                  <a:gd name="connsiteX5" fmla="*/ 8755380 w 9014460"/>
                  <a:gd name="connsiteY5" fmla="*/ 583519 h 3204799"/>
                  <a:gd name="connsiteX6" fmla="*/ 8663940 w 9014460"/>
                  <a:gd name="connsiteY6" fmla="*/ 583519 h 3204799"/>
                  <a:gd name="connsiteX7" fmla="*/ 8564880 w 9014460"/>
                  <a:gd name="connsiteY7" fmla="*/ 530179 h 3204799"/>
                  <a:gd name="connsiteX8" fmla="*/ 8496300 w 9014460"/>
                  <a:gd name="connsiteY8" fmla="*/ 484459 h 3204799"/>
                  <a:gd name="connsiteX9" fmla="*/ 8481060 w 9014460"/>
                  <a:gd name="connsiteY9" fmla="*/ 415879 h 3204799"/>
                  <a:gd name="connsiteX10" fmla="*/ 8420100 w 9014460"/>
                  <a:gd name="connsiteY10" fmla="*/ 339679 h 3204799"/>
                  <a:gd name="connsiteX11" fmla="*/ 8336280 w 9014460"/>
                  <a:gd name="connsiteY11" fmla="*/ 271099 h 3204799"/>
                  <a:gd name="connsiteX12" fmla="*/ 8199120 w 9014460"/>
                  <a:gd name="connsiteY12" fmla="*/ 95839 h 3204799"/>
                  <a:gd name="connsiteX13" fmla="*/ 8115300 w 9014460"/>
                  <a:gd name="connsiteY13" fmla="*/ 19639 h 3204799"/>
                  <a:gd name="connsiteX14" fmla="*/ 8061960 w 9014460"/>
                  <a:gd name="connsiteY14" fmla="*/ 19639 h 3204799"/>
                  <a:gd name="connsiteX15" fmla="*/ 8031480 w 9014460"/>
                  <a:gd name="connsiteY15" fmla="*/ 19639 h 3204799"/>
                  <a:gd name="connsiteX16" fmla="*/ 7978140 w 9014460"/>
                  <a:gd name="connsiteY16" fmla="*/ 50119 h 3204799"/>
                  <a:gd name="connsiteX17" fmla="*/ 7940040 w 9014460"/>
                  <a:gd name="connsiteY17" fmla="*/ 57739 h 3204799"/>
                  <a:gd name="connsiteX18" fmla="*/ 7894320 w 9014460"/>
                  <a:gd name="connsiteY18" fmla="*/ 27259 h 3204799"/>
                  <a:gd name="connsiteX19" fmla="*/ 7840980 w 9014460"/>
                  <a:gd name="connsiteY19" fmla="*/ 4399 h 3204799"/>
                  <a:gd name="connsiteX20" fmla="*/ 7780020 w 9014460"/>
                  <a:gd name="connsiteY20" fmla="*/ 4399 h 3204799"/>
                  <a:gd name="connsiteX21" fmla="*/ 7696200 w 9014460"/>
                  <a:gd name="connsiteY21" fmla="*/ 50119 h 3204799"/>
                  <a:gd name="connsiteX22" fmla="*/ 7627620 w 9014460"/>
                  <a:gd name="connsiteY22" fmla="*/ 72979 h 3204799"/>
                  <a:gd name="connsiteX23" fmla="*/ 7505700 w 9014460"/>
                  <a:gd name="connsiteY23" fmla="*/ 95839 h 3204799"/>
                  <a:gd name="connsiteX24" fmla="*/ 7429500 w 9014460"/>
                  <a:gd name="connsiteY24" fmla="*/ 172039 h 3204799"/>
                  <a:gd name="connsiteX25" fmla="*/ 7345680 w 9014460"/>
                  <a:gd name="connsiteY25" fmla="*/ 187279 h 3204799"/>
                  <a:gd name="connsiteX26" fmla="*/ 7254240 w 9014460"/>
                  <a:gd name="connsiteY26" fmla="*/ 202519 h 3204799"/>
                  <a:gd name="connsiteX27" fmla="*/ 7155180 w 9014460"/>
                  <a:gd name="connsiteY27" fmla="*/ 217759 h 3204799"/>
                  <a:gd name="connsiteX28" fmla="*/ 6926580 w 9014460"/>
                  <a:gd name="connsiteY28" fmla="*/ 232999 h 3204799"/>
                  <a:gd name="connsiteX29" fmla="*/ 6842760 w 9014460"/>
                  <a:gd name="connsiteY29" fmla="*/ 248239 h 3204799"/>
                  <a:gd name="connsiteX30" fmla="*/ 6659880 w 9014460"/>
                  <a:gd name="connsiteY30" fmla="*/ 263479 h 3204799"/>
                  <a:gd name="connsiteX31" fmla="*/ 6438900 w 9014460"/>
                  <a:gd name="connsiteY31" fmla="*/ 271099 h 3204799"/>
                  <a:gd name="connsiteX32" fmla="*/ 6309360 w 9014460"/>
                  <a:gd name="connsiteY32" fmla="*/ 248239 h 3204799"/>
                  <a:gd name="connsiteX33" fmla="*/ 6164580 w 9014460"/>
                  <a:gd name="connsiteY33" fmla="*/ 263479 h 3204799"/>
                  <a:gd name="connsiteX34" fmla="*/ 5943600 w 9014460"/>
                  <a:gd name="connsiteY34" fmla="*/ 362539 h 3204799"/>
                  <a:gd name="connsiteX35" fmla="*/ 5768340 w 9014460"/>
                  <a:gd name="connsiteY35" fmla="*/ 476839 h 3204799"/>
                  <a:gd name="connsiteX36" fmla="*/ 5722620 w 9014460"/>
                  <a:gd name="connsiteY36" fmla="*/ 507319 h 3204799"/>
                  <a:gd name="connsiteX37" fmla="*/ 5699760 w 9014460"/>
                  <a:gd name="connsiteY37" fmla="*/ 530179 h 3204799"/>
                  <a:gd name="connsiteX38" fmla="*/ 5669280 w 9014460"/>
                  <a:gd name="connsiteY38" fmla="*/ 530179 h 3204799"/>
                  <a:gd name="connsiteX39" fmla="*/ 5593080 w 9014460"/>
                  <a:gd name="connsiteY39" fmla="*/ 560659 h 3204799"/>
                  <a:gd name="connsiteX40" fmla="*/ 5554980 w 9014460"/>
                  <a:gd name="connsiteY40" fmla="*/ 613999 h 3204799"/>
                  <a:gd name="connsiteX41" fmla="*/ 5471160 w 9014460"/>
                  <a:gd name="connsiteY41" fmla="*/ 667339 h 3204799"/>
                  <a:gd name="connsiteX42" fmla="*/ 5387340 w 9014460"/>
                  <a:gd name="connsiteY42" fmla="*/ 697819 h 3204799"/>
                  <a:gd name="connsiteX43" fmla="*/ 5318760 w 9014460"/>
                  <a:gd name="connsiteY43" fmla="*/ 705439 h 3204799"/>
                  <a:gd name="connsiteX44" fmla="*/ 5265420 w 9014460"/>
                  <a:gd name="connsiteY44" fmla="*/ 728299 h 3204799"/>
                  <a:gd name="connsiteX45" fmla="*/ 5181600 w 9014460"/>
                  <a:gd name="connsiteY45" fmla="*/ 766399 h 3204799"/>
                  <a:gd name="connsiteX46" fmla="*/ 5044440 w 9014460"/>
                  <a:gd name="connsiteY46" fmla="*/ 781639 h 3204799"/>
                  <a:gd name="connsiteX47" fmla="*/ 4968240 w 9014460"/>
                  <a:gd name="connsiteY47" fmla="*/ 781639 h 3204799"/>
                  <a:gd name="connsiteX48" fmla="*/ 4869180 w 9014460"/>
                  <a:gd name="connsiteY48" fmla="*/ 781639 h 3204799"/>
                  <a:gd name="connsiteX49" fmla="*/ 4800600 w 9014460"/>
                  <a:gd name="connsiteY49" fmla="*/ 804499 h 3204799"/>
                  <a:gd name="connsiteX50" fmla="*/ 4724400 w 9014460"/>
                  <a:gd name="connsiteY50" fmla="*/ 842599 h 3204799"/>
                  <a:gd name="connsiteX51" fmla="*/ 4617720 w 9014460"/>
                  <a:gd name="connsiteY51" fmla="*/ 842599 h 3204799"/>
                  <a:gd name="connsiteX52" fmla="*/ 4556760 w 9014460"/>
                  <a:gd name="connsiteY52" fmla="*/ 895939 h 3204799"/>
                  <a:gd name="connsiteX53" fmla="*/ 4442460 w 9014460"/>
                  <a:gd name="connsiteY53" fmla="*/ 926419 h 3204799"/>
                  <a:gd name="connsiteX54" fmla="*/ 4312920 w 9014460"/>
                  <a:gd name="connsiteY54" fmla="*/ 918799 h 3204799"/>
                  <a:gd name="connsiteX55" fmla="*/ 4221480 w 9014460"/>
                  <a:gd name="connsiteY55" fmla="*/ 926419 h 3204799"/>
                  <a:gd name="connsiteX56" fmla="*/ 4175760 w 9014460"/>
                  <a:gd name="connsiteY56" fmla="*/ 941659 h 3204799"/>
                  <a:gd name="connsiteX57" fmla="*/ 4107180 w 9014460"/>
                  <a:gd name="connsiteY57" fmla="*/ 949279 h 3204799"/>
                  <a:gd name="connsiteX58" fmla="*/ 4061460 w 9014460"/>
                  <a:gd name="connsiteY58" fmla="*/ 941659 h 3204799"/>
                  <a:gd name="connsiteX59" fmla="*/ 3992880 w 9014460"/>
                  <a:gd name="connsiteY59" fmla="*/ 934039 h 3204799"/>
                  <a:gd name="connsiteX60" fmla="*/ 3901440 w 9014460"/>
                  <a:gd name="connsiteY60" fmla="*/ 949279 h 3204799"/>
                  <a:gd name="connsiteX61" fmla="*/ 3832860 w 9014460"/>
                  <a:gd name="connsiteY61" fmla="*/ 972139 h 3204799"/>
                  <a:gd name="connsiteX62" fmla="*/ 3733800 w 9014460"/>
                  <a:gd name="connsiteY62" fmla="*/ 979759 h 3204799"/>
                  <a:gd name="connsiteX63" fmla="*/ 3345180 w 9014460"/>
                  <a:gd name="connsiteY63" fmla="*/ 934039 h 3204799"/>
                  <a:gd name="connsiteX64" fmla="*/ 3208020 w 9014460"/>
                  <a:gd name="connsiteY64" fmla="*/ 911179 h 3204799"/>
                  <a:gd name="connsiteX65" fmla="*/ 3131820 w 9014460"/>
                  <a:gd name="connsiteY65" fmla="*/ 873079 h 3204799"/>
                  <a:gd name="connsiteX66" fmla="*/ 3002280 w 9014460"/>
                  <a:gd name="connsiteY66" fmla="*/ 873079 h 3204799"/>
                  <a:gd name="connsiteX67" fmla="*/ 2887980 w 9014460"/>
                  <a:gd name="connsiteY67" fmla="*/ 941659 h 3204799"/>
                  <a:gd name="connsiteX68" fmla="*/ 2842260 w 9014460"/>
                  <a:gd name="connsiteY68" fmla="*/ 979759 h 3204799"/>
                  <a:gd name="connsiteX69" fmla="*/ 2651760 w 9014460"/>
                  <a:gd name="connsiteY69" fmla="*/ 1048339 h 3204799"/>
                  <a:gd name="connsiteX70" fmla="*/ 2339340 w 9014460"/>
                  <a:gd name="connsiteY70" fmla="*/ 1063579 h 3204799"/>
                  <a:gd name="connsiteX71" fmla="*/ 2133600 w 9014460"/>
                  <a:gd name="connsiteY71" fmla="*/ 1063579 h 3204799"/>
                  <a:gd name="connsiteX72" fmla="*/ 1996440 w 9014460"/>
                  <a:gd name="connsiteY72" fmla="*/ 1086439 h 3204799"/>
                  <a:gd name="connsiteX73" fmla="*/ 1889760 w 9014460"/>
                  <a:gd name="connsiteY73" fmla="*/ 1109299 h 3204799"/>
                  <a:gd name="connsiteX74" fmla="*/ 1813560 w 9014460"/>
                  <a:gd name="connsiteY74" fmla="*/ 1162639 h 3204799"/>
                  <a:gd name="connsiteX75" fmla="*/ 1706880 w 9014460"/>
                  <a:gd name="connsiteY75" fmla="*/ 1223599 h 3204799"/>
                  <a:gd name="connsiteX76" fmla="*/ 1600200 w 9014460"/>
                  <a:gd name="connsiteY76" fmla="*/ 1292179 h 3204799"/>
                  <a:gd name="connsiteX77" fmla="*/ 1501140 w 9014460"/>
                  <a:gd name="connsiteY77" fmla="*/ 1337899 h 3204799"/>
                  <a:gd name="connsiteX78" fmla="*/ 1440180 w 9014460"/>
                  <a:gd name="connsiteY78" fmla="*/ 1383619 h 3204799"/>
                  <a:gd name="connsiteX79" fmla="*/ 1386840 w 9014460"/>
                  <a:gd name="connsiteY79" fmla="*/ 1406479 h 3204799"/>
                  <a:gd name="connsiteX80" fmla="*/ 1325880 w 9014460"/>
                  <a:gd name="connsiteY80" fmla="*/ 1368379 h 3204799"/>
                  <a:gd name="connsiteX81" fmla="*/ 1219200 w 9014460"/>
                  <a:gd name="connsiteY81" fmla="*/ 1375999 h 3204799"/>
                  <a:gd name="connsiteX82" fmla="*/ 1165860 w 9014460"/>
                  <a:gd name="connsiteY82" fmla="*/ 1444579 h 3204799"/>
                  <a:gd name="connsiteX83" fmla="*/ 1181100 w 9014460"/>
                  <a:gd name="connsiteY83" fmla="*/ 1513159 h 3204799"/>
                  <a:gd name="connsiteX84" fmla="*/ 1112520 w 9014460"/>
                  <a:gd name="connsiteY84" fmla="*/ 1551259 h 3204799"/>
                  <a:gd name="connsiteX85" fmla="*/ 1082040 w 9014460"/>
                  <a:gd name="connsiteY85" fmla="*/ 1589359 h 3204799"/>
                  <a:gd name="connsiteX86" fmla="*/ 1097280 w 9014460"/>
                  <a:gd name="connsiteY86" fmla="*/ 1650319 h 3204799"/>
                  <a:gd name="connsiteX87" fmla="*/ 1028700 w 9014460"/>
                  <a:gd name="connsiteY87" fmla="*/ 1726519 h 3204799"/>
                  <a:gd name="connsiteX88" fmla="*/ 1021080 w 9014460"/>
                  <a:gd name="connsiteY88" fmla="*/ 1795099 h 3204799"/>
                  <a:gd name="connsiteX89" fmla="*/ 1059180 w 9014460"/>
                  <a:gd name="connsiteY89" fmla="*/ 1863679 h 3204799"/>
                  <a:gd name="connsiteX90" fmla="*/ 1021080 w 9014460"/>
                  <a:gd name="connsiteY90" fmla="*/ 1932259 h 3204799"/>
                  <a:gd name="connsiteX91" fmla="*/ 906780 w 9014460"/>
                  <a:gd name="connsiteY91" fmla="*/ 2046559 h 3204799"/>
                  <a:gd name="connsiteX92" fmla="*/ 792480 w 9014460"/>
                  <a:gd name="connsiteY92" fmla="*/ 2115139 h 3204799"/>
                  <a:gd name="connsiteX93" fmla="*/ 716280 w 9014460"/>
                  <a:gd name="connsiteY93" fmla="*/ 2130379 h 3204799"/>
                  <a:gd name="connsiteX94" fmla="*/ 624840 w 9014460"/>
                  <a:gd name="connsiteY94" fmla="*/ 2214199 h 3204799"/>
                  <a:gd name="connsiteX95" fmla="*/ 579120 w 9014460"/>
                  <a:gd name="connsiteY95" fmla="*/ 2267539 h 3204799"/>
                  <a:gd name="connsiteX96" fmla="*/ 457200 w 9014460"/>
                  <a:gd name="connsiteY96" fmla="*/ 2435179 h 3204799"/>
                  <a:gd name="connsiteX97" fmla="*/ 419100 w 9014460"/>
                  <a:gd name="connsiteY97" fmla="*/ 2511379 h 3204799"/>
                  <a:gd name="connsiteX98" fmla="*/ 297180 w 9014460"/>
                  <a:gd name="connsiteY98" fmla="*/ 2648539 h 3204799"/>
                  <a:gd name="connsiteX99" fmla="*/ 251460 w 9014460"/>
                  <a:gd name="connsiteY99" fmla="*/ 2839039 h 3204799"/>
                  <a:gd name="connsiteX100" fmla="*/ 236220 w 9014460"/>
                  <a:gd name="connsiteY100" fmla="*/ 2884759 h 3204799"/>
                  <a:gd name="connsiteX101" fmla="*/ 198120 w 9014460"/>
                  <a:gd name="connsiteY101" fmla="*/ 3014299 h 3204799"/>
                  <a:gd name="connsiteX102" fmla="*/ 129540 w 9014460"/>
                  <a:gd name="connsiteY102" fmla="*/ 3098119 h 3204799"/>
                  <a:gd name="connsiteX103" fmla="*/ 0 w 9014460"/>
                  <a:gd name="connsiteY103" fmla="*/ 3204799 h 3204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</a:cxnLst>
                <a:rect l="l" t="t" r="r" b="b"/>
                <a:pathLst>
                  <a:path w="9014460" h="3204799">
                    <a:moveTo>
                      <a:pt x="9014460" y="423499"/>
                    </a:moveTo>
                    <a:cubicBezTo>
                      <a:pt x="8983980" y="426039"/>
                      <a:pt x="8953500" y="428579"/>
                      <a:pt x="8930640" y="446359"/>
                    </a:cubicBezTo>
                    <a:cubicBezTo>
                      <a:pt x="8907780" y="464139"/>
                      <a:pt x="8895080" y="508589"/>
                      <a:pt x="8877300" y="530179"/>
                    </a:cubicBezTo>
                    <a:cubicBezTo>
                      <a:pt x="8859520" y="551769"/>
                      <a:pt x="8836660" y="567009"/>
                      <a:pt x="8823960" y="575899"/>
                    </a:cubicBezTo>
                    <a:cubicBezTo>
                      <a:pt x="8811260" y="584789"/>
                      <a:pt x="8812530" y="582249"/>
                      <a:pt x="8801100" y="583519"/>
                    </a:cubicBezTo>
                    <a:cubicBezTo>
                      <a:pt x="8789670" y="584789"/>
                      <a:pt x="8755380" y="583519"/>
                      <a:pt x="8755380" y="583519"/>
                    </a:cubicBezTo>
                    <a:cubicBezTo>
                      <a:pt x="8732520" y="583519"/>
                      <a:pt x="8695690" y="592409"/>
                      <a:pt x="8663940" y="583519"/>
                    </a:cubicBezTo>
                    <a:cubicBezTo>
                      <a:pt x="8632190" y="574629"/>
                      <a:pt x="8592820" y="546689"/>
                      <a:pt x="8564880" y="530179"/>
                    </a:cubicBezTo>
                    <a:cubicBezTo>
                      <a:pt x="8536940" y="513669"/>
                      <a:pt x="8510270" y="503509"/>
                      <a:pt x="8496300" y="484459"/>
                    </a:cubicBezTo>
                    <a:cubicBezTo>
                      <a:pt x="8482330" y="465409"/>
                      <a:pt x="8493760" y="440009"/>
                      <a:pt x="8481060" y="415879"/>
                    </a:cubicBezTo>
                    <a:cubicBezTo>
                      <a:pt x="8468360" y="391749"/>
                      <a:pt x="8444230" y="363809"/>
                      <a:pt x="8420100" y="339679"/>
                    </a:cubicBezTo>
                    <a:cubicBezTo>
                      <a:pt x="8395970" y="315549"/>
                      <a:pt x="8373110" y="311739"/>
                      <a:pt x="8336280" y="271099"/>
                    </a:cubicBezTo>
                    <a:cubicBezTo>
                      <a:pt x="8299450" y="230459"/>
                      <a:pt x="8235950" y="137749"/>
                      <a:pt x="8199120" y="95839"/>
                    </a:cubicBezTo>
                    <a:cubicBezTo>
                      <a:pt x="8162290" y="53929"/>
                      <a:pt x="8138160" y="32339"/>
                      <a:pt x="8115300" y="19639"/>
                    </a:cubicBezTo>
                    <a:cubicBezTo>
                      <a:pt x="8092440" y="6939"/>
                      <a:pt x="8061960" y="19639"/>
                      <a:pt x="8061960" y="19639"/>
                    </a:cubicBezTo>
                    <a:cubicBezTo>
                      <a:pt x="8047990" y="19639"/>
                      <a:pt x="8045450" y="14559"/>
                      <a:pt x="8031480" y="19639"/>
                    </a:cubicBezTo>
                    <a:cubicBezTo>
                      <a:pt x="8017510" y="24719"/>
                      <a:pt x="7993380" y="43769"/>
                      <a:pt x="7978140" y="50119"/>
                    </a:cubicBezTo>
                    <a:cubicBezTo>
                      <a:pt x="7962900" y="56469"/>
                      <a:pt x="7954010" y="61549"/>
                      <a:pt x="7940040" y="57739"/>
                    </a:cubicBezTo>
                    <a:cubicBezTo>
                      <a:pt x="7926070" y="53929"/>
                      <a:pt x="7910830" y="36149"/>
                      <a:pt x="7894320" y="27259"/>
                    </a:cubicBezTo>
                    <a:cubicBezTo>
                      <a:pt x="7877810" y="18369"/>
                      <a:pt x="7860030" y="8209"/>
                      <a:pt x="7840980" y="4399"/>
                    </a:cubicBezTo>
                    <a:cubicBezTo>
                      <a:pt x="7821930" y="589"/>
                      <a:pt x="7804150" y="-3221"/>
                      <a:pt x="7780020" y="4399"/>
                    </a:cubicBezTo>
                    <a:cubicBezTo>
                      <a:pt x="7755890" y="12019"/>
                      <a:pt x="7721600" y="38689"/>
                      <a:pt x="7696200" y="50119"/>
                    </a:cubicBezTo>
                    <a:cubicBezTo>
                      <a:pt x="7670800" y="61549"/>
                      <a:pt x="7659370" y="65359"/>
                      <a:pt x="7627620" y="72979"/>
                    </a:cubicBezTo>
                    <a:cubicBezTo>
                      <a:pt x="7595870" y="80599"/>
                      <a:pt x="7538720" y="79329"/>
                      <a:pt x="7505700" y="95839"/>
                    </a:cubicBezTo>
                    <a:cubicBezTo>
                      <a:pt x="7472680" y="112349"/>
                      <a:pt x="7456170" y="156799"/>
                      <a:pt x="7429500" y="172039"/>
                    </a:cubicBezTo>
                    <a:cubicBezTo>
                      <a:pt x="7402830" y="187279"/>
                      <a:pt x="7345680" y="187279"/>
                      <a:pt x="7345680" y="187279"/>
                    </a:cubicBezTo>
                    <a:lnTo>
                      <a:pt x="7254240" y="202519"/>
                    </a:lnTo>
                    <a:cubicBezTo>
                      <a:pt x="7222490" y="207599"/>
                      <a:pt x="7209790" y="212679"/>
                      <a:pt x="7155180" y="217759"/>
                    </a:cubicBezTo>
                    <a:cubicBezTo>
                      <a:pt x="7100570" y="222839"/>
                      <a:pt x="6978650" y="227919"/>
                      <a:pt x="6926580" y="232999"/>
                    </a:cubicBezTo>
                    <a:cubicBezTo>
                      <a:pt x="6874510" y="238079"/>
                      <a:pt x="6887210" y="243159"/>
                      <a:pt x="6842760" y="248239"/>
                    </a:cubicBezTo>
                    <a:cubicBezTo>
                      <a:pt x="6798310" y="253319"/>
                      <a:pt x="6727190" y="259669"/>
                      <a:pt x="6659880" y="263479"/>
                    </a:cubicBezTo>
                    <a:cubicBezTo>
                      <a:pt x="6592570" y="267289"/>
                      <a:pt x="6497320" y="273639"/>
                      <a:pt x="6438900" y="271099"/>
                    </a:cubicBezTo>
                    <a:cubicBezTo>
                      <a:pt x="6380480" y="268559"/>
                      <a:pt x="6355080" y="249509"/>
                      <a:pt x="6309360" y="248239"/>
                    </a:cubicBezTo>
                    <a:cubicBezTo>
                      <a:pt x="6263640" y="246969"/>
                      <a:pt x="6225540" y="244429"/>
                      <a:pt x="6164580" y="263479"/>
                    </a:cubicBezTo>
                    <a:cubicBezTo>
                      <a:pt x="6103620" y="282529"/>
                      <a:pt x="6009640" y="326979"/>
                      <a:pt x="5943600" y="362539"/>
                    </a:cubicBezTo>
                    <a:cubicBezTo>
                      <a:pt x="5877560" y="398099"/>
                      <a:pt x="5805170" y="452709"/>
                      <a:pt x="5768340" y="476839"/>
                    </a:cubicBezTo>
                    <a:cubicBezTo>
                      <a:pt x="5731510" y="500969"/>
                      <a:pt x="5734050" y="498429"/>
                      <a:pt x="5722620" y="507319"/>
                    </a:cubicBezTo>
                    <a:cubicBezTo>
                      <a:pt x="5711190" y="516209"/>
                      <a:pt x="5708650" y="526369"/>
                      <a:pt x="5699760" y="530179"/>
                    </a:cubicBezTo>
                    <a:cubicBezTo>
                      <a:pt x="5690870" y="533989"/>
                      <a:pt x="5687060" y="525099"/>
                      <a:pt x="5669280" y="530179"/>
                    </a:cubicBezTo>
                    <a:cubicBezTo>
                      <a:pt x="5651500" y="535259"/>
                      <a:pt x="5612130" y="546689"/>
                      <a:pt x="5593080" y="560659"/>
                    </a:cubicBezTo>
                    <a:cubicBezTo>
                      <a:pt x="5574030" y="574629"/>
                      <a:pt x="5575300" y="596219"/>
                      <a:pt x="5554980" y="613999"/>
                    </a:cubicBezTo>
                    <a:cubicBezTo>
                      <a:pt x="5534660" y="631779"/>
                      <a:pt x="5499100" y="653369"/>
                      <a:pt x="5471160" y="667339"/>
                    </a:cubicBezTo>
                    <a:cubicBezTo>
                      <a:pt x="5443220" y="681309"/>
                      <a:pt x="5412740" y="691469"/>
                      <a:pt x="5387340" y="697819"/>
                    </a:cubicBezTo>
                    <a:cubicBezTo>
                      <a:pt x="5361940" y="704169"/>
                      <a:pt x="5339080" y="700359"/>
                      <a:pt x="5318760" y="705439"/>
                    </a:cubicBezTo>
                    <a:cubicBezTo>
                      <a:pt x="5298440" y="710519"/>
                      <a:pt x="5288280" y="718139"/>
                      <a:pt x="5265420" y="728299"/>
                    </a:cubicBezTo>
                    <a:cubicBezTo>
                      <a:pt x="5242560" y="738459"/>
                      <a:pt x="5218430" y="757509"/>
                      <a:pt x="5181600" y="766399"/>
                    </a:cubicBezTo>
                    <a:cubicBezTo>
                      <a:pt x="5144770" y="775289"/>
                      <a:pt x="5080000" y="779099"/>
                      <a:pt x="5044440" y="781639"/>
                    </a:cubicBezTo>
                    <a:cubicBezTo>
                      <a:pt x="5008880" y="784179"/>
                      <a:pt x="4968240" y="781639"/>
                      <a:pt x="4968240" y="781639"/>
                    </a:cubicBezTo>
                    <a:cubicBezTo>
                      <a:pt x="4939030" y="781639"/>
                      <a:pt x="4897120" y="777829"/>
                      <a:pt x="4869180" y="781639"/>
                    </a:cubicBezTo>
                    <a:cubicBezTo>
                      <a:pt x="4841240" y="785449"/>
                      <a:pt x="4824730" y="794339"/>
                      <a:pt x="4800600" y="804499"/>
                    </a:cubicBezTo>
                    <a:cubicBezTo>
                      <a:pt x="4776470" y="814659"/>
                      <a:pt x="4754880" y="836249"/>
                      <a:pt x="4724400" y="842599"/>
                    </a:cubicBezTo>
                    <a:cubicBezTo>
                      <a:pt x="4693920" y="848949"/>
                      <a:pt x="4645660" y="833709"/>
                      <a:pt x="4617720" y="842599"/>
                    </a:cubicBezTo>
                    <a:cubicBezTo>
                      <a:pt x="4589780" y="851489"/>
                      <a:pt x="4585970" y="881969"/>
                      <a:pt x="4556760" y="895939"/>
                    </a:cubicBezTo>
                    <a:cubicBezTo>
                      <a:pt x="4527550" y="909909"/>
                      <a:pt x="4483100" y="922609"/>
                      <a:pt x="4442460" y="926419"/>
                    </a:cubicBezTo>
                    <a:cubicBezTo>
                      <a:pt x="4401820" y="930229"/>
                      <a:pt x="4349750" y="918799"/>
                      <a:pt x="4312920" y="918799"/>
                    </a:cubicBezTo>
                    <a:cubicBezTo>
                      <a:pt x="4276090" y="918799"/>
                      <a:pt x="4244340" y="922609"/>
                      <a:pt x="4221480" y="926419"/>
                    </a:cubicBezTo>
                    <a:cubicBezTo>
                      <a:pt x="4198620" y="930229"/>
                      <a:pt x="4194810" y="937849"/>
                      <a:pt x="4175760" y="941659"/>
                    </a:cubicBezTo>
                    <a:cubicBezTo>
                      <a:pt x="4156710" y="945469"/>
                      <a:pt x="4126230" y="949279"/>
                      <a:pt x="4107180" y="949279"/>
                    </a:cubicBezTo>
                    <a:cubicBezTo>
                      <a:pt x="4088130" y="949279"/>
                      <a:pt x="4080510" y="944199"/>
                      <a:pt x="4061460" y="941659"/>
                    </a:cubicBezTo>
                    <a:cubicBezTo>
                      <a:pt x="4042410" y="939119"/>
                      <a:pt x="4019550" y="932769"/>
                      <a:pt x="3992880" y="934039"/>
                    </a:cubicBezTo>
                    <a:cubicBezTo>
                      <a:pt x="3966210" y="935309"/>
                      <a:pt x="3928110" y="942929"/>
                      <a:pt x="3901440" y="949279"/>
                    </a:cubicBezTo>
                    <a:cubicBezTo>
                      <a:pt x="3874770" y="955629"/>
                      <a:pt x="3860800" y="967059"/>
                      <a:pt x="3832860" y="972139"/>
                    </a:cubicBezTo>
                    <a:cubicBezTo>
                      <a:pt x="3804920" y="977219"/>
                      <a:pt x="3815080" y="986109"/>
                      <a:pt x="3733800" y="979759"/>
                    </a:cubicBezTo>
                    <a:cubicBezTo>
                      <a:pt x="3652520" y="973409"/>
                      <a:pt x="3432810" y="945469"/>
                      <a:pt x="3345180" y="934039"/>
                    </a:cubicBezTo>
                    <a:cubicBezTo>
                      <a:pt x="3257550" y="922609"/>
                      <a:pt x="3243580" y="921339"/>
                      <a:pt x="3208020" y="911179"/>
                    </a:cubicBezTo>
                    <a:cubicBezTo>
                      <a:pt x="3172460" y="901019"/>
                      <a:pt x="3166110" y="879429"/>
                      <a:pt x="3131820" y="873079"/>
                    </a:cubicBezTo>
                    <a:cubicBezTo>
                      <a:pt x="3097530" y="866729"/>
                      <a:pt x="3042920" y="861649"/>
                      <a:pt x="3002280" y="873079"/>
                    </a:cubicBezTo>
                    <a:cubicBezTo>
                      <a:pt x="2961640" y="884509"/>
                      <a:pt x="2914650" y="923879"/>
                      <a:pt x="2887980" y="941659"/>
                    </a:cubicBezTo>
                    <a:cubicBezTo>
                      <a:pt x="2861310" y="959439"/>
                      <a:pt x="2881630" y="961979"/>
                      <a:pt x="2842260" y="979759"/>
                    </a:cubicBezTo>
                    <a:cubicBezTo>
                      <a:pt x="2802890" y="997539"/>
                      <a:pt x="2735580" y="1034369"/>
                      <a:pt x="2651760" y="1048339"/>
                    </a:cubicBezTo>
                    <a:cubicBezTo>
                      <a:pt x="2567940" y="1062309"/>
                      <a:pt x="2425700" y="1061039"/>
                      <a:pt x="2339340" y="1063579"/>
                    </a:cubicBezTo>
                    <a:cubicBezTo>
                      <a:pt x="2252980" y="1066119"/>
                      <a:pt x="2190750" y="1059769"/>
                      <a:pt x="2133600" y="1063579"/>
                    </a:cubicBezTo>
                    <a:cubicBezTo>
                      <a:pt x="2076450" y="1067389"/>
                      <a:pt x="2037080" y="1078819"/>
                      <a:pt x="1996440" y="1086439"/>
                    </a:cubicBezTo>
                    <a:cubicBezTo>
                      <a:pt x="1955800" y="1094059"/>
                      <a:pt x="1920240" y="1096599"/>
                      <a:pt x="1889760" y="1109299"/>
                    </a:cubicBezTo>
                    <a:cubicBezTo>
                      <a:pt x="1859280" y="1121999"/>
                      <a:pt x="1844040" y="1143589"/>
                      <a:pt x="1813560" y="1162639"/>
                    </a:cubicBezTo>
                    <a:cubicBezTo>
                      <a:pt x="1783080" y="1181689"/>
                      <a:pt x="1742440" y="1202009"/>
                      <a:pt x="1706880" y="1223599"/>
                    </a:cubicBezTo>
                    <a:cubicBezTo>
                      <a:pt x="1671320" y="1245189"/>
                      <a:pt x="1634490" y="1273129"/>
                      <a:pt x="1600200" y="1292179"/>
                    </a:cubicBezTo>
                    <a:cubicBezTo>
                      <a:pt x="1565910" y="1311229"/>
                      <a:pt x="1527810" y="1322659"/>
                      <a:pt x="1501140" y="1337899"/>
                    </a:cubicBezTo>
                    <a:cubicBezTo>
                      <a:pt x="1474470" y="1353139"/>
                      <a:pt x="1459230" y="1372189"/>
                      <a:pt x="1440180" y="1383619"/>
                    </a:cubicBezTo>
                    <a:cubicBezTo>
                      <a:pt x="1421130" y="1395049"/>
                      <a:pt x="1405890" y="1409019"/>
                      <a:pt x="1386840" y="1406479"/>
                    </a:cubicBezTo>
                    <a:cubicBezTo>
                      <a:pt x="1367790" y="1403939"/>
                      <a:pt x="1353820" y="1373459"/>
                      <a:pt x="1325880" y="1368379"/>
                    </a:cubicBezTo>
                    <a:cubicBezTo>
                      <a:pt x="1297940" y="1363299"/>
                      <a:pt x="1245870" y="1363299"/>
                      <a:pt x="1219200" y="1375999"/>
                    </a:cubicBezTo>
                    <a:cubicBezTo>
                      <a:pt x="1192530" y="1388699"/>
                      <a:pt x="1172210" y="1421719"/>
                      <a:pt x="1165860" y="1444579"/>
                    </a:cubicBezTo>
                    <a:cubicBezTo>
                      <a:pt x="1159510" y="1467439"/>
                      <a:pt x="1189990" y="1495379"/>
                      <a:pt x="1181100" y="1513159"/>
                    </a:cubicBezTo>
                    <a:cubicBezTo>
                      <a:pt x="1172210" y="1530939"/>
                      <a:pt x="1129030" y="1538559"/>
                      <a:pt x="1112520" y="1551259"/>
                    </a:cubicBezTo>
                    <a:cubicBezTo>
                      <a:pt x="1096010" y="1563959"/>
                      <a:pt x="1084580" y="1572849"/>
                      <a:pt x="1082040" y="1589359"/>
                    </a:cubicBezTo>
                    <a:cubicBezTo>
                      <a:pt x="1079500" y="1605869"/>
                      <a:pt x="1106170" y="1627459"/>
                      <a:pt x="1097280" y="1650319"/>
                    </a:cubicBezTo>
                    <a:cubicBezTo>
                      <a:pt x="1088390" y="1673179"/>
                      <a:pt x="1041400" y="1702389"/>
                      <a:pt x="1028700" y="1726519"/>
                    </a:cubicBezTo>
                    <a:cubicBezTo>
                      <a:pt x="1016000" y="1750649"/>
                      <a:pt x="1016000" y="1772239"/>
                      <a:pt x="1021080" y="1795099"/>
                    </a:cubicBezTo>
                    <a:cubicBezTo>
                      <a:pt x="1026160" y="1817959"/>
                      <a:pt x="1059180" y="1840819"/>
                      <a:pt x="1059180" y="1863679"/>
                    </a:cubicBezTo>
                    <a:cubicBezTo>
                      <a:pt x="1059180" y="1886539"/>
                      <a:pt x="1046480" y="1901779"/>
                      <a:pt x="1021080" y="1932259"/>
                    </a:cubicBezTo>
                    <a:cubicBezTo>
                      <a:pt x="995680" y="1962739"/>
                      <a:pt x="944880" y="2016079"/>
                      <a:pt x="906780" y="2046559"/>
                    </a:cubicBezTo>
                    <a:cubicBezTo>
                      <a:pt x="868680" y="2077039"/>
                      <a:pt x="824230" y="2101169"/>
                      <a:pt x="792480" y="2115139"/>
                    </a:cubicBezTo>
                    <a:cubicBezTo>
                      <a:pt x="760730" y="2129109"/>
                      <a:pt x="744220" y="2113869"/>
                      <a:pt x="716280" y="2130379"/>
                    </a:cubicBezTo>
                    <a:cubicBezTo>
                      <a:pt x="688340" y="2146889"/>
                      <a:pt x="647700" y="2191339"/>
                      <a:pt x="624840" y="2214199"/>
                    </a:cubicBezTo>
                    <a:cubicBezTo>
                      <a:pt x="601980" y="2237059"/>
                      <a:pt x="607060" y="2230709"/>
                      <a:pt x="579120" y="2267539"/>
                    </a:cubicBezTo>
                    <a:cubicBezTo>
                      <a:pt x="551180" y="2304369"/>
                      <a:pt x="483870" y="2394539"/>
                      <a:pt x="457200" y="2435179"/>
                    </a:cubicBezTo>
                    <a:cubicBezTo>
                      <a:pt x="430530" y="2475819"/>
                      <a:pt x="445770" y="2475819"/>
                      <a:pt x="419100" y="2511379"/>
                    </a:cubicBezTo>
                    <a:cubicBezTo>
                      <a:pt x="392430" y="2546939"/>
                      <a:pt x="325120" y="2593929"/>
                      <a:pt x="297180" y="2648539"/>
                    </a:cubicBezTo>
                    <a:cubicBezTo>
                      <a:pt x="269240" y="2703149"/>
                      <a:pt x="261620" y="2799669"/>
                      <a:pt x="251460" y="2839039"/>
                    </a:cubicBezTo>
                    <a:cubicBezTo>
                      <a:pt x="241300" y="2878409"/>
                      <a:pt x="245110" y="2855549"/>
                      <a:pt x="236220" y="2884759"/>
                    </a:cubicBezTo>
                    <a:cubicBezTo>
                      <a:pt x="227330" y="2913969"/>
                      <a:pt x="215900" y="2978739"/>
                      <a:pt x="198120" y="3014299"/>
                    </a:cubicBezTo>
                    <a:cubicBezTo>
                      <a:pt x="180340" y="3049859"/>
                      <a:pt x="162560" y="3066369"/>
                      <a:pt x="129540" y="3098119"/>
                    </a:cubicBezTo>
                    <a:cubicBezTo>
                      <a:pt x="96520" y="3129869"/>
                      <a:pt x="48260" y="3167334"/>
                      <a:pt x="0" y="3204799"/>
                    </a:cubicBezTo>
                  </a:path>
                </a:pathLst>
              </a:custGeom>
              <a:noFill/>
              <a:ln w="1016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" name="Прямоугольник 7"/>
            <p:cNvSpPr/>
            <p:nvPr/>
          </p:nvSpPr>
          <p:spPr>
            <a:xfrm>
              <a:off x="0" y="1675453"/>
              <a:ext cx="12801600" cy="58470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2191" tIns="61096" rIns="122191" bIns="61096" rtlCol="0" anchor="ctr"/>
            <a:lstStyle/>
            <a:p>
              <a:pPr algn="ctr"/>
              <a:endParaRPr lang="ru-RU"/>
            </a:p>
          </p:txBody>
        </p:sp>
        <p:grpSp>
          <p:nvGrpSpPr>
            <p:cNvPr id="235" name="Группа 234"/>
            <p:cNvGrpSpPr/>
            <p:nvPr/>
          </p:nvGrpSpPr>
          <p:grpSpPr>
            <a:xfrm>
              <a:off x="928192" y="1344216"/>
              <a:ext cx="10873613" cy="6762246"/>
              <a:chOff x="928192" y="1344216"/>
              <a:chExt cx="10873613" cy="6762246"/>
            </a:xfrm>
          </p:grpSpPr>
          <p:grpSp>
            <p:nvGrpSpPr>
              <p:cNvPr id="280" name="Группа 279"/>
              <p:cNvGrpSpPr/>
              <p:nvPr/>
            </p:nvGrpSpPr>
            <p:grpSpPr>
              <a:xfrm>
                <a:off x="928192" y="1344216"/>
                <a:ext cx="8940997" cy="6606018"/>
                <a:chOff x="928192" y="1344216"/>
                <a:chExt cx="8940997" cy="6606018"/>
              </a:xfrm>
            </p:grpSpPr>
            <p:sp>
              <p:nvSpPr>
                <p:cNvPr id="286" name="Овал 285"/>
                <p:cNvSpPr/>
                <p:nvPr/>
              </p:nvSpPr>
              <p:spPr>
                <a:xfrm>
                  <a:off x="8549558" y="5667716"/>
                  <a:ext cx="216024" cy="216024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8575">
                  <a:solidFill>
                    <a:srgbClr val="F53D0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800"/>
                </a:p>
              </p:txBody>
            </p:sp>
            <p:sp>
              <p:nvSpPr>
                <p:cNvPr id="287" name="Овал 286"/>
                <p:cNvSpPr/>
                <p:nvPr/>
              </p:nvSpPr>
              <p:spPr>
                <a:xfrm>
                  <a:off x="2796042" y="5010118"/>
                  <a:ext cx="216024" cy="216024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8575">
                  <a:solidFill>
                    <a:srgbClr val="F53D0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800"/>
                </a:p>
              </p:txBody>
            </p:sp>
            <p:sp>
              <p:nvSpPr>
                <p:cNvPr id="288" name="Овал 287"/>
                <p:cNvSpPr/>
                <p:nvPr/>
              </p:nvSpPr>
              <p:spPr>
                <a:xfrm>
                  <a:off x="3131541" y="7609238"/>
                  <a:ext cx="340996" cy="34099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8575">
                  <a:solidFill>
                    <a:srgbClr val="F53D0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800"/>
                </a:p>
              </p:txBody>
            </p:sp>
            <p:sp>
              <p:nvSpPr>
                <p:cNvPr id="289" name="Овал 288"/>
                <p:cNvSpPr/>
                <p:nvPr/>
              </p:nvSpPr>
              <p:spPr>
                <a:xfrm>
                  <a:off x="5815321" y="7072190"/>
                  <a:ext cx="182975" cy="182975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8575">
                  <a:solidFill>
                    <a:srgbClr val="F53D0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800"/>
                </a:p>
              </p:txBody>
            </p:sp>
            <p:sp>
              <p:nvSpPr>
                <p:cNvPr id="290" name="Овал 289"/>
                <p:cNvSpPr/>
                <p:nvPr/>
              </p:nvSpPr>
              <p:spPr>
                <a:xfrm>
                  <a:off x="7437486" y="6456785"/>
                  <a:ext cx="163988" cy="163988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8575">
                  <a:solidFill>
                    <a:srgbClr val="F53D0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800"/>
                </a:p>
              </p:txBody>
            </p:sp>
            <p:sp>
              <p:nvSpPr>
                <p:cNvPr id="291" name="Овал 290"/>
                <p:cNvSpPr/>
                <p:nvPr/>
              </p:nvSpPr>
              <p:spPr>
                <a:xfrm>
                  <a:off x="5765211" y="3000400"/>
                  <a:ext cx="163988" cy="163988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8575">
                  <a:solidFill>
                    <a:srgbClr val="F53D0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800"/>
                </a:p>
              </p:txBody>
            </p:sp>
            <p:sp>
              <p:nvSpPr>
                <p:cNvPr id="292" name="Овал 291"/>
                <p:cNvSpPr/>
                <p:nvPr/>
              </p:nvSpPr>
              <p:spPr>
                <a:xfrm>
                  <a:off x="4024536" y="1992288"/>
                  <a:ext cx="163988" cy="163988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8575">
                  <a:solidFill>
                    <a:srgbClr val="F53D0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800"/>
                </a:p>
              </p:txBody>
            </p:sp>
            <p:sp>
              <p:nvSpPr>
                <p:cNvPr id="293" name="Овал 292"/>
                <p:cNvSpPr/>
                <p:nvPr/>
              </p:nvSpPr>
              <p:spPr>
                <a:xfrm>
                  <a:off x="3736504" y="1344216"/>
                  <a:ext cx="163988" cy="163988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8575">
                  <a:solidFill>
                    <a:srgbClr val="F53D0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800"/>
                </a:p>
              </p:txBody>
            </p:sp>
            <p:sp>
              <p:nvSpPr>
                <p:cNvPr id="294" name="Овал 293"/>
                <p:cNvSpPr/>
                <p:nvPr/>
              </p:nvSpPr>
              <p:spPr>
                <a:xfrm>
                  <a:off x="3429428" y="5376664"/>
                  <a:ext cx="163988" cy="163988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8575">
                  <a:solidFill>
                    <a:srgbClr val="F53D0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800"/>
                </a:p>
              </p:txBody>
            </p:sp>
            <p:sp>
              <p:nvSpPr>
                <p:cNvPr id="295" name="Овал 294"/>
                <p:cNvSpPr/>
                <p:nvPr/>
              </p:nvSpPr>
              <p:spPr>
                <a:xfrm>
                  <a:off x="928192" y="3864496"/>
                  <a:ext cx="144016" cy="14401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8575">
                  <a:solidFill>
                    <a:srgbClr val="F53D0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800"/>
                </a:p>
              </p:txBody>
            </p:sp>
            <p:sp>
              <p:nvSpPr>
                <p:cNvPr id="296" name="Овал 295"/>
                <p:cNvSpPr/>
                <p:nvPr/>
              </p:nvSpPr>
              <p:spPr>
                <a:xfrm>
                  <a:off x="4181910" y="6879496"/>
                  <a:ext cx="163988" cy="163988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8575">
                  <a:solidFill>
                    <a:srgbClr val="F53D0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800"/>
                </a:p>
              </p:txBody>
            </p:sp>
            <p:sp>
              <p:nvSpPr>
                <p:cNvPr id="297" name="Овал 296"/>
                <p:cNvSpPr/>
                <p:nvPr/>
              </p:nvSpPr>
              <p:spPr>
                <a:xfrm>
                  <a:off x="6300655" y="5667716"/>
                  <a:ext cx="144016" cy="14401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8575">
                  <a:solidFill>
                    <a:srgbClr val="F53D0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800"/>
                </a:p>
              </p:txBody>
            </p:sp>
            <p:sp>
              <p:nvSpPr>
                <p:cNvPr id="299" name="Овал 298"/>
                <p:cNvSpPr/>
                <p:nvPr/>
              </p:nvSpPr>
              <p:spPr>
                <a:xfrm>
                  <a:off x="5464696" y="3864496"/>
                  <a:ext cx="144016" cy="14401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8575">
                  <a:solidFill>
                    <a:srgbClr val="F53D0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800"/>
                </a:p>
              </p:txBody>
            </p:sp>
            <p:sp>
              <p:nvSpPr>
                <p:cNvPr id="301" name="Овал 300"/>
                <p:cNvSpPr/>
                <p:nvPr/>
              </p:nvSpPr>
              <p:spPr>
                <a:xfrm>
                  <a:off x="7302358" y="4454962"/>
                  <a:ext cx="144016" cy="14401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8575">
                  <a:solidFill>
                    <a:srgbClr val="F53D0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800"/>
                </a:p>
              </p:txBody>
            </p:sp>
            <p:sp>
              <p:nvSpPr>
                <p:cNvPr id="303" name="Овал 302"/>
                <p:cNvSpPr/>
                <p:nvPr/>
              </p:nvSpPr>
              <p:spPr>
                <a:xfrm>
                  <a:off x="3141396" y="2712368"/>
                  <a:ext cx="144016" cy="14401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8575">
                  <a:solidFill>
                    <a:srgbClr val="F53D0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800"/>
                </a:p>
              </p:txBody>
            </p:sp>
            <p:sp>
              <p:nvSpPr>
                <p:cNvPr id="304" name="Овал 303"/>
                <p:cNvSpPr/>
                <p:nvPr/>
              </p:nvSpPr>
              <p:spPr>
                <a:xfrm>
                  <a:off x="4263904" y="2938378"/>
                  <a:ext cx="144016" cy="14401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8575">
                  <a:solidFill>
                    <a:srgbClr val="F53D0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800"/>
                </a:p>
              </p:txBody>
            </p:sp>
            <p:sp>
              <p:nvSpPr>
                <p:cNvPr id="315" name="Овал 314"/>
                <p:cNvSpPr/>
                <p:nvPr/>
              </p:nvSpPr>
              <p:spPr>
                <a:xfrm>
                  <a:off x="8113785" y="4955794"/>
                  <a:ext cx="144016" cy="14401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8575">
                  <a:solidFill>
                    <a:srgbClr val="F53D0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800"/>
                </a:p>
              </p:txBody>
            </p:sp>
            <p:sp>
              <p:nvSpPr>
                <p:cNvPr id="316" name="Овал 315"/>
                <p:cNvSpPr/>
                <p:nvPr/>
              </p:nvSpPr>
              <p:spPr>
                <a:xfrm>
                  <a:off x="9725173" y="4675956"/>
                  <a:ext cx="144016" cy="14401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8575">
                  <a:solidFill>
                    <a:srgbClr val="F53D0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800"/>
                </a:p>
              </p:txBody>
            </p:sp>
            <p:sp>
              <p:nvSpPr>
                <p:cNvPr id="317" name="Овал 316"/>
                <p:cNvSpPr/>
                <p:nvPr/>
              </p:nvSpPr>
              <p:spPr>
                <a:xfrm>
                  <a:off x="6760840" y="4056217"/>
                  <a:ext cx="144016" cy="14401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8575">
                  <a:solidFill>
                    <a:srgbClr val="F53D0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800"/>
                </a:p>
              </p:txBody>
            </p:sp>
          </p:grpSp>
          <p:sp>
            <p:nvSpPr>
              <p:cNvPr id="281" name="Овал 280"/>
              <p:cNvSpPr/>
              <p:nvPr/>
            </p:nvSpPr>
            <p:spPr>
              <a:xfrm>
                <a:off x="4826146" y="5919951"/>
                <a:ext cx="340996" cy="340996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88900">
                <a:solidFill>
                  <a:srgbClr val="F53D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/>
              </a:p>
            </p:txBody>
          </p:sp>
          <p:sp>
            <p:nvSpPr>
              <p:cNvPr id="282" name="Овал 281"/>
              <p:cNvSpPr/>
              <p:nvPr/>
            </p:nvSpPr>
            <p:spPr>
              <a:xfrm>
                <a:off x="5068656" y="7890438"/>
                <a:ext cx="216024" cy="216024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rgbClr val="F53D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/>
              </a:p>
            </p:txBody>
          </p:sp>
          <p:sp>
            <p:nvSpPr>
              <p:cNvPr id="283" name="Овал 282"/>
              <p:cNvSpPr/>
              <p:nvPr/>
            </p:nvSpPr>
            <p:spPr>
              <a:xfrm>
                <a:off x="8549558" y="5669459"/>
                <a:ext cx="216024" cy="216024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0">
                <a:solidFill>
                  <a:srgbClr val="F53D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/>
              </a:p>
            </p:txBody>
          </p:sp>
          <p:sp>
            <p:nvSpPr>
              <p:cNvPr id="284" name="Овал 283"/>
              <p:cNvSpPr/>
              <p:nvPr/>
            </p:nvSpPr>
            <p:spPr>
              <a:xfrm>
                <a:off x="11585781" y="4440560"/>
                <a:ext cx="216024" cy="216024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0">
                <a:solidFill>
                  <a:srgbClr val="F53D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/>
              </a:p>
            </p:txBody>
          </p:sp>
          <p:sp>
            <p:nvSpPr>
              <p:cNvPr id="285" name="Овал 284"/>
              <p:cNvSpPr/>
              <p:nvPr/>
            </p:nvSpPr>
            <p:spPr>
              <a:xfrm>
                <a:off x="5801214" y="7059328"/>
                <a:ext cx="216024" cy="216024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rgbClr val="F53D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/>
              </a:p>
            </p:txBody>
          </p:sp>
        </p:grpSp>
        <p:grpSp>
          <p:nvGrpSpPr>
            <p:cNvPr id="318" name="Группа 317"/>
            <p:cNvGrpSpPr/>
            <p:nvPr/>
          </p:nvGrpSpPr>
          <p:grpSpPr>
            <a:xfrm>
              <a:off x="907307" y="1149876"/>
              <a:ext cx="11542165" cy="7367884"/>
              <a:chOff x="907307" y="1149876"/>
              <a:chExt cx="11542165" cy="7367884"/>
            </a:xfrm>
          </p:grpSpPr>
          <p:sp>
            <p:nvSpPr>
              <p:cNvPr id="319" name="TextBox 318"/>
              <p:cNvSpPr txBox="1"/>
              <p:nvPr/>
            </p:nvSpPr>
            <p:spPr>
              <a:xfrm>
                <a:off x="4335912" y="7031735"/>
                <a:ext cx="878224" cy="246221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1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</a:rPr>
                  <a:t>Бахчисарай</a:t>
                </a:r>
              </a:p>
            </p:txBody>
          </p:sp>
          <p:grpSp>
            <p:nvGrpSpPr>
              <p:cNvPr id="320" name="Группа 319"/>
              <p:cNvGrpSpPr/>
              <p:nvPr/>
            </p:nvGrpSpPr>
            <p:grpSpPr>
              <a:xfrm>
                <a:off x="907307" y="1149876"/>
                <a:ext cx="11542165" cy="7367884"/>
                <a:chOff x="907307" y="1149876"/>
                <a:chExt cx="11542165" cy="7367884"/>
              </a:xfrm>
            </p:grpSpPr>
            <p:sp>
              <p:nvSpPr>
                <p:cNvPr id="322" name="TextBox 321"/>
                <p:cNvSpPr txBox="1"/>
                <p:nvPr/>
              </p:nvSpPr>
              <p:spPr>
                <a:xfrm>
                  <a:off x="1911142" y="7308640"/>
                  <a:ext cx="1220399" cy="276999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2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</a:rPr>
                    <a:t>СЕВАСТОПОЛЬ</a:t>
                  </a:r>
                </a:p>
              </p:txBody>
            </p:sp>
            <p:sp>
              <p:nvSpPr>
                <p:cNvPr id="323" name="TextBox 322"/>
                <p:cNvSpPr txBox="1"/>
                <p:nvPr/>
              </p:nvSpPr>
              <p:spPr>
                <a:xfrm>
                  <a:off x="5314206" y="8271539"/>
                  <a:ext cx="619705" cy="246221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0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</a:rPr>
                    <a:t>ЯЛТА</a:t>
                  </a:r>
                </a:p>
              </p:txBody>
            </p:sp>
            <p:sp>
              <p:nvSpPr>
                <p:cNvPr id="324" name="TextBox 323"/>
                <p:cNvSpPr txBox="1"/>
                <p:nvPr/>
              </p:nvSpPr>
              <p:spPr>
                <a:xfrm>
                  <a:off x="6083113" y="7200918"/>
                  <a:ext cx="658836" cy="246221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0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</a:rPr>
                    <a:t>АЛУШТА</a:t>
                  </a:r>
                </a:p>
              </p:txBody>
            </p:sp>
            <p:sp>
              <p:nvSpPr>
                <p:cNvPr id="325" name="TextBox 324"/>
                <p:cNvSpPr txBox="1"/>
                <p:nvPr/>
              </p:nvSpPr>
              <p:spPr>
                <a:xfrm>
                  <a:off x="7667329" y="6814328"/>
                  <a:ext cx="619704" cy="257331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5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</a:rPr>
                    <a:t>СУДАК</a:t>
                  </a:r>
                </a:p>
              </p:txBody>
            </p:sp>
            <p:sp>
              <p:nvSpPr>
                <p:cNvPr id="326" name="TextBox 325"/>
                <p:cNvSpPr txBox="1"/>
                <p:nvPr/>
              </p:nvSpPr>
              <p:spPr>
                <a:xfrm>
                  <a:off x="8885118" y="6046221"/>
                  <a:ext cx="840055" cy="257331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>
                    <a:defRPr sz="500" b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</a:defRPr>
                  </a:lvl1pPr>
                </a:lstStyle>
                <a:p>
                  <a:r>
                    <a:rPr lang="ru-RU" dirty="0"/>
                    <a:t>ФЕОДОСИЯ</a:t>
                  </a:r>
                </a:p>
              </p:txBody>
            </p:sp>
            <p:sp>
              <p:nvSpPr>
                <p:cNvPr id="327" name="TextBox 326"/>
                <p:cNvSpPr txBox="1"/>
                <p:nvPr/>
              </p:nvSpPr>
              <p:spPr>
                <a:xfrm>
                  <a:off x="11873407" y="3800391"/>
                  <a:ext cx="576065" cy="257331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5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</a:rPr>
                    <a:t>КЕРЧЬ</a:t>
                  </a:r>
                </a:p>
              </p:txBody>
            </p:sp>
            <p:sp>
              <p:nvSpPr>
                <p:cNvPr id="328" name="TextBox 327"/>
                <p:cNvSpPr txBox="1"/>
                <p:nvPr/>
              </p:nvSpPr>
              <p:spPr>
                <a:xfrm>
                  <a:off x="2177592" y="4648378"/>
                  <a:ext cx="875128" cy="246221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0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</a:rPr>
                    <a:t>ЕВПАТОРИЯ</a:t>
                  </a:r>
                </a:p>
              </p:txBody>
            </p:sp>
            <p:sp>
              <p:nvSpPr>
                <p:cNvPr id="329" name="TextBox 328"/>
                <p:cNvSpPr txBox="1"/>
                <p:nvPr/>
              </p:nvSpPr>
              <p:spPr>
                <a:xfrm>
                  <a:off x="2784242" y="5658452"/>
                  <a:ext cx="517797" cy="246221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0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</a:rPr>
                    <a:t>Саки</a:t>
                  </a:r>
                </a:p>
              </p:txBody>
            </p:sp>
            <p:sp>
              <p:nvSpPr>
                <p:cNvPr id="330" name="TextBox 329"/>
                <p:cNvSpPr txBox="1"/>
                <p:nvPr/>
              </p:nvSpPr>
              <p:spPr>
                <a:xfrm>
                  <a:off x="907307" y="4095882"/>
                  <a:ext cx="1098918" cy="246221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0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</a:rPr>
                    <a:t>Черноморское</a:t>
                  </a:r>
                </a:p>
              </p:txBody>
            </p:sp>
            <p:sp>
              <p:nvSpPr>
                <p:cNvPr id="331" name="TextBox 330"/>
                <p:cNvSpPr txBox="1"/>
                <p:nvPr/>
              </p:nvSpPr>
              <p:spPr>
                <a:xfrm>
                  <a:off x="4086961" y="1149876"/>
                  <a:ext cx="878224" cy="246221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0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</a:rPr>
                    <a:t>Армянск</a:t>
                  </a:r>
                </a:p>
              </p:txBody>
            </p:sp>
            <p:sp>
              <p:nvSpPr>
                <p:cNvPr id="332" name="TextBox 331"/>
                <p:cNvSpPr txBox="1"/>
                <p:nvPr/>
              </p:nvSpPr>
              <p:spPr>
                <a:xfrm>
                  <a:off x="2580234" y="1992288"/>
                  <a:ext cx="1238264" cy="246221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0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</a:rPr>
                    <a:t>Красноперекопск</a:t>
                  </a:r>
                </a:p>
              </p:txBody>
            </p:sp>
            <p:sp>
              <p:nvSpPr>
                <p:cNvPr id="333" name="TextBox 332"/>
                <p:cNvSpPr txBox="1"/>
                <p:nvPr/>
              </p:nvSpPr>
              <p:spPr>
                <a:xfrm>
                  <a:off x="6111340" y="2883843"/>
                  <a:ext cx="878224" cy="246221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0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</a:rPr>
                    <a:t>Джанкой</a:t>
                  </a:r>
                </a:p>
              </p:txBody>
            </p:sp>
            <p:sp>
              <p:nvSpPr>
                <p:cNvPr id="334" name="TextBox 333"/>
                <p:cNvSpPr txBox="1"/>
                <p:nvPr/>
              </p:nvSpPr>
              <p:spPr>
                <a:xfrm>
                  <a:off x="7538070" y="4188594"/>
                  <a:ext cx="878224" cy="257331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5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</a:rPr>
                    <a:t>Советский</a:t>
                  </a:r>
                </a:p>
              </p:txBody>
            </p:sp>
            <p:sp>
              <p:nvSpPr>
                <p:cNvPr id="336" name="TextBox 335"/>
                <p:cNvSpPr txBox="1"/>
                <p:nvPr/>
              </p:nvSpPr>
              <p:spPr>
                <a:xfrm>
                  <a:off x="8896057" y="4243750"/>
                  <a:ext cx="648072" cy="257331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5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</a:rPr>
                    <a:t>Ленино</a:t>
                  </a:r>
                </a:p>
              </p:txBody>
            </p:sp>
            <p:sp>
              <p:nvSpPr>
                <p:cNvPr id="337" name="TextBox 336"/>
                <p:cNvSpPr txBox="1"/>
                <p:nvPr/>
              </p:nvSpPr>
              <p:spPr>
                <a:xfrm>
                  <a:off x="8184107" y="4549804"/>
                  <a:ext cx="839447" cy="257331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5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</a:rPr>
                    <a:t>Кировское</a:t>
                  </a:r>
                </a:p>
              </p:txBody>
            </p:sp>
            <p:sp>
              <p:nvSpPr>
                <p:cNvPr id="338" name="TextBox 337"/>
                <p:cNvSpPr txBox="1"/>
                <p:nvPr/>
              </p:nvSpPr>
              <p:spPr>
                <a:xfrm>
                  <a:off x="6983214" y="3720480"/>
                  <a:ext cx="1040266" cy="257331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5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</a:rPr>
                    <a:t>Нижнегорский</a:t>
                  </a:r>
                </a:p>
              </p:txBody>
            </p:sp>
            <p:sp>
              <p:nvSpPr>
                <p:cNvPr id="339" name="TextBox 338"/>
                <p:cNvSpPr txBox="1"/>
                <p:nvPr/>
              </p:nvSpPr>
              <p:spPr>
                <a:xfrm>
                  <a:off x="4426693" y="3082394"/>
                  <a:ext cx="1040265" cy="246221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0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</a:rPr>
                    <a:t>Первомайское</a:t>
                  </a:r>
                </a:p>
              </p:txBody>
            </p:sp>
            <p:sp>
              <p:nvSpPr>
                <p:cNvPr id="340" name="TextBox 339"/>
                <p:cNvSpPr txBox="1"/>
                <p:nvPr/>
              </p:nvSpPr>
              <p:spPr>
                <a:xfrm>
                  <a:off x="2359524" y="2424336"/>
                  <a:ext cx="849436" cy="246221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0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</a:rPr>
                    <a:t>Раздольное</a:t>
                  </a:r>
                </a:p>
              </p:txBody>
            </p:sp>
            <p:sp>
              <p:nvSpPr>
                <p:cNvPr id="341" name="TextBox 340"/>
                <p:cNvSpPr txBox="1"/>
                <p:nvPr/>
              </p:nvSpPr>
              <p:spPr>
                <a:xfrm>
                  <a:off x="5553912" y="4303115"/>
                  <a:ext cx="1299835" cy="246221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0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</a:rPr>
                    <a:t>Красногвардейское</a:t>
                  </a:r>
                </a:p>
              </p:txBody>
            </p:sp>
            <p:sp>
              <p:nvSpPr>
                <p:cNvPr id="344" name="TextBox 343"/>
                <p:cNvSpPr txBox="1"/>
                <p:nvPr/>
              </p:nvSpPr>
              <p:spPr>
                <a:xfrm>
                  <a:off x="6284083" y="5847936"/>
                  <a:ext cx="795114" cy="246221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0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</a:rPr>
                    <a:t>Белогорск</a:t>
                  </a:r>
                </a:p>
              </p:txBody>
            </p:sp>
          </p:grpSp>
          <p:sp>
            <p:nvSpPr>
              <p:cNvPr id="321" name="TextBox 320"/>
              <p:cNvSpPr txBox="1"/>
              <p:nvPr/>
            </p:nvSpPr>
            <p:spPr>
              <a:xfrm>
                <a:off x="5104656" y="5099665"/>
                <a:ext cx="1282016" cy="276999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</a:rPr>
                  <a:t>СИМФЕРОПОЛЬ</a:t>
                </a:r>
              </a:p>
            </p:txBody>
          </p:sp>
        </p:grpSp>
        <p:sp>
          <p:nvSpPr>
            <p:cNvPr id="161" name="Овал 160"/>
            <p:cNvSpPr/>
            <p:nvPr/>
          </p:nvSpPr>
          <p:spPr>
            <a:xfrm rot="1148315">
              <a:off x="8377680" y="5105384"/>
              <a:ext cx="515664" cy="529577"/>
            </a:xfrm>
            <a:prstGeom prst="ellipse">
              <a:avLst/>
            </a:prstGeom>
            <a:noFill/>
            <a:ln w="76200">
              <a:solidFill>
                <a:srgbClr val="64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 rot="899424">
              <a:off x="4547841" y="5455170"/>
              <a:ext cx="371754" cy="401426"/>
            </a:xfrm>
            <a:prstGeom prst="ellipse">
              <a:avLst/>
            </a:prstGeom>
            <a:noFill/>
            <a:ln w="38100">
              <a:solidFill>
                <a:srgbClr val="64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 rot="899424">
              <a:off x="11502599" y="4352952"/>
              <a:ext cx="371754" cy="401426"/>
            </a:xfrm>
            <a:prstGeom prst="ellipse">
              <a:avLst/>
            </a:prstGeom>
            <a:noFill/>
            <a:ln w="38100">
              <a:solidFill>
                <a:srgbClr val="64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9" name="Овал 168"/>
            <p:cNvSpPr/>
            <p:nvPr/>
          </p:nvSpPr>
          <p:spPr>
            <a:xfrm rot="899424">
              <a:off x="5654302" y="2885941"/>
              <a:ext cx="371754" cy="401426"/>
            </a:xfrm>
            <a:prstGeom prst="ellipse">
              <a:avLst/>
            </a:prstGeom>
            <a:noFill/>
            <a:ln w="38100">
              <a:solidFill>
                <a:srgbClr val="64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 rot="6336126">
              <a:off x="10661323" y="4827490"/>
              <a:ext cx="386489" cy="712003"/>
            </a:xfrm>
            <a:prstGeom prst="ellipse">
              <a:avLst/>
            </a:prstGeom>
            <a:solidFill>
              <a:schemeClr val="accent5">
                <a:lumMod val="75000"/>
                <a:alpha val="76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2161440" y="9193088"/>
            <a:ext cx="610776" cy="371599"/>
          </a:xfrm>
        </p:spPr>
        <p:txBody>
          <a:bodyPr/>
          <a:lstStyle/>
          <a:p>
            <a:fld id="{407E46F9-FBAA-45CE-91CD-D344AD3CA983}" type="slidenum">
              <a:rPr lang="ru-RU" sz="1400" smtClean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</a:rPr>
              <a:pPr/>
              <a:t>12</a:t>
            </a:fld>
            <a:endParaRPr lang="ru-RU" sz="1400" dirty="0">
              <a:solidFill>
                <a:schemeClr val="bg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7810" y="857"/>
            <a:ext cx="11521702" cy="848595"/>
          </a:xfrm>
          <a:prstGeom prst="rect">
            <a:avLst/>
          </a:prstGeom>
          <a:solidFill>
            <a:srgbClr val="538F8F"/>
          </a:solidFill>
        </p:spPr>
        <p:txBody>
          <a:bodyPr wrap="square" lIns="139345" tIns="69674" rIns="139345" bIns="69674" rtlCol="0">
            <a:spAutoFit/>
          </a:bodyPr>
          <a:lstStyle/>
          <a:p>
            <a:pPr marL="717550" lvl="0" indent="266700"/>
            <a:r>
              <a:rPr lang="ru-RU" sz="22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Восточная система межмуниципальной расселения</a:t>
            </a:r>
            <a:r>
              <a:rPr lang="ru-RU" sz="22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. Взаимная увязка документов территориального планирования с последующей актуализацией СТП Республики Крым </a:t>
            </a:r>
            <a:endParaRPr lang="ru-RU" sz="22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0" y="0"/>
            <a:ext cx="103161" cy="960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I:\Крым\Схема расселения Крыма\Эскиз\Генпланы\ГП ГО Феодос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34" y="4947943"/>
            <a:ext cx="5090962" cy="432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TextBox 110"/>
          <p:cNvSpPr txBox="1"/>
          <p:nvPr/>
        </p:nvSpPr>
        <p:spPr>
          <a:xfrm>
            <a:off x="4274098" y="945267"/>
            <a:ext cx="8103366" cy="107721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numCol="1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3B6867"/>
                </a:solidFill>
                <a:latin typeface="Franklin Gothic Demi Cond" panose="020B0706030402020204" pitchFamily="34" charset="0"/>
              </a:rPr>
              <a:t>Развитие восточной межмуниципальной системы расселения Керчь, Феодосия, Ленинский район (</a:t>
            </a:r>
            <a:r>
              <a:rPr lang="ru-RU" sz="1600" dirty="0" err="1" smtClean="0">
                <a:solidFill>
                  <a:srgbClr val="3B6867"/>
                </a:solidFill>
                <a:latin typeface="Franklin Gothic Demi Cond" panose="020B0706030402020204" pitchFamily="34" charset="0"/>
              </a:rPr>
              <a:t>Казантип</a:t>
            </a:r>
            <a:r>
              <a:rPr lang="ru-RU" sz="1600" dirty="0" smtClean="0">
                <a:solidFill>
                  <a:srgbClr val="3B6867"/>
                </a:solidFill>
                <a:latin typeface="Franklin Gothic Demi Cond" panose="020B0706030402020204" pitchFamily="34" charset="0"/>
              </a:rPr>
              <a:t>) требует актуализации документов территориального планирования: генеральные планы ГО Керчь и ГО Феодосия, СТП Ленинского района и последующей актуализации СТП Республики Крым. </a:t>
            </a:r>
          </a:p>
        </p:txBody>
      </p:sp>
      <p:pic>
        <p:nvPicPr>
          <p:cNvPr id="112" name="Picture 2" descr="I:\Крым\Схема расселения Крыма\Эскиз\Генпланы\ГП Керчь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744" y="1848357"/>
            <a:ext cx="4896544" cy="439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2" descr="I:\Крым\Схема расселения Крыма\Эскиз\Генпланы\ГП Ленино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744" y="6302740"/>
            <a:ext cx="4189339" cy="296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TextBox 113"/>
          <p:cNvSpPr txBox="1"/>
          <p:nvPr/>
        </p:nvSpPr>
        <p:spPr>
          <a:xfrm>
            <a:off x="2091870" y="2606098"/>
            <a:ext cx="507856" cy="16927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Казантип</a:t>
            </a:r>
            <a:endParaRPr lang="ru-RU" sz="500" b="1" dirty="0" smtClean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94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4096" y="-361471"/>
            <a:ext cx="8421130" cy="5111549"/>
            <a:chOff x="0" y="912168"/>
            <a:chExt cx="12801601" cy="7770455"/>
          </a:xfrm>
        </p:grpSpPr>
        <p:grpSp>
          <p:nvGrpSpPr>
            <p:cNvPr id="346" name="Группа 345"/>
            <p:cNvGrpSpPr/>
            <p:nvPr/>
          </p:nvGrpSpPr>
          <p:grpSpPr>
            <a:xfrm>
              <a:off x="282212" y="916573"/>
              <a:ext cx="12519389" cy="7766050"/>
              <a:chOff x="282212" y="916573"/>
              <a:chExt cx="12519389" cy="7766050"/>
            </a:xfrm>
          </p:grpSpPr>
          <p:pic>
            <p:nvPicPr>
              <p:cNvPr id="347" name="Picture 4" descr="I:\Крым\Схема расселения Крыма\Эскиз\Подложка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70" t="35179" r="1320" b="5816"/>
              <a:stretch/>
            </p:blipFill>
            <p:spPr bwMode="auto">
              <a:xfrm>
                <a:off x="282212" y="3584689"/>
                <a:ext cx="12519389" cy="50979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48" name="Группа 347"/>
              <p:cNvGrpSpPr/>
              <p:nvPr/>
            </p:nvGrpSpPr>
            <p:grpSpPr>
              <a:xfrm>
                <a:off x="3569947" y="916573"/>
                <a:ext cx="3999150" cy="1953627"/>
                <a:chOff x="3569947" y="916573"/>
                <a:chExt cx="3999150" cy="1953627"/>
              </a:xfrm>
            </p:grpSpPr>
            <p:sp>
              <p:nvSpPr>
                <p:cNvPr id="349" name="Полилиния 348"/>
                <p:cNvSpPr/>
                <p:nvPr/>
              </p:nvSpPr>
              <p:spPr>
                <a:xfrm>
                  <a:off x="3569947" y="916573"/>
                  <a:ext cx="3999150" cy="1934518"/>
                </a:xfrm>
                <a:custGeom>
                  <a:avLst/>
                  <a:gdLst>
                    <a:gd name="connsiteX0" fmla="*/ 0 w 3937000"/>
                    <a:gd name="connsiteY0" fmla="*/ 387350 h 1933575"/>
                    <a:gd name="connsiteX1" fmla="*/ 76200 w 3937000"/>
                    <a:gd name="connsiteY1" fmla="*/ 349250 h 1933575"/>
                    <a:gd name="connsiteX2" fmla="*/ 9525 w 3937000"/>
                    <a:gd name="connsiteY2" fmla="*/ 41275 h 1933575"/>
                    <a:gd name="connsiteX3" fmla="*/ 15875 w 3937000"/>
                    <a:gd name="connsiteY3" fmla="*/ 19050 h 1933575"/>
                    <a:gd name="connsiteX4" fmla="*/ 66675 w 3937000"/>
                    <a:gd name="connsiteY4" fmla="*/ 0 h 1933575"/>
                    <a:gd name="connsiteX5" fmla="*/ 111125 w 3937000"/>
                    <a:gd name="connsiteY5" fmla="*/ 0 h 1933575"/>
                    <a:gd name="connsiteX6" fmla="*/ 171450 w 3937000"/>
                    <a:gd name="connsiteY6" fmla="*/ 41275 h 1933575"/>
                    <a:gd name="connsiteX7" fmla="*/ 215900 w 3937000"/>
                    <a:gd name="connsiteY7" fmla="*/ 95250 h 1933575"/>
                    <a:gd name="connsiteX8" fmla="*/ 266700 w 3937000"/>
                    <a:gd name="connsiteY8" fmla="*/ 111125 h 1933575"/>
                    <a:gd name="connsiteX9" fmla="*/ 365125 w 3937000"/>
                    <a:gd name="connsiteY9" fmla="*/ 171450 h 1933575"/>
                    <a:gd name="connsiteX10" fmla="*/ 498475 w 3937000"/>
                    <a:gd name="connsiteY10" fmla="*/ 107950 h 1933575"/>
                    <a:gd name="connsiteX11" fmla="*/ 622300 w 3937000"/>
                    <a:gd name="connsiteY11" fmla="*/ 98425 h 1933575"/>
                    <a:gd name="connsiteX12" fmla="*/ 676275 w 3937000"/>
                    <a:gd name="connsiteY12" fmla="*/ 107950 h 1933575"/>
                    <a:gd name="connsiteX13" fmla="*/ 701675 w 3937000"/>
                    <a:gd name="connsiteY13" fmla="*/ 123825 h 1933575"/>
                    <a:gd name="connsiteX14" fmla="*/ 895350 w 3937000"/>
                    <a:gd name="connsiteY14" fmla="*/ 298450 h 1933575"/>
                    <a:gd name="connsiteX15" fmla="*/ 1057275 w 3937000"/>
                    <a:gd name="connsiteY15" fmla="*/ 371475 h 1933575"/>
                    <a:gd name="connsiteX16" fmla="*/ 1181100 w 3937000"/>
                    <a:gd name="connsiteY16" fmla="*/ 463550 h 1933575"/>
                    <a:gd name="connsiteX17" fmla="*/ 1225550 w 3937000"/>
                    <a:gd name="connsiteY17" fmla="*/ 482600 h 1933575"/>
                    <a:gd name="connsiteX18" fmla="*/ 1273175 w 3937000"/>
                    <a:gd name="connsiteY18" fmla="*/ 482600 h 1933575"/>
                    <a:gd name="connsiteX19" fmla="*/ 1323975 w 3937000"/>
                    <a:gd name="connsiteY19" fmla="*/ 460375 h 1933575"/>
                    <a:gd name="connsiteX20" fmla="*/ 1387475 w 3937000"/>
                    <a:gd name="connsiteY20" fmla="*/ 469900 h 1933575"/>
                    <a:gd name="connsiteX21" fmla="*/ 1479550 w 3937000"/>
                    <a:gd name="connsiteY21" fmla="*/ 514350 h 1933575"/>
                    <a:gd name="connsiteX22" fmla="*/ 1552575 w 3937000"/>
                    <a:gd name="connsiteY22" fmla="*/ 600075 h 1933575"/>
                    <a:gd name="connsiteX23" fmla="*/ 1644650 w 3937000"/>
                    <a:gd name="connsiteY23" fmla="*/ 663575 h 1933575"/>
                    <a:gd name="connsiteX24" fmla="*/ 1831975 w 3937000"/>
                    <a:gd name="connsiteY24" fmla="*/ 720725 h 1933575"/>
                    <a:gd name="connsiteX25" fmla="*/ 2032000 w 3937000"/>
                    <a:gd name="connsiteY25" fmla="*/ 685800 h 1933575"/>
                    <a:gd name="connsiteX26" fmla="*/ 2120900 w 3937000"/>
                    <a:gd name="connsiteY26" fmla="*/ 714375 h 1933575"/>
                    <a:gd name="connsiteX27" fmla="*/ 2209800 w 3937000"/>
                    <a:gd name="connsiteY27" fmla="*/ 787400 h 1933575"/>
                    <a:gd name="connsiteX28" fmla="*/ 2273300 w 3937000"/>
                    <a:gd name="connsiteY28" fmla="*/ 869950 h 1933575"/>
                    <a:gd name="connsiteX29" fmla="*/ 2292350 w 3937000"/>
                    <a:gd name="connsiteY29" fmla="*/ 917575 h 1933575"/>
                    <a:gd name="connsiteX30" fmla="*/ 2301875 w 3937000"/>
                    <a:gd name="connsiteY30" fmla="*/ 981075 h 1933575"/>
                    <a:gd name="connsiteX31" fmla="*/ 2349500 w 3937000"/>
                    <a:gd name="connsiteY31" fmla="*/ 1054100 h 1933575"/>
                    <a:gd name="connsiteX32" fmla="*/ 2447925 w 3937000"/>
                    <a:gd name="connsiteY32" fmla="*/ 1143000 h 1933575"/>
                    <a:gd name="connsiteX33" fmla="*/ 2482850 w 3937000"/>
                    <a:gd name="connsiteY33" fmla="*/ 1168400 h 1933575"/>
                    <a:gd name="connsiteX34" fmla="*/ 2527300 w 3937000"/>
                    <a:gd name="connsiteY34" fmla="*/ 1171575 h 1933575"/>
                    <a:gd name="connsiteX35" fmla="*/ 2565400 w 3937000"/>
                    <a:gd name="connsiteY35" fmla="*/ 1168400 h 1933575"/>
                    <a:gd name="connsiteX36" fmla="*/ 2647950 w 3937000"/>
                    <a:gd name="connsiteY36" fmla="*/ 1079500 h 1933575"/>
                    <a:gd name="connsiteX37" fmla="*/ 2692400 w 3937000"/>
                    <a:gd name="connsiteY37" fmla="*/ 1031875 h 1933575"/>
                    <a:gd name="connsiteX38" fmla="*/ 2698750 w 3937000"/>
                    <a:gd name="connsiteY38" fmla="*/ 1000125 h 1933575"/>
                    <a:gd name="connsiteX39" fmla="*/ 2701925 w 3937000"/>
                    <a:gd name="connsiteY39" fmla="*/ 974725 h 1933575"/>
                    <a:gd name="connsiteX40" fmla="*/ 2752725 w 3937000"/>
                    <a:gd name="connsiteY40" fmla="*/ 955675 h 1933575"/>
                    <a:gd name="connsiteX41" fmla="*/ 2857500 w 3937000"/>
                    <a:gd name="connsiteY41" fmla="*/ 965200 h 1933575"/>
                    <a:gd name="connsiteX42" fmla="*/ 2968625 w 3937000"/>
                    <a:gd name="connsiteY42" fmla="*/ 1022350 h 1933575"/>
                    <a:gd name="connsiteX43" fmla="*/ 3082925 w 3937000"/>
                    <a:gd name="connsiteY43" fmla="*/ 1101725 h 1933575"/>
                    <a:gd name="connsiteX44" fmla="*/ 3203575 w 3937000"/>
                    <a:gd name="connsiteY44" fmla="*/ 1228725 h 1933575"/>
                    <a:gd name="connsiteX45" fmla="*/ 3286125 w 3937000"/>
                    <a:gd name="connsiteY45" fmla="*/ 1311275 h 1933575"/>
                    <a:gd name="connsiteX46" fmla="*/ 3422650 w 3937000"/>
                    <a:gd name="connsiteY46" fmla="*/ 1346200 h 1933575"/>
                    <a:gd name="connsiteX47" fmla="*/ 3416300 w 3937000"/>
                    <a:gd name="connsiteY47" fmla="*/ 1746250 h 1933575"/>
                    <a:gd name="connsiteX48" fmla="*/ 3587750 w 3937000"/>
                    <a:gd name="connsiteY48" fmla="*/ 1787525 h 1933575"/>
                    <a:gd name="connsiteX49" fmla="*/ 3648075 w 3937000"/>
                    <a:gd name="connsiteY49" fmla="*/ 1809750 h 1933575"/>
                    <a:gd name="connsiteX50" fmla="*/ 3854450 w 3937000"/>
                    <a:gd name="connsiteY50" fmla="*/ 1920875 h 1933575"/>
                    <a:gd name="connsiteX51" fmla="*/ 3876675 w 3937000"/>
                    <a:gd name="connsiteY51" fmla="*/ 1933575 h 1933575"/>
                    <a:gd name="connsiteX52" fmla="*/ 3937000 w 3937000"/>
                    <a:gd name="connsiteY52" fmla="*/ 1901825 h 1933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3937000" h="1933575">
                      <a:moveTo>
                        <a:pt x="0" y="387350"/>
                      </a:moveTo>
                      <a:lnTo>
                        <a:pt x="76200" y="349250"/>
                      </a:lnTo>
                      <a:lnTo>
                        <a:pt x="9525" y="41275"/>
                      </a:lnTo>
                      <a:lnTo>
                        <a:pt x="15875" y="19050"/>
                      </a:lnTo>
                      <a:lnTo>
                        <a:pt x="66675" y="0"/>
                      </a:lnTo>
                      <a:lnTo>
                        <a:pt x="111125" y="0"/>
                      </a:lnTo>
                      <a:lnTo>
                        <a:pt x="171450" y="41275"/>
                      </a:lnTo>
                      <a:lnTo>
                        <a:pt x="215900" y="95250"/>
                      </a:lnTo>
                      <a:lnTo>
                        <a:pt x="266700" y="111125"/>
                      </a:lnTo>
                      <a:lnTo>
                        <a:pt x="365125" y="171450"/>
                      </a:lnTo>
                      <a:lnTo>
                        <a:pt x="498475" y="107950"/>
                      </a:lnTo>
                      <a:lnTo>
                        <a:pt x="622300" y="98425"/>
                      </a:lnTo>
                      <a:lnTo>
                        <a:pt x="676275" y="107950"/>
                      </a:lnTo>
                      <a:lnTo>
                        <a:pt x="701675" y="123825"/>
                      </a:lnTo>
                      <a:lnTo>
                        <a:pt x="895350" y="298450"/>
                      </a:lnTo>
                      <a:lnTo>
                        <a:pt x="1057275" y="371475"/>
                      </a:lnTo>
                      <a:lnTo>
                        <a:pt x="1181100" y="463550"/>
                      </a:lnTo>
                      <a:lnTo>
                        <a:pt x="1225550" y="482600"/>
                      </a:lnTo>
                      <a:lnTo>
                        <a:pt x="1273175" y="482600"/>
                      </a:lnTo>
                      <a:lnTo>
                        <a:pt x="1323975" y="460375"/>
                      </a:lnTo>
                      <a:lnTo>
                        <a:pt x="1387475" y="469900"/>
                      </a:lnTo>
                      <a:lnTo>
                        <a:pt x="1479550" y="514350"/>
                      </a:lnTo>
                      <a:lnTo>
                        <a:pt x="1552575" y="600075"/>
                      </a:lnTo>
                      <a:lnTo>
                        <a:pt x="1644650" y="663575"/>
                      </a:lnTo>
                      <a:lnTo>
                        <a:pt x="1831975" y="720725"/>
                      </a:lnTo>
                      <a:lnTo>
                        <a:pt x="2032000" y="685800"/>
                      </a:lnTo>
                      <a:lnTo>
                        <a:pt x="2120900" y="714375"/>
                      </a:lnTo>
                      <a:lnTo>
                        <a:pt x="2209800" y="787400"/>
                      </a:lnTo>
                      <a:lnTo>
                        <a:pt x="2273300" y="869950"/>
                      </a:lnTo>
                      <a:lnTo>
                        <a:pt x="2292350" y="917575"/>
                      </a:lnTo>
                      <a:lnTo>
                        <a:pt x="2301875" y="981075"/>
                      </a:lnTo>
                      <a:lnTo>
                        <a:pt x="2349500" y="1054100"/>
                      </a:lnTo>
                      <a:lnTo>
                        <a:pt x="2447925" y="1143000"/>
                      </a:lnTo>
                      <a:lnTo>
                        <a:pt x="2482850" y="1168400"/>
                      </a:lnTo>
                      <a:lnTo>
                        <a:pt x="2527300" y="1171575"/>
                      </a:lnTo>
                      <a:lnTo>
                        <a:pt x="2565400" y="1168400"/>
                      </a:lnTo>
                      <a:lnTo>
                        <a:pt x="2647950" y="1079500"/>
                      </a:lnTo>
                      <a:lnTo>
                        <a:pt x="2692400" y="1031875"/>
                      </a:lnTo>
                      <a:lnTo>
                        <a:pt x="2698750" y="1000125"/>
                      </a:lnTo>
                      <a:lnTo>
                        <a:pt x="2701925" y="974725"/>
                      </a:lnTo>
                      <a:lnTo>
                        <a:pt x="2752725" y="955675"/>
                      </a:lnTo>
                      <a:lnTo>
                        <a:pt x="2857500" y="965200"/>
                      </a:lnTo>
                      <a:lnTo>
                        <a:pt x="2968625" y="1022350"/>
                      </a:lnTo>
                      <a:lnTo>
                        <a:pt x="3082925" y="1101725"/>
                      </a:lnTo>
                      <a:lnTo>
                        <a:pt x="3203575" y="1228725"/>
                      </a:lnTo>
                      <a:lnTo>
                        <a:pt x="3286125" y="1311275"/>
                      </a:lnTo>
                      <a:lnTo>
                        <a:pt x="3422650" y="1346200"/>
                      </a:lnTo>
                      <a:lnTo>
                        <a:pt x="3416300" y="1746250"/>
                      </a:lnTo>
                      <a:lnTo>
                        <a:pt x="3587750" y="1787525"/>
                      </a:lnTo>
                      <a:lnTo>
                        <a:pt x="3648075" y="1809750"/>
                      </a:lnTo>
                      <a:lnTo>
                        <a:pt x="3854450" y="1920875"/>
                      </a:lnTo>
                      <a:lnTo>
                        <a:pt x="3876675" y="1933575"/>
                      </a:lnTo>
                      <a:lnTo>
                        <a:pt x="3937000" y="1901825"/>
                      </a:lnTo>
                    </a:path>
                  </a:pathLst>
                </a:custGeom>
                <a:noFill/>
                <a:ln w="76200">
                  <a:solidFill>
                    <a:srgbClr val="FF4F4F">
                      <a:alpha val="36000"/>
                    </a:srgb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50" name="Полилиния 349"/>
                <p:cNvSpPr/>
                <p:nvPr/>
              </p:nvSpPr>
              <p:spPr>
                <a:xfrm>
                  <a:off x="3592488" y="936625"/>
                  <a:ext cx="3937000" cy="1933575"/>
                </a:xfrm>
                <a:custGeom>
                  <a:avLst/>
                  <a:gdLst>
                    <a:gd name="connsiteX0" fmla="*/ 0 w 3937000"/>
                    <a:gd name="connsiteY0" fmla="*/ 387350 h 1933575"/>
                    <a:gd name="connsiteX1" fmla="*/ 76200 w 3937000"/>
                    <a:gd name="connsiteY1" fmla="*/ 349250 h 1933575"/>
                    <a:gd name="connsiteX2" fmla="*/ 9525 w 3937000"/>
                    <a:gd name="connsiteY2" fmla="*/ 41275 h 1933575"/>
                    <a:gd name="connsiteX3" fmla="*/ 15875 w 3937000"/>
                    <a:gd name="connsiteY3" fmla="*/ 19050 h 1933575"/>
                    <a:gd name="connsiteX4" fmla="*/ 66675 w 3937000"/>
                    <a:gd name="connsiteY4" fmla="*/ 0 h 1933575"/>
                    <a:gd name="connsiteX5" fmla="*/ 111125 w 3937000"/>
                    <a:gd name="connsiteY5" fmla="*/ 0 h 1933575"/>
                    <a:gd name="connsiteX6" fmla="*/ 171450 w 3937000"/>
                    <a:gd name="connsiteY6" fmla="*/ 41275 h 1933575"/>
                    <a:gd name="connsiteX7" fmla="*/ 215900 w 3937000"/>
                    <a:gd name="connsiteY7" fmla="*/ 95250 h 1933575"/>
                    <a:gd name="connsiteX8" fmla="*/ 266700 w 3937000"/>
                    <a:gd name="connsiteY8" fmla="*/ 111125 h 1933575"/>
                    <a:gd name="connsiteX9" fmla="*/ 365125 w 3937000"/>
                    <a:gd name="connsiteY9" fmla="*/ 171450 h 1933575"/>
                    <a:gd name="connsiteX10" fmla="*/ 498475 w 3937000"/>
                    <a:gd name="connsiteY10" fmla="*/ 107950 h 1933575"/>
                    <a:gd name="connsiteX11" fmla="*/ 622300 w 3937000"/>
                    <a:gd name="connsiteY11" fmla="*/ 98425 h 1933575"/>
                    <a:gd name="connsiteX12" fmla="*/ 676275 w 3937000"/>
                    <a:gd name="connsiteY12" fmla="*/ 107950 h 1933575"/>
                    <a:gd name="connsiteX13" fmla="*/ 701675 w 3937000"/>
                    <a:gd name="connsiteY13" fmla="*/ 123825 h 1933575"/>
                    <a:gd name="connsiteX14" fmla="*/ 895350 w 3937000"/>
                    <a:gd name="connsiteY14" fmla="*/ 298450 h 1933575"/>
                    <a:gd name="connsiteX15" fmla="*/ 1057275 w 3937000"/>
                    <a:gd name="connsiteY15" fmla="*/ 371475 h 1933575"/>
                    <a:gd name="connsiteX16" fmla="*/ 1181100 w 3937000"/>
                    <a:gd name="connsiteY16" fmla="*/ 463550 h 1933575"/>
                    <a:gd name="connsiteX17" fmla="*/ 1225550 w 3937000"/>
                    <a:gd name="connsiteY17" fmla="*/ 482600 h 1933575"/>
                    <a:gd name="connsiteX18" fmla="*/ 1273175 w 3937000"/>
                    <a:gd name="connsiteY18" fmla="*/ 482600 h 1933575"/>
                    <a:gd name="connsiteX19" fmla="*/ 1323975 w 3937000"/>
                    <a:gd name="connsiteY19" fmla="*/ 460375 h 1933575"/>
                    <a:gd name="connsiteX20" fmla="*/ 1387475 w 3937000"/>
                    <a:gd name="connsiteY20" fmla="*/ 469900 h 1933575"/>
                    <a:gd name="connsiteX21" fmla="*/ 1479550 w 3937000"/>
                    <a:gd name="connsiteY21" fmla="*/ 514350 h 1933575"/>
                    <a:gd name="connsiteX22" fmla="*/ 1552575 w 3937000"/>
                    <a:gd name="connsiteY22" fmla="*/ 600075 h 1933575"/>
                    <a:gd name="connsiteX23" fmla="*/ 1644650 w 3937000"/>
                    <a:gd name="connsiteY23" fmla="*/ 663575 h 1933575"/>
                    <a:gd name="connsiteX24" fmla="*/ 1831975 w 3937000"/>
                    <a:gd name="connsiteY24" fmla="*/ 720725 h 1933575"/>
                    <a:gd name="connsiteX25" fmla="*/ 2032000 w 3937000"/>
                    <a:gd name="connsiteY25" fmla="*/ 685800 h 1933575"/>
                    <a:gd name="connsiteX26" fmla="*/ 2120900 w 3937000"/>
                    <a:gd name="connsiteY26" fmla="*/ 714375 h 1933575"/>
                    <a:gd name="connsiteX27" fmla="*/ 2209800 w 3937000"/>
                    <a:gd name="connsiteY27" fmla="*/ 787400 h 1933575"/>
                    <a:gd name="connsiteX28" fmla="*/ 2273300 w 3937000"/>
                    <a:gd name="connsiteY28" fmla="*/ 869950 h 1933575"/>
                    <a:gd name="connsiteX29" fmla="*/ 2292350 w 3937000"/>
                    <a:gd name="connsiteY29" fmla="*/ 917575 h 1933575"/>
                    <a:gd name="connsiteX30" fmla="*/ 2301875 w 3937000"/>
                    <a:gd name="connsiteY30" fmla="*/ 981075 h 1933575"/>
                    <a:gd name="connsiteX31" fmla="*/ 2349500 w 3937000"/>
                    <a:gd name="connsiteY31" fmla="*/ 1054100 h 1933575"/>
                    <a:gd name="connsiteX32" fmla="*/ 2447925 w 3937000"/>
                    <a:gd name="connsiteY32" fmla="*/ 1143000 h 1933575"/>
                    <a:gd name="connsiteX33" fmla="*/ 2482850 w 3937000"/>
                    <a:gd name="connsiteY33" fmla="*/ 1168400 h 1933575"/>
                    <a:gd name="connsiteX34" fmla="*/ 2527300 w 3937000"/>
                    <a:gd name="connsiteY34" fmla="*/ 1171575 h 1933575"/>
                    <a:gd name="connsiteX35" fmla="*/ 2565400 w 3937000"/>
                    <a:gd name="connsiteY35" fmla="*/ 1168400 h 1933575"/>
                    <a:gd name="connsiteX36" fmla="*/ 2647950 w 3937000"/>
                    <a:gd name="connsiteY36" fmla="*/ 1079500 h 1933575"/>
                    <a:gd name="connsiteX37" fmla="*/ 2692400 w 3937000"/>
                    <a:gd name="connsiteY37" fmla="*/ 1031875 h 1933575"/>
                    <a:gd name="connsiteX38" fmla="*/ 2698750 w 3937000"/>
                    <a:gd name="connsiteY38" fmla="*/ 1000125 h 1933575"/>
                    <a:gd name="connsiteX39" fmla="*/ 2701925 w 3937000"/>
                    <a:gd name="connsiteY39" fmla="*/ 974725 h 1933575"/>
                    <a:gd name="connsiteX40" fmla="*/ 2752725 w 3937000"/>
                    <a:gd name="connsiteY40" fmla="*/ 955675 h 1933575"/>
                    <a:gd name="connsiteX41" fmla="*/ 2857500 w 3937000"/>
                    <a:gd name="connsiteY41" fmla="*/ 965200 h 1933575"/>
                    <a:gd name="connsiteX42" fmla="*/ 2968625 w 3937000"/>
                    <a:gd name="connsiteY42" fmla="*/ 1022350 h 1933575"/>
                    <a:gd name="connsiteX43" fmla="*/ 3082925 w 3937000"/>
                    <a:gd name="connsiteY43" fmla="*/ 1101725 h 1933575"/>
                    <a:gd name="connsiteX44" fmla="*/ 3203575 w 3937000"/>
                    <a:gd name="connsiteY44" fmla="*/ 1228725 h 1933575"/>
                    <a:gd name="connsiteX45" fmla="*/ 3286125 w 3937000"/>
                    <a:gd name="connsiteY45" fmla="*/ 1311275 h 1933575"/>
                    <a:gd name="connsiteX46" fmla="*/ 3422650 w 3937000"/>
                    <a:gd name="connsiteY46" fmla="*/ 1346200 h 1933575"/>
                    <a:gd name="connsiteX47" fmla="*/ 3416300 w 3937000"/>
                    <a:gd name="connsiteY47" fmla="*/ 1746250 h 1933575"/>
                    <a:gd name="connsiteX48" fmla="*/ 3587750 w 3937000"/>
                    <a:gd name="connsiteY48" fmla="*/ 1787525 h 1933575"/>
                    <a:gd name="connsiteX49" fmla="*/ 3648075 w 3937000"/>
                    <a:gd name="connsiteY49" fmla="*/ 1809750 h 1933575"/>
                    <a:gd name="connsiteX50" fmla="*/ 3854450 w 3937000"/>
                    <a:gd name="connsiteY50" fmla="*/ 1920875 h 1933575"/>
                    <a:gd name="connsiteX51" fmla="*/ 3876675 w 3937000"/>
                    <a:gd name="connsiteY51" fmla="*/ 1933575 h 1933575"/>
                    <a:gd name="connsiteX52" fmla="*/ 3937000 w 3937000"/>
                    <a:gd name="connsiteY52" fmla="*/ 1901825 h 1933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3937000" h="1933575">
                      <a:moveTo>
                        <a:pt x="0" y="387350"/>
                      </a:moveTo>
                      <a:lnTo>
                        <a:pt x="76200" y="349250"/>
                      </a:lnTo>
                      <a:lnTo>
                        <a:pt x="9525" y="41275"/>
                      </a:lnTo>
                      <a:lnTo>
                        <a:pt x="15875" y="19050"/>
                      </a:lnTo>
                      <a:lnTo>
                        <a:pt x="66675" y="0"/>
                      </a:lnTo>
                      <a:lnTo>
                        <a:pt x="111125" y="0"/>
                      </a:lnTo>
                      <a:lnTo>
                        <a:pt x="171450" y="41275"/>
                      </a:lnTo>
                      <a:lnTo>
                        <a:pt x="215900" y="95250"/>
                      </a:lnTo>
                      <a:lnTo>
                        <a:pt x="266700" y="111125"/>
                      </a:lnTo>
                      <a:lnTo>
                        <a:pt x="365125" y="171450"/>
                      </a:lnTo>
                      <a:lnTo>
                        <a:pt x="498475" y="107950"/>
                      </a:lnTo>
                      <a:lnTo>
                        <a:pt x="622300" y="98425"/>
                      </a:lnTo>
                      <a:lnTo>
                        <a:pt x="676275" y="107950"/>
                      </a:lnTo>
                      <a:lnTo>
                        <a:pt x="701675" y="123825"/>
                      </a:lnTo>
                      <a:lnTo>
                        <a:pt x="895350" y="298450"/>
                      </a:lnTo>
                      <a:lnTo>
                        <a:pt x="1057275" y="371475"/>
                      </a:lnTo>
                      <a:lnTo>
                        <a:pt x="1181100" y="463550"/>
                      </a:lnTo>
                      <a:lnTo>
                        <a:pt x="1225550" y="482600"/>
                      </a:lnTo>
                      <a:lnTo>
                        <a:pt x="1273175" y="482600"/>
                      </a:lnTo>
                      <a:lnTo>
                        <a:pt x="1323975" y="460375"/>
                      </a:lnTo>
                      <a:lnTo>
                        <a:pt x="1387475" y="469900"/>
                      </a:lnTo>
                      <a:lnTo>
                        <a:pt x="1479550" y="514350"/>
                      </a:lnTo>
                      <a:lnTo>
                        <a:pt x="1552575" y="600075"/>
                      </a:lnTo>
                      <a:lnTo>
                        <a:pt x="1644650" y="663575"/>
                      </a:lnTo>
                      <a:lnTo>
                        <a:pt x="1831975" y="720725"/>
                      </a:lnTo>
                      <a:lnTo>
                        <a:pt x="2032000" y="685800"/>
                      </a:lnTo>
                      <a:lnTo>
                        <a:pt x="2120900" y="714375"/>
                      </a:lnTo>
                      <a:lnTo>
                        <a:pt x="2209800" y="787400"/>
                      </a:lnTo>
                      <a:lnTo>
                        <a:pt x="2273300" y="869950"/>
                      </a:lnTo>
                      <a:lnTo>
                        <a:pt x="2292350" y="917575"/>
                      </a:lnTo>
                      <a:lnTo>
                        <a:pt x="2301875" y="981075"/>
                      </a:lnTo>
                      <a:lnTo>
                        <a:pt x="2349500" y="1054100"/>
                      </a:lnTo>
                      <a:lnTo>
                        <a:pt x="2447925" y="1143000"/>
                      </a:lnTo>
                      <a:lnTo>
                        <a:pt x="2482850" y="1168400"/>
                      </a:lnTo>
                      <a:lnTo>
                        <a:pt x="2527300" y="1171575"/>
                      </a:lnTo>
                      <a:lnTo>
                        <a:pt x="2565400" y="1168400"/>
                      </a:lnTo>
                      <a:lnTo>
                        <a:pt x="2647950" y="1079500"/>
                      </a:lnTo>
                      <a:lnTo>
                        <a:pt x="2692400" y="1031875"/>
                      </a:lnTo>
                      <a:lnTo>
                        <a:pt x="2698750" y="1000125"/>
                      </a:lnTo>
                      <a:lnTo>
                        <a:pt x="2701925" y="974725"/>
                      </a:lnTo>
                      <a:lnTo>
                        <a:pt x="2752725" y="955675"/>
                      </a:lnTo>
                      <a:lnTo>
                        <a:pt x="2857500" y="965200"/>
                      </a:lnTo>
                      <a:lnTo>
                        <a:pt x="2968625" y="1022350"/>
                      </a:lnTo>
                      <a:lnTo>
                        <a:pt x="3082925" y="1101725"/>
                      </a:lnTo>
                      <a:lnTo>
                        <a:pt x="3203575" y="1228725"/>
                      </a:lnTo>
                      <a:lnTo>
                        <a:pt x="3286125" y="1311275"/>
                      </a:lnTo>
                      <a:lnTo>
                        <a:pt x="3422650" y="1346200"/>
                      </a:lnTo>
                      <a:lnTo>
                        <a:pt x="3416300" y="1746250"/>
                      </a:lnTo>
                      <a:lnTo>
                        <a:pt x="3587750" y="1787525"/>
                      </a:lnTo>
                      <a:lnTo>
                        <a:pt x="3648075" y="1809750"/>
                      </a:lnTo>
                      <a:lnTo>
                        <a:pt x="3854450" y="1920875"/>
                      </a:lnTo>
                      <a:lnTo>
                        <a:pt x="3876675" y="1933575"/>
                      </a:lnTo>
                      <a:lnTo>
                        <a:pt x="3937000" y="1901825"/>
                      </a:lnTo>
                    </a:path>
                  </a:pathLst>
                </a:custGeom>
                <a:noFill/>
                <a:ln w="28575">
                  <a:solidFill>
                    <a:srgbClr val="820000">
                      <a:alpha val="26000"/>
                    </a:srgbClr>
                  </a:solidFill>
                  <a:prstDash val="sysDot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31" name="Полилиния 30"/>
            <p:cNvSpPr/>
            <p:nvPr/>
          </p:nvSpPr>
          <p:spPr>
            <a:xfrm>
              <a:off x="8172086" y="4149029"/>
              <a:ext cx="3834177" cy="1923473"/>
            </a:xfrm>
            <a:custGeom>
              <a:avLst/>
              <a:gdLst>
                <a:gd name="connsiteX0" fmla="*/ 1533889 w 3834177"/>
                <a:gd name="connsiteY0" fmla="*/ 227709 h 1923473"/>
                <a:gd name="connsiteX1" fmla="*/ 1852977 w 3834177"/>
                <a:gd name="connsiteY1" fmla="*/ 141984 h 1923473"/>
                <a:gd name="connsiteX2" fmla="*/ 2453052 w 3834177"/>
                <a:gd name="connsiteY2" fmla="*/ 137221 h 1923473"/>
                <a:gd name="connsiteX3" fmla="*/ 2924539 w 3834177"/>
                <a:gd name="connsiteY3" fmla="*/ 118171 h 1923473"/>
                <a:gd name="connsiteX4" fmla="*/ 3286489 w 3834177"/>
                <a:gd name="connsiteY4" fmla="*/ 13396 h 1923473"/>
                <a:gd name="connsiteX5" fmla="*/ 3615102 w 3834177"/>
                <a:gd name="connsiteY5" fmla="*/ 13396 h 1923473"/>
                <a:gd name="connsiteX6" fmla="*/ 3772264 w 3834177"/>
                <a:gd name="connsiteY6" fmla="*/ 122934 h 1923473"/>
                <a:gd name="connsiteX7" fmla="*/ 3834177 w 3834177"/>
                <a:gd name="connsiteY7" fmla="*/ 465834 h 1923473"/>
                <a:gd name="connsiteX8" fmla="*/ 3772264 w 3834177"/>
                <a:gd name="connsiteY8" fmla="*/ 856359 h 1923473"/>
                <a:gd name="connsiteX9" fmla="*/ 3562714 w 3834177"/>
                <a:gd name="connsiteY9" fmla="*/ 1137346 h 1923473"/>
                <a:gd name="connsiteX10" fmla="*/ 3300777 w 3834177"/>
                <a:gd name="connsiteY10" fmla="*/ 1199259 h 1923473"/>
                <a:gd name="connsiteX11" fmla="*/ 3100752 w 3834177"/>
                <a:gd name="connsiteY11" fmla="*/ 1208784 h 1923473"/>
                <a:gd name="connsiteX12" fmla="*/ 2972164 w 3834177"/>
                <a:gd name="connsiteY12" fmla="*/ 1299271 h 1923473"/>
                <a:gd name="connsiteX13" fmla="*/ 2862627 w 3834177"/>
                <a:gd name="connsiteY13" fmla="*/ 1523109 h 1923473"/>
                <a:gd name="connsiteX14" fmla="*/ 2791189 w 3834177"/>
                <a:gd name="connsiteY14" fmla="*/ 1665984 h 1923473"/>
                <a:gd name="connsiteX15" fmla="*/ 2529252 w 3834177"/>
                <a:gd name="connsiteY15" fmla="*/ 1765996 h 1923473"/>
                <a:gd name="connsiteX16" fmla="*/ 1905364 w 3834177"/>
                <a:gd name="connsiteY16" fmla="*/ 1780284 h 1923473"/>
                <a:gd name="connsiteX17" fmla="*/ 1500552 w 3834177"/>
                <a:gd name="connsiteY17" fmla="*/ 1708846 h 1923473"/>
                <a:gd name="connsiteX18" fmla="*/ 1143364 w 3834177"/>
                <a:gd name="connsiteY18" fmla="*/ 1546921 h 1923473"/>
                <a:gd name="connsiteX19" fmla="*/ 967152 w 3834177"/>
                <a:gd name="connsiteY19" fmla="*/ 1575496 h 1923473"/>
                <a:gd name="connsiteX20" fmla="*/ 800464 w 3834177"/>
                <a:gd name="connsiteY20" fmla="*/ 1751709 h 1923473"/>
                <a:gd name="connsiteX21" fmla="*/ 548052 w 3834177"/>
                <a:gd name="connsiteY21" fmla="*/ 1908871 h 1923473"/>
                <a:gd name="connsiteX22" fmla="*/ 295639 w 3834177"/>
                <a:gd name="connsiteY22" fmla="*/ 1899346 h 1923473"/>
                <a:gd name="connsiteX23" fmla="*/ 81327 w 3834177"/>
                <a:gd name="connsiteY23" fmla="*/ 1756471 h 1923473"/>
                <a:gd name="connsiteX24" fmla="*/ 5127 w 3834177"/>
                <a:gd name="connsiteY24" fmla="*/ 1470721 h 1923473"/>
                <a:gd name="connsiteX25" fmla="*/ 28939 w 3834177"/>
                <a:gd name="connsiteY25" fmla="*/ 1156396 h 1923473"/>
                <a:gd name="connsiteX26" fmla="*/ 205152 w 3834177"/>
                <a:gd name="connsiteY26" fmla="*/ 875409 h 1923473"/>
                <a:gd name="connsiteX27" fmla="*/ 443277 w 3834177"/>
                <a:gd name="connsiteY27" fmla="*/ 756346 h 1923473"/>
                <a:gd name="connsiteX28" fmla="*/ 724264 w 3834177"/>
                <a:gd name="connsiteY28" fmla="*/ 703959 h 1923473"/>
                <a:gd name="connsiteX29" fmla="*/ 1095739 w 3834177"/>
                <a:gd name="connsiteY29" fmla="*/ 556321 h 1923473"/>
                <a:gd name="connsiteX30" fmla="*/ 1257664 w 3834177"/>
                <a:gd name="connsiteY30" fmla="*/ 461071 h 1923473"/>
                <a:gd name="connsiteX31" fmla="*/ 1395777 w 3834177"/>
                <a:gd name="connsiteY31" fmla="*/ 313434 h 1923473"/>
                <a:gd name="connsiteX32" fmla="*/ 1533889 w 3834177"/>
                <a:gd name="connsiteY32" fmla="*/ 227709 h 192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834177" h="1923473">
                  <a:moveTo>
                    <a:pt x="1533889" y="227709"/>
                  </a:moveTo>
                  <a:cubicBezTo>
                    <a:pt x="1610089" y="199134"/>
                    <a:pt x="1699783" y="157065"/>
                    <a:pt x="1852977" y="141984"/>
                  </a:cubicBezTo>
                  <a:cubicBezTo>
                    <a:pt x="2006171" y="126903"/>
                    <a:pt x="2274458" y="141190"/>
                    <a:pt x="2453052" y="137221"/>
                  </a:cubicBezTo>
                  <a:cubicBezTo>
                    <a:pt x="2631646" y="133252"/>
                    <a:pt x="2785633" y="138808"/>
                    <a:pt x="2924539" y="118171"/>
                  </a:cubicBezTo>
                  <a:cubicBezTo>
                    <a:pt x="3063445" y="97533"/>
                    <a:pt x="3171395" y="30858"/>
                    <a:pt x="3286489" y="13396"/>
                  </a:cubicBezTo>
                  <a:cubicBezTo>
                    <a:pt x="3401583" y="-4067"/>
                    <a:pt x="3534139" y="-4860"/>
                    <a:pt x="3615102" y="13396"/>
                  </a:cubicBezTo>
                  <a:cubicBezTo>
                    <a:pt x="3696065" y="31652"/>
                    <a:pt x="3735752" y="47528"/>
                    <a:pt x="3772264" y="122934"/>
                  </a:cubicBezTo>
                  <a:cubicBezTo>
                    <a:pt x="3808777" y="198340"/>
                    <a:pt x="3834177" y="343597"/>
                    <a:pt x="3834177" y="465834"/>
                  </a:cubicBezTo>
                  <a:cubicBezTo>
                    <a:pt x="3834177" y="588071"/>
                    <a:pt x="3817508" y="744440"/>
                    <a:pt x="3772264" y="856359"/>
                  </a:cubicBezTo>
                  <a:cubicBezTo>
                    <a:pt x="3727020" y="968278"/>
                    <a:pt x="3641295" y="1080196"/>
                    <a:pt x="3562714" y="1137346"/>
                  </a:cubicBezTo>
                  <a:cubicBezTo>
                    <a:pt x="3484133" y="1194496"/>
                    <a:pt x="3377771" y="1187353"/>
                    <a:pt x="3300777" y="1199259"/>
                  </a:cubicBezTo>
                  <a:cubicBezTo>
                    <a:pt x="3223783" y="1211165"/>
                    <a:pt x="3155521" y="1192115"/>
                    <a:pt x="3100752" y="1208784"/>
                  </a:cubicBezTo>
                  <a:cubicBezTo>
                    <a:pt x="3045983" y="1225453"/>
                    <a:pt x="3011852" y="1246884"/>
                    <a:pt x="2972164" y="1299271"/>
                  </a:cubicBezTo>
                  <a:cubicBezTo>
                    <a:pt x="2932477" y="1351659"/>
                    <a:pt x="2892789" y="1461990"/>
                    <a:pt x="2862627" y="1523109"/>
                  </a:cubicBezTo>
                  <a:cubicBezTo>
                    <a:pt x="2832465" y="1584228"/>
                    <a:pt x="2846751" y="1625503"/>
                    <a:pt x="2791189" y="1665984"/>
                  </a:cubicBezTo>
                  <a:cubicBezTo>
                    <a:pt x="2735627" y="1706465"/>
                    <a:pt x="2676889" y="1746946"/>
                    <a:pt x="2529252" y="1765996"/>
                  </a:cubicBezTo>
                  <a:cubicBezTo>
                    <a:pt x="2381615" y="1785046"/>
                    <a:pt x="2076814" y="1789809"/>
                    <a:pt x="1905364" y="1780284"/>
                  </a:cubicBezTo>
                  <a:cubicBezTo>
                    <a:pt x="1733914" y="1770759"/>
                    <a:pt x="1627552" y="1747740"/>
                    <a:pt x="1500552" y="1708846"/>
                  </a:cubicBezTo>
                  <a:cubicBezTo>
                    <a:pt x="1373552" y="1669952"/>
                    <a:pt x="1232264" y="1569146"/>
                    <a:pt x="1143364" y="1546921"/>
                  </a:cubicBezTo>
                  <a:cubicBezTo>
                    <a:pt x="1054464" y="1524696"/>
                    <a:pt x="1024302" y="1541365"/>
                    <a:pt x="967152" y="1575496"/>
                  </a:cubicBezTo>
                  <a:cubicBezTo>
                    <a:pt x="910002" y="1609627"/>
                    <a:pt x="870314" y="1696147"/>
                    <a:pt x="800464" y="1751709"/>
                  </a:cubicBezTo>
                  <a:cubicBezTo>
                    <a:pt x="730614" y="1807271"/>
                    <a:pt x="632189" y="1884265"/>
                    <a:pt x="548052" y="1908871"/>
                  </a:cubicBezTo>
                  <a:cubicBezTo>
                    <a:pt x="463915" y="1933477"/>
                    <a:pt x="373426" y="1924746"/>
                    <a:pt x="295639" y="1899346"/>
                  </a:cubicBezTo>
                  <a:cubicBezTo>
                    <a:pt x="217852" y="1873946"/>
                    <a:pt x="129746" y="1827909"/>
                    <a:pt x="81327" y="1756471"/>
                  </a:cubicBezTo>
                  <a:cubicBezTo>
                    <a:pt x="32908" y="1685034"/>
                    <a:pt x="13858" y="1570734"/>
                    <a:pt x="5127" y="1470721"/>
                  </a:cubicBezTo>
                  <a:cubicBezTo>
                    <a:pt x="-3604" y="1370709"/>
                    <a:pt x="-4399" y="1255615"/>
                    <a:pt x="28939" y="1156396"/>
                  </a:cubicBezTo>
                  <a:cubicBezTo>
                    <a:pt x="62276" y="1057177"/>
                    <a:pt x="136096" y="942084"/>
                    <a:pt x="205152" y="875409"/>
                  </a:cubicBezTo>
                  <a:cubicBezTo>
                    <a:pt x="274208" y="808734"/>
                    <a:pt x="356759" y="784921"/>
                    <a:pt x="443277" y="756346"/>
                  </a:cubicBezTo>
                  <a:cubicBezTo>
                    <a:pt x="529795" y="727771"/>
                    <a:pt x="615520" y="737296"/>
                    <a:pt x="724264" y="703959"/>
                  </a:cubicBezTo>
                  <a:cubicBezTo>
                    <a:pt x="833008" y="670622"/>
                    <a:pt x="1006839" y="596802"/>
                    <a:pt x="1095739" y="556321"/>
                  </a:cubicBezTo>
                  <a:cubicBezTo>
                    <a:pt x="1184639" y="515840"/>
                    <a:pt x="1207658" y="501552"/>
                    <a:pt x="1257664" y="461071"/>
                  </a:cubicBezTo>
                  <a:cubicBezTo>
                    <a:pt x="1307670" y="420590"/>
                    <a:pt x="1343390" y="355503"/>
                    <a:pt x="1395777" y="313434"/>
                  </a:cubicBezTo>
                  <a:cubicBezTo>
                    <a:pt x="1448164" y="271365"/>
                    <a:pt x="1457689" y="256284"/>
                    <a:pt x="1533889" y="227709"/>
                  </a:cubicBezTo>
                  <a:close/>
                </a:path>
              </a:pathLst>
            </a:custGeom>
            <a:pattFill prst="wdUpDiag">
              <a:fgClr>
                <a:srgbClr val="279A1E"/>
              </a:fgClr>
              <a:bgClr>
                <a:schemeClr val="bg1">
                  <a:lumMod val="95000"/>
                </a:schemeClr>
              </a:bgClr>
            </a:pattFill>
            <a:ln w="50800">
              <a:solidFill>
                <a:srgbClr val="423D2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Овал 169"/>
            <p:cNvSpPr/>
            <p:nvPr/>
          </p:nvSpPr>
          <p:spPr>
            <a:xfrm rot="5400000">
              <a:off x="10823913" y="4203243"/>
              <a:ext cx="386489" cy="573092"/>
            </a:xfrm>
            <a:prstGeom prst="ellipse">
              <a:avLst/>
            </a:prstGeom>
            <a:solidFill>
              <a:schemeClr val="accent5">
                <a:lumMod val="75000"/>
                <a:alpha val="76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6" name="Полилиния 225"/>
            <p:cNvSpPr/>
            <p:nvPr/>
          </p:nvSpPr>
          <p:spPr>
            <a:xfrm>
              <a:off x="4175784" y="5773236"/>
              <a:ext cx="4140381" cy="2734190"/>
            </a:xfrm>
            <a:custGeom>
              <a:avLst/>
              <a:gdLst>
                <a:gd name="connsiteX0" fmla="*/ 18760 w 4140381"/>
                <a:gd name="connsiteY0" fmla="*/ 2504211 h 2734190"/>
                <a:gd name="connsiteX1" fmla="*/ 263309 w 4140381"/>
                <a:gd name="connsiteY1" fmla="*/ 2211815 h 2734190"/>
                <a:gd name="connsiteX2" fmla="*/ 1012904 w 4140381"/>
                <a:gd name="connsiteY2" fmla="*/ 1499434 h 2734190"/>
                <a:gd name="connsiteX3" fmla="*/ 1709337 w 4140381"/>
                <a:gd name="connsiteY3" fmla="*/ 978438 h 2734190"/>
                <a:gd name="connsiteX4" fmla="*/ 2464249 w 4140381"/>
                <a:gd name="connsiteY4" fmla="*/ 505290 h 2734190"/>
                <a:gd name="connsiteX5" fmla="*/ 3272323 w 4140381"/>
                <a:gd name="connsiteY5" fmla="*/ 133150 h 2734190"/>
                <a:gd name="connsiteX6" fmla="*/ 3835849 w 4140381"/>
                <a:gd name="connsiteY6" fmla="*/ 243 h 2734190"/>
                <a:gd name="connsiteX7" fmla="*/ 4085714 w 4140381"/>
                <a:gd name="connsiteY7" fmla="*/ 106569 h 2734190"/>
                <a:gd name="connsiteX8" fmla="*/ 4128244 w 4140381"/>
                <a:gd name="connsiteY8" fmla="*/ 324536 h 2734190"/>
                <a:gd name="connsiteX9" fmla="*/ 3920909 w 4140381"/>
                <a:gd name="connsiteY9" fmla="*/ 723257 h 2734190"/>
                <a:gd name="connsiteX10" fmla="*/ 3442444 w 4140381"/>
                <a:gd name="connsiteY10" fmla="*/ 1143243 h 2734190"/>
                <a:gd name="connsiteX11" fmla="*/ 2166537 w 4140381"/>
                <a:gd name="connsiteY11" fmla="*/ 2052327 h 2734190"/>
                <a:gd name="connsiteX12" fmla="*/ 1496686 w 4140381"/>
                <a:gd name="connsiteY12" fmla="*/ 2403201 h 2734190"/>
                <a:gd name="connsiteX13" fmla="*/ 672663 w 4140381"/>
                <a:gd name="connsiteY13" fmla="*/ 2695597 h 2734190"/>
                <a:gd name="connsiteX14" fmla="*/ 183565 w 4140381"/>
                <a:gd name="connsiteY14" fmla="*/ 2727494 h 2734190"/>
                <a:gd name="connsiteX15" fmla="*/ 34709 w 4140381"/>
                <a:gd name="connsiteY15" fmla="*/ 2663699 h 2734190"/>
                <a:gd name="connsiteX16" fmla="*/ 18760 w 4140381"/>
                <a:gd name="connsiteY16" fmla="*/ 2504211 h 273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140381" h="2734190">
                  <a:moveTo>
                    <a:pt x="18760" y="2504211"/>
                  </a:moveTo>
                  <a:cubicBezTo>
                    <a:pt x="56860" y="2428897"/>
                    <a:pt x="97618" y="2379278"/>
                    <a:pt x="263309" y="2211815"/>
                  </a:cubicBezTo>
                  <a:cubicBezTo>
                    <a:pt x="429000" y="2044352"/>
                    <a:pt x="771899" y="1704997"/>
                    <a:pt x="1012904" y="1499434"/>
                  </a:cubicBezTo>
                  <a:cubicBezTo>
                    <a:pt x="1253909" y="1293871"/>
                    <a:pt x="1467446" y="1144129"/>
                    <a:pt x="1709337" y="978438"/>
                  </a:cubicBezTo>
                  <a:cubicBezTo>
                    <a:pt x="1951228" y="812747"/>
                    <a:pt x="2203751" y="646171"/>
                    <a:pt x="2464249" y="505290"/>
                  </a:cubicBezTo>
                  <a:cubicBezTo>
                    <a:pt x="2724747" y="364409"/>
                    <a:pt x="3043723" y="217324"/>
                    <a:pt x="3272323" y="133150"/>
                  </a:cubicBezTo>
                  <a:cubicBezTo>
                    <a:pt x="3500923" y="48976"/>
                    <a:pt x="3700284" y="4673"/>
                    <a:pt x="3835849" y="243"/>
                  </a:cubicBezTo>
                  <a:cubicBezTo>
                    <a:pt x="3971414" y="-4187"/>
                    <a:pt x="4036982" y="52520"/>
                    <a:pt x="4085714" y="106569"/>
                  </a:cubicBezTo>
                  <a:cubicBezTo>
                    <a:pt x="4134447" y="160618"/>
                    <a:pt x="4155711" y="221755"/>
                    <a:pt x="4128244" y="324536"/>
                  </a:cubicBezTo>
                  <a:cubicBezTo>
                    <a:pt x="4100777" y="427317"/>
                    <a:pt x="4035209" y="586806"/>
                    <a:pt x="3920909" y="723257"/>
                  </a:cubicBezTo>
                  <a:cubicBezTo>
                    <a:pt x="3806609" y="859708"/>
                    <a:pt x="3734839" y="921731"/>
                    <a:pt x="3442444" y="1143243"/>
                  </a:cubicBezTo>
                  <a:cubicBezTo>
                    <a:pt x="3150049" y="1364755"/>
                    <a:pt x="2490830" y="1842334"/>
                    <a:pt x="2166537" y="2052327"/>
                  </a:cubicBezTo>
                  <a:cubicBezTo>
                    <a:pt x="1842244" y="2262320"/>
                    <a:pt x="1745665" y="2295989"/>
                    <a:pt x="1496686" y="2403201"/>
                  </a:cubicBezTo>
                  <a:cubicBezTo>
                    <a:pt x="1247707" y="2510413"/>
                    <a:pt x="891516" y="2641548"/>
                    <a:pt x="672663" y="2695597"/>
                  </a:cubicBezTo>
                  <a:cubicBezTo>
                    <a:pt x="453810" y="2749646"/>
                    <a:pt x="289891" y="2732810"/>
                    <a:pt x="183565" y="2727494"/>
                  </a:cubicBezTo>
                  <a:cubicBezTo>
                    <a:pt x="77239" y="2722178"/>
                    <a:pt x="61291" y="2697369"/>
                    <a:pt x="34709" y="2663699"/>
                  </a:cubicBezTo>
                  <a:cubicBezTo>
                    <a:pt x="8127" y="2630029"/>
                    <a:pt x="-19340" y="2579525"/>
                    <a:pt x="18760" y="2504211"/>
                  </a:cubicBezTo>
                  <a:close/>
                </a:path>
              </a:pathLst>
            </a:custGeom>
            <a:pattFill prst="dkVert">
              <a:fgClr>
                <a:srgbClr val="B8E0AE"/>
              </a:fgClr>
              <a:bgClr>
                <a:schemeClr val="bg1">
                  <a:lumMod val="95000"/>
                </a:schemeClr>
              </a:bgClr>
            </a:pattFill>
            <a:ln>
              <a:solidFill>
                <a:srgbClr val="C7BF9D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1692732" y="4304105"/>
              <a:ext cx="3986379" cy="3152053"/>
            </a:xfrm>
            <a:custGeom>
              <a:avLst/>
              <a:gdLst>
                <a:gd name="connsiteX0" fmla="*/ 336093 w 3986379"/>
                <a:gd name="connsiteY0" fmla="*/ 15483 h 3152053"/>
                <a:gd name="connsiteX1" fmla="*/ 655181 w 3986379"/>
                <a:gd name="connsiteY1" fmla="*/ 15483 h 3152053"/>
                <a:gd name="connsiteX2" fmla="*/ 1212393 w 3986379"/>
                <a:gd name="connsiteY2" fmla="*/ 144070 h 3152053"/>
                <a:gd name="connsiteX3" fmla="*/ 2522081 w 3986379"/>
                <a:gd name="connsiteY3" fmla="*/ 710808 h 3152053"/>
                <a:gd name="connsiteX4" fmla="*/ 3088818 w 3986379"/>
                <a:gd name="connsiteY4" fmla="*/ 910833 h 3152053"/>
                <a:gd name="connsiteX5" fmla="*/ 3555543 w 3986379"/>
                <a:gd name="connsiteY5" fmla="*/ 1291833 h 3152053"/>
                <a:gd name="connsiteX6" fmla="*/ 3927018 w 3986379"/>
                <a:gd name="connsiteY6" fmla="*/ 1915720 h 3152053"/>
                <a:gd name="connsiteX7" fmla="*/ 3974643 w 3986379"/>
                <a:gd name="connsiteY7" fmla="*/ 2320533 h 3152053"/>
                <a:gd name="connsiteX8" fmla="*/ 3812718 w 3986379"/>
                <a:gd name="connsiteY8" fmla="*/ 2534845 h 3152053"/>
                <a:gd name="connsiteX9" fmla="*/ 3484106 w 3986379"/>
                <a:gd name="connsiteY9" fmla="*/ 2501508 h 3152053"/>
                <a:gd name="connsiteX10" fmla="*/ 3222168 w 3986379"/>
                <a:gd name="connsiteY10" fmla="*/ 2572945 h 3152053"/>
                <a:gd name="connsiteX11" fmla="*/ 2769731 w 3986379"/>
                <a:gd name="connsiteY11" fmla="*/ 3049195 h 3152053"/>
                <a:gd name="connsiteX12" fmla="*/ 2374443 w 3986379"/>
                <a:gd name="connsiteY12" fmla="*/ 3144445 h 3152053"/>
                <a:gd name="connsiteX13" fmla="*/ 2174418 w 3986379"/>
                <a:gd name="connsiteY13" fmla="*/ 2920608 h 3152053"/>
                <a:gd name="connsiteX14" fmla="*/ 2036306 w 3986379"/>
                <a:gd name="connsiteY14" fmla="*/ 2744395 h 3152053"/>
                <a:gd name="connsiteX15" fmla="*/ 1836281 w 3986379"/>
                <a:gd name="connsiteY15" fmla="*/ 2596758 h 3152053"/>
                <a:gd name="connsiteX16" fmla="*/ 1774368 w 3986379"/>
                <a:gd name="connsiteY16" fmla="*/ 2496745 h 3152053"/>
                <a:gd name="connsiteX17" fmla="*/ 1741031 w 3986379"/>
                <a:gd name="connsiteY17" fmla="*/ 2320533 h 3152053"/>
                <a:gd name="connsiteX18" fmla="*/ 1702931 w 3986379"/>
                <a:gd name="connsiteY18" fmla="*/ 1949058 h 3152053"/>
                <a:gd name="connsiteX19" fmla="*/ 1741031 w 3986379"/>
                <a:gd name="connsiteY19" fmla="*/ 1520433 h 3152053"/>
                <a:gd name="connsiteX20" fmla="*/ 1650543 w 3986379"/>
                <a:gd name="connsiteY20" fmla="*/ 1396608 h 3152053"/>
                <a:gd name="connsiteX21" fmla="*/ 1093331 w 3986379"/>
                <a:gd name="connsiteY21" fmla="*/ 1263258 h 3152053"/>
                <a:gd name="connsiteX22" fmla="*/ 126543 w 3986379"/>
                <a:gd name="connsiteY22" fmla="*/ 629845 h 3152053"/>
                <a:gd name="connsiteX23" fmla="*/ 31293 w 3986379"/>
                <a:gd name="connsiteY23" fmla="*/ 134545 h 3152053"/>
                <a:gd name="connsiteX24" fmla="*/ 336093 w 3986379"/>
                <a:gd name="connsiteY24" fmla="*/ 15483 h 315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986379" h="3152053">
                  <a:moveTo>
                    <a:pt x="336093" y="15483"/>
                  </a:moveTo>
                  <a:cubicBezTo>
                    <a:pt x="440074" y="-4361"/>
                    <a:pt x="509131" y="-5948"/>
                    <a:pt x="655181" y="15483"/>
                  </a:cubicBezTo>
                  <a:cubicBezTo>
                    <a:pt x="801231" y="36914"/>
                    <a:pt x="901243" y="28183"/>
                    <a:pt x="1212393" y="144070"/>
                  </a:cubicBezTo>
                  <a:cubicBezTo>
                    <a:pt x="1523543" y="259958"/>
                    <a:pt x="2209344" y="583014"/>
                    <a:pt x="2522081" y="710808"/>
                  </a:cubicBezTo>
                  <a:cubicBezTo>
                    <a:pt x="2834818" y="838602"/>
                    <a:pt x="2916574" y="813996"/>
                    <a:pt x="3088818" y="910833"/>
                  </a:cubicBezTo>
                  <a:cubicBezTo>
                    <a:pt x="3261062" y="1007670"/>
                    <a:pt x="3415843" y="1124352"/>
                    <a:pt x="3555543" y="1291833"/>
                  </a:cubicBezTo>
                  <a:cubicBezTo>
                    <a:pt x="3695243" y="1459314"/>
                    <a:pt x="3857168" y="1744270"/>
                    <a:pt x="3927018" y="1915720"/>
                  </a:cubicBezTo>
                  <a:cubicBezTo>
                    <a:pt x="3996868" y="2087170"/>
                    <a:pt x="3993693" y="2217346"/>
                    <a:pt x="3974643" y="2320533"/>
                  </a:cubicBezTo>
                  <a:cubicBezTo>
                    <a:pt x="3955593" y="2423721"/>
                    <a:pt x="3894474" y="2504683"/>
                    <a:pt x="3812718" y="2534845"/>
                  </a:cubicBezTo>
                  <a:cubicBezTo>
                    <a:pt x="3730962" y="2565007"/>
                    <a:pt x="3582531" y="2495158"/>
                    <a:pt x="3484106" y="2501508"/>
                  </a:cubicBezTo>
                  <a:cubicBezTo>
                    <a:pt x="3385681" y="2507858"/>
                    <a:pt x="3341231" y="2481664"/>
                    <a:pt x="3222168" y="2572945"/>
                  </a:cubicBezTo>
                  <a:cubicBezTo>
                    <a:pt x="3103106" y="2664226"/>
                    <a:pt x="2911019" y="2953945"/>
                    <a:pt x="2769731" y="3049195"/>
                  </a:cubicBezTo>
                  <a:cubicBezTo>
                    <a:pt x="2628444" y="3144445"/>
                    <a:pt x="2473662" y="3165876"/>
                    <a:pt x="2374443" y="3144445"/>
                  </a:cubicBezTo>
                  <a:cubicBezTo>
                    <a:pt x="2275224" y="3123014"/>
                    <a:pt x="2230774" y="2987283"/>
                    <a:pt x="2174418" y="2920608"/>
                  </a:cubicBezTo>
                  <a:cubicBezTo>
                    <a:pt x="2118062" y="2853933"/>
                    <a:pt x="2092662" y="2798370"/>
                    <a:pt x="2036306" y="2744395"/>
                  </a:cubicBezTo>
                  <a:cubicBezTo>
                    <a:pt x="1979950" y="2690420"/>
                    <a:pt x="1879937" y="2638033"/>
                    <a:pt x="1836281" y="2596758"/>
                  </a:cubicBezTo>
                  <a:cubicBezTo>
                    <a:pt x="1792625" y="2555483"/>
                    <a:pt x="1790243" y="2542783"/>
                    <a:pt x="1774368" y="2496745"/>
                  </a:cubicBezTo>
                  <a:cubicBezTo>
                    <a:pt x="1758493" y="2450708"/>
                    <a:pt x="1752937" y="2411814"/>
                    <a:pt x="1741031" y="2320533"/>
                  </a:cubicBezTo>
                  <a:cubicBezTo>
                    <a:pt x="1729125" y="2229252"/>
                    <a:pt x="1702931" y="2082408"/>
                    <a:pt x="1702931" y="1949058"/>
                  </a:cubicBezTo>
                  <a:cubicBezTo>
                    <a:pt x="1702931" y="1815708"/>
                    <a:pt x="1749762" y="1612508"/>
                    <a:pt x="1741031" y="1520433"/>
                  </a:cubicBezTo>
                  <a:cubicBezTo>
                    <a:pt x="1732300" y="1428358"/>
                    <a:pt x="1758493" y="1439471"/>
                    <a:pt x="1650543" y="1396608"/>
                  </a:cubicBezTo>
                  <a:cubicBezTo>
                    <a:pt x="1542593" y="1353746"/>
                    <a:pt x="1347331" y="1391052"/>
                    <a:pt x="1093331" y="1263258"/>
                  </a:cubicBezTo>
                  <a:cubicBezTo>
                    <a:pt x="839331" y="1135464"/>
                    <a:pt x="303549" y="817964"/>
                    <a:pt x="126543" y="629845"/>
                  </a:cubicBezTo>
                  <a:cubicBezTo>
                    <a:pt x="-50463" y="441726"/>
                    <a:pt x="337" y="238526"/>
                    <a:pt x="31293" y="134545"/>
                  </a:cubicBezTo>
                  <a:cubicBezTo>
                    <a:pt x="62249" y="30564"/>
                    <a:pt x="232112" y="35327"/>
                    <a:pt x="336093" y="15483"/>
                  </a:cubicBezTo>
                  <a:close/>
                </a:path>
              </a:pathLst>
            </a:custGeom>
            <a:pattFill prst="wdDnDiag">
              <a:fgClr>
                <a:srgbClr val="279A1E"/>
              </a:fgClr>
              <a:bgClr>
                <a:schemeClr val="bg1">
                  <a:lumMod val="95000"/>
                </a:schemeClr>
              </a:bgClr>
            </a:pattFill>
            <a:ln>
              <a:solidFill>
                <a:srgbClr val="423D2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1733417" y="2638296"/>
              <a:ext cx="10180688" cy="4943993"/>
              <a:chOff x="1733417" y="2638296"/>
              <a:chExt cx="10180688" cy="4943993"/>
            </a:xfrm>
          </p:grpSpPr>
          <p:sp>
            <p:nvSpPr>
              <p:cNvPr id="24" name="Овал 23"/>
              <p:cNvSpPr/>
              <p:nvPr/>
            </p:nvSpPr>
            <p:spPr>
              <a:xfrm rot="478862">
                <a:off x="9231972" y="5252925"/>
                <a:ext cx="1728192" cy="575453"/>
              </a:xfrm>
              <a:prstGeom prst="ellipse">
                <a:avLst/>
              </a:prstGeom>
              <a:solidFill>
                <a:schemeClr val="accent6">
                  <a:lumMod val="75000"/>
                  <a:alpha val="76000"/>
                </a:schemeClr>
              </a:solidFill>
              <a:ln w="635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1733417" y="2638296"/>
                <a:ext cx="10180688" cy="4943993"/>
                <a:chOff x="1733417" y="2638296"/>
                <a:chExt cx="10180688" cy="4943993"/>
              </a:xfrm>
            </p:grpSpPr>
            <p:sp>
              <p:nvSpPr>
                <p:cNvPr id="18" name="Овал 17"/>
                <p:cNvSpPr/>
                <p:nvPr/>
              </p:nvSpPr>
              <p:spPr>
                <a:xfrm rot="899424">
                  <a:off x="11223176" y="4240225"/>
                  <a:ext cx="690929" cy="1031288"/>
                </a:xfrm>
                <a:prstGeom prst="ellipse">
                  <a:avLst/>
                </a:prstGeom>
                <a:solidFill>
                  <a:srgbClr val="FF0000">
                    <a:alpha val="76000"/>
                  </a:srgbClr>
                </a:solidFill>
                <a:ln w="635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8" name="Овал 137"/>
                <p:cNvSpPr/>
                <p:nvPr/>
              </p:nvSpPr>
              <p:spPr>
                <a:xfrm rot="21349937">
                  <a:off x="9567846" y="4363227"/>
                  <a:ext cx="1225441" cy="497568"/>
                </a:xfrm>
                <a:prstGeom prst="ellipse">
                  <a:avLst/>
                </a:prstGeom>
                <a:solidFill>
                  <a:schemeClr val="accent6">
                    <a:lumMod val="75000"/>
                    <a:alpha val="76000"/>
                  </a:schemeClr>
                </a:solidFill>
                <a:ln w="635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9" name="Овал 138"/>
                <p:cNvSpPr/>
                <p:nvPr/>
              </p:nvSpPr>
              <p:spPr>
                <a:xfrm rot="1148315">
                  <a:off x="8330720" y="4993899"/>
                  <a:ext cx="735287" cy="996934"/>
                </a:xfrm>
                <a:prstGeom prst="ellipse">
                  <a:avLst/>
                </a:prstGeom>
                <a:solidFill>
                  <a:srgbClr val="FF0000">
                    <a:alpha val="76000"/>
                  </a:srgbClr>
                </a:solidFill>
                <a:ln w="635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" name="Овал 25"/>
                <p:cNvSpPr/>
                <p:nvPr/>
              </p:nvSpPr>
              <p:spPr>
                <a:xfrm rot="1470267">
                  <a:off x="1733417" y="4601145"/>
                  <a:ext cx="2339140" cy="830958"/>
                </a:xfrm>
                <a:prstGeom prst="ellipse">
                  <a:avLst/>
                </a:prstGeom>
                <a:solidFill>
                  <a:schemeClr val="accent6">
                    <a:lumMod val="75000"/>
                    <a:alpha val="76000"/>
                  </a:schemeClr>
                </a:solidFill>
                <a:ln w="635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0" name="Овал 139"/>
                <p:cNvSpPr/>
                <p:nvPr/>
              </p:nvSpPr>
              <p:spPr>
                <a:xfrm rot="3233849">
                  <a:off x="4116877" y="5640760"/>
                  <a:ext cx="1728192" cy="753219"/>
                </a:xfrm>
                <a:prstGeom prst="ellipse">
                  <a:avLst/>
                </a:prstGeom>
                <a:solidFill>
                  <a:srgbClr val="FF0000">
                    <a:alpha val="76000"/>
                  </a:srgbClr>
                </a:solidFill>
                <a:ln w="635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1" name="Овал 140"/>
                <p:cNvSpPr/>
                <p:nvPr/>
              </p:nvSpPr>
              <p:spPr>
                <a:xfrm rot="5400000">
                  <a:off x="3035601" y="5892719"/>
                  <a:ext cx="1483692" cy="595598"/>
                </a:xfrm>
                <a:prstGeom prst="ellipse">
                  <a:avLst/>
                </a:prstGeom>
                <a:solidFill>
                  <a:schemeClr val="accent5">
                    <a:lumMod val="75000"/>
                    <a:alpha val="76000"/>
                  </a:schemeClr>
                </a:solidFill>
                <a:ln w="635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2" name="Овал 141"/>
                <p:cNvSpPr/>
                <p:nvPr/>
              </p:nvSpPr>
              <p:spPr>
                <a:xfrm rot="1413247">
                  <a:off x="5568617" y="2638296"/>
                  <a:ext cx="592640" cy="816197"/>
                </a:xfrm>
                <a:prstGeom prst="ellipse">
                  <a:avLst/>
                </a:prstGeom>
                <a:solidFill>
                  <a:srgbClr val="FF0000">
                    <a:alpha val="76000"/>
                  </a:srgbClr>
                </a:solidFill>
                <a:ln w="635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8" name="Овал 147"/>
                <p:cNvSpPr/>
                <p:nvPr/>
              </p:nvSpPr>
              <p:spPr>
                <a:xfrm rot="2242480">
                  <a:off x="4097014" y="6247409"/>
                  <a:ext cx="597260" cy="1211631"/>
                </a:xfrm>
                <a:prstGeom prst="ellipse">
                  <a:avLst/>
                </a:prstGeom>
                <a:solidFill>
                  <a:srgbClr val="FF0000">
                    <a:alpha val="76000"/>
                  </a:srgbClr>
                </a:solidFill>
                <a:ln w="635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" name="Овал 26"/>
                <p:cNvSpPr/>
                <p:nvPr/>
              </p:nvSpPr>
              <p:spPr>
                <a:xfrm rot="19630494">
                  <a:off x="4198675" y="6657048"/>
                  <a:ext cx="4332241" cy="925241"/>
                </a:xfrm>
                <a:prstGeom prst="ellipse">
                  <a:avLst/>
                </a:prstGeom>
                <a:solidFill>
                  <a:schemeClr val="accent6">
                    <a:lumMod val="75000"/>
                    <a:alpha val="76000"/>
                  </a:schemeClr>
                </a:solidFill>
                <a:ln w="635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229" name="Группа 228"/>
            <p:cNvGrpSpPr/>
            <p:nvPr/>
          </p:nvGrpSpPr>
          <p:grpSpPr>
            <a:xfrm>
              <a:off x="2839129" y="912168"/>
              <a:ext cx="9515475" cy="6608763"/>
              <a:chOff x="2838450" y="911225"/>
              <a:chExt cx="9515475" cy="6608763"/>
            </a:xfrm>
          </p:grpSpPr>
          <p:sp>
            <p:nvSpPr>
              <p:cNvPr id="230" name="Полилиния 229"/>
              <p:cNvSpPr/>
              <p:nvPr/>
            </p:nvSpPr>
            <p:spPr>
              <a:xfrm>
                <a:off x="2838450" y="5105315"/>
                <a:ext cx="1957388" cy="314410"/>
              </a:xfrm>
              <a:custGeom>
                <a:avLst/>
                <a:gdLst>
                  <a:gd name="connsiteX0" fmla="*/ 1957388 w 1957388"/>
                  <a:gd name="connsiteY0" fmla="*/ 314410 h 314410"/>
                  <a:gd name="connsiteX1" fmla="*/ 1733550 w 1957388"/>
                  <a:gd name="connsiteY1" fmla="*/ 233448 h 314410"/>
                  <a:gd name="connsiteX2" fmla="*/ 1576388 w 1957388"/>
                  <a:gd name="connsiteY2" fmla="*/ 195348 h 314410"/>
                  <a:gd name="connsiteX3" fmla="*/ 1447800 w 1957388"/>
                  <a:gd name="connsiteY3" fmla="*/ 171535 h 314410"/>
                  <a:gd name="connsiteX4" fmla="*/ 1262063 w 1957388"/>
                  <a:gd name="connsiteY4" fmla="*/ 204873 h 314410"/>
                  <a:gd name="connsiteX5" fmla="*/ 1052513 w 1957388"/>
                  <a:gd name="connsiteY5" fmla="*/ 238210 h 314410"/>
                  <a:gd name="connsiteX6" fmla="*/ 1019175 w 1957388"/>
                  <a:gd name="connsiteY6" fmla="*/ 233448 h 314410"/>
                  <a:gd name="connsiteX7" fmla="*/ 809625 w 1957388"/>
                  <a:gd name="connsiteY7" fmla="*/ 257260 h 314410"/>
                  <a:gd name="connsiteX8" fmla="*/ 704850 w 1957388"/>
                  <a:gd name="connsiteY8" fmla="*/ 262023 h 314410"/>
                  <a:gd name="connsiteX9" fmla="*/ 581025 w 1957388"/>
                  <a:gd name="connsiteY9" fmla="*/ 285835 h 314410"/>
                  <a:gd name="connsiteX10" fmla="*/ 481013 w 1957388"/>
                  <a:gd name="connsiteY10" fmla="*/ 262023 h 314410"/>
                  <a:gd name="connsiteX11" fmla="*/ 214313 w 1957388"/>
                  <a:gd name="connsiteY11" fmla="*/ 61998 h 314410"/>
                  <a:gd name="connsiteX12" fmla="*/ 123825 w 1957388"/>
                  <a:gd name="connsiteY12" fmla="*/ 14373 h 314410"/>
                  <a:gd name="connsiteX13" fmla="*/ 66675 w 1957388"/>
                  <a:gd name="connsiteY13" fmla="*/ 85 h 314410"/>
                  <a:gd name="connsiteX14" fmla="*/ 33338 w 1957388"/>
                  <a:gd name="connsiteY14" fmla="*/ 19135 h 314410"/>
                  <a:gd name="connsiteX15" fmla="*/ 0 w 1957388"/>
                  <a:gd name="connsiteY15" fmla="*/ 42948 h 314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57388" h="314410">
                    <a:moveTo>
                      <a:pt x="1957388" y="314410"/>
                    </a:moveTo>
                    <a:cubicBezTo>
                      <a:pt x="1877219" y="283851"/>
                      <a:pt x="1797050" y="253292"/>
                      <a:pt x="1733550" y="233448"/>
                    </a:cubicBezTo>
                    <a:cubicBezTo>
                      <a:pt x="1670050" y="213604"/>
                      <a:pt x="1624013" y="205667"/>
                      <a:pt x="1576388" y="195348"/>
                    </a:cubicBezTo>
                    <a:cubicBezTo>
                      <a:pt x="1528763" y="185029"/>
                      <a:pt x="1500187" y="169948"/>
                      <a:pt x="1447800" y="171535"/>
                    </a:cubicBezTo>
                    <a:cubicBezTo>
                      <a:pt x="1395413" y="173122"/>
                      <a:pt x="1262063" y="204873"/>
                      <a:pt x="1262063" y="204873"/>
                    </a:cubicBezTo>
                    <a:lnTo>
                      <a:pt x="1052513" y="238210"/>
                    </a:lnTo>
                    <a:cubicBezTo>
                      <a:pt x="1012032" y="242972"/>
                      <a:pt x="1059656" y="230273"/>
                      <a:pt x="1019175" y="233448"/>
                    </a:cubicBezTo>
                    <a:cubicBezTo>
                      <a:pt x="978694" y="236623"/>
                      <a:pt x="862012" y="252498"/>
                      <a:pt x="809625" y="257260"/>
                    </a:cubicBezTo>
                    <a:cubicBezTo>
                      <a:pt x="757238" y="262022"/>
                      <a:pt x="742950" y="257260"/>
                      <a:pt x="704850" y="262023"/>
                    </a:cubicBezTo>
                    <a:cubicBezTo>
                      <a:pt x="666750" y="266785"/>
                      <a:pt x="618331" y="285835"/>
                      <a:pt x="581025" y="285835"/>
                    </a:cubicBezTo>
                    <a:cubicBezTo>
                      <a:pt x="543719" y="285835"/>
                      <a:pt x="542132" y="299329"/>
                      <a:pt x="481013" y="262023"/>
                    </a:cubicBezTo>
                    <a:cubicBezTo>
                      <a:pt x="419894" y="224717"/>
                      <a:pt x="273844" y="103273"/>
                      <a:pt x="214313" y="61998"/>
                    </a:cubicBezTo>
                    <a:cubicBezTo>
                      <a:pt x="154782" y="20723"/>
                      <a:pt x="148431" y="24692"/>
                      <a:pt x="123825" y="14373"/>
                    </a:cubicBezTo>
                    <a:cubicBezTo>
                      <a:pt x="99219" y="4054"/>
                      <a:pt x="81756" y="-709"/>
                      <a:pt x="66675" y="85"/>
                    </a:cubicBezTo>
                    <a:cubicBezTo>
                      <a:pt x="51594" y="879"/>
                      <a:pt x="44450" y="11991"/>
                      <a:pt x="33338" y="19135"/>
                    </a:cubicBezTo>
                    <a:cubicBezTo>
                      <a:pt x="22226" y="26279"/>
                      <a:pt x="11113" y="34613"/>
                      <a:pt x="0" y="42948"/>
                    </a:cubicBezTo>
                  </a:path>
                </a:pathLst>
              </a:custGeom>
              <a:noFill/>
              <a:ln w="38100">
                <a:solidFill>
                  <a:schemeClr val="bg1">
                    <a:lumMod val="65000"/>
                  </a:schemeClr>
                </a:solidFill>
                <a:prstDash val="sys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Полилиния 230"/>
              <p:cNvSpPr/>
              <p:nvPr/>
            </p:nvSpPr>
            <p:spPr>
              <a:xfrm>
                <a:off x="5810250" y="1752600"/>
                <a:ext cx="423863" cy="1423988"/>
              </a:xfrm>
              <a:custGeom>
                <a:avLst/>
                <a:gdLst>
                  <a:gd name="connsiteX0" fmla="*/ 0 w 423863"/>
                  <a:gd name="connsiteY0" fmla="*/ 1423988 h 1423988"/>
                  <a:gd name="connsiteX1" fmla="*/ 52388 w 423863"/>
                  <a:gd name="connsiteY1" fmla="*/ 1219200 h 1423988"/>
                  <a:gd name="connsiteX2" fmla="*/ 119063 w 423863"/>
                  <a:gd name="connsiteY2" fmla="*/ 990600 h 1423988"/>
                  <a:gd name="connsiteX3" fmla="*/ 180975 w 423863"/>
                  <a:gd name="connsiteY3" fmla="*/ 681038 h 1423988"/>
                  <a:gd name="connsiteX4" fmla="*/ 214313 w 423863"/>
                  <a:gd name="connsiteY4" fmla="*/ 466725 h 1423988"/>
                  <a:gd name="connsiteX5" fmla="*/ 257175 w 423863"/>
                  <a:gd name="connsiteY5" fmla="*/ 352425 h 1423988"/>
                  <a:gd name="connsiteX6" fmla="*/ 304800 w 423863"/>
                  <a:gd name="connsiteY6" fmla="*/ 238125 h 1423988"/>
                  <a:gd name="connsiteX7" fmla="*/ 342900 w 423863"/>
                  <a:gd name="connsiteY7" fmla="*/ 119063 h 1423988"/>
                  <a:gd name="connsiteX8" fmla="*/ 423863 w 423863"/>
                  <a:gd name="connsiteY8" fmla="*/ 0 h 1423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3" h="1423988">
                    <a:moveTo>
                      <a:pt x="0" y="1423988"/>
                    </a:moveTo>
                    <a:cubicBezTo>
                      <a:pt x="16272" y="1357709"/>
                      <a:pt x="32544" y="1291431"/>
                      <a:pt x="52388" y="1219200"/>
                    </a:cubicBezTo>
                    <a:cubicBezTo>
                      <a:pt x="72232" y="1146969"/>
                      <a:pt x="97632" y="1080294"/>
                      <a:pt x="119063" y="990600"/>
                    </a:cubicBezTo>
                    <a:cubicBezTo>
                      <a:pt x="140494" y="900906"/>
                      <a:pt x="165100" y="768350"/>
                      <a:pt x="180975" y="681038"/>
                    </a:cubicBezTo>
                    <a:cubicBezTo>
                      <a:pt x="196850" y="593726"/>
                      <a:pt x="201613" y="521494"/>
                      <a:pt x="214313" y="466725"/>
                    </a:cubicBezTo>
                    <a:cubicBezTo>
                      <a:pt x="227013" y="411956"/>
                      <a:pt x="242094" y="390525"/>
                      <a:pt x="257175" y="352425"/>
                    </a:cubicBezTo>
                    <a:cubicBezTo>
                      <a:pt x="272256" y="314325"/>
                      <a:pt x="290513" y="277019"/>
                      <a:pt x="304800" y="238125"/>
                    </a:cubicBezTo>
                    <a:cubicBezTo>
                      <a:pt x="319088" y="199231"/>
                      <a:pt x="323056" y="158750"/>
                      <a:pt x="342900" y="119063"/>
                    </a:cubicBezTo>
                    <a:cubicBezTo>
                      <a:pt x="362744" y="79376"/>
                      <a:pt x="393303" y="39688"/>
                      <a:pt x="423863" y="0"/>
                    </a:cubicBezTo>
                  </a:path>
                </a:pathLst>
              </a:custGeom>
              <a:noFill/>
              <a:ln w="38100">
                <a:solidFill>
                  <a:schemeClr val="bg1">
                    <a:lumMod val="65000"/>
                  </a:schemeClr>
                </a:solidFill>
                <a:prstDash val="sys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2" name="Полилиния 231"/>
              <p:cNvSpPr/>
              <p:nvPr/>
            </p:nvSpPr>
            <p:spPr>
              <a:xfrm>
                <a:off x="8672513" y="5276850"/>
                <a:ext cx="71504" cy="514350"/>
              </a:xfrm>
              <a:custGeom>
                <a:avLst/>
                <a:gdLst>
                  <a:gd name="connsiteX0" fmla="*/ 19050 w 71504"/>
                  <a:gd name="connsiteY0" fmla="*/ 0 h 514350"/>
                  <a:gd name="connsiteX1" fmla="*/ 57150 w 71504"/>
                  <a:gd name="connsiteY1" fmla="*/ 76200 h 514350"/>
                  <a:gd name="connsiteX2" fmla="*/ 71437 w 71504"/>
                  <a:gd name="connsiteY2" fmla="*/ 123825 h 514350"/>
                  <a:gd name="connsiteX3" fmla="*/ 52387 w 71504"/>
                  <a:gd name="connsiteY3" fmla="*/ 176213 h 514350"/>
                  <a:gd name="connsiteX4" fmla="*/ 19050 w 71504"/>
                  <a:gd name="connsiteY4" fmla="*/ 204788 h 514350"/>
                  <a:gd name="connsiteX5" fmla="*/ 14287 w 71504"/>
                  <a:gd name="connsiteY5" fmla="*/ 266700 h 514350"/>
                  <a:gd name="connsiteX6" fmla="*/ 47625 w 71504"/>
                  <a:gd name="connsiteY6" fmla="*/ 352425 h 514350"/>
                  <a:gd name="connsiteX7" fmla="*/ 52387 w 71504"/>
                  <a:gd name="connsiteY7" fmla="*/ 419100 h 514350"/>
                  <a:gd name="connsiteX8" fmla="*/ 33337 w 71504"/>
                  <a:gd name="connsiteY8" fmla="*/ 447675 h 514350"/>
                  <a:gd name="connsiteX9" fmla="*/ 0 w 71504"/>
                  <a:gd name="connsiteY9" fmla="*/ 514350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504" h="514350">
                    <a:moveTo>
                      <a:pt x="19050" y="0"/>
                    </a:moveTo>
                    <a:cubicBezTo>
                      <a:pt x="33734" y="27781"/>
                      <a:pt x="48419" y="55563"/>
                      <a:pt x="57150" y="76200"/>
                    </a:cubicBezTo>
                    <a:cubicBezTo>
                      <a:pt x="65881" y="96837"/>
                      <a:pt x="72231" y="107156"/>
                      <a:pt x="71437" y="123825"/>
                    </a:cubicBezTo>
                    <a:cubicBezTo>
                      <a:pt x="70643" y="140494"/>
                      <a:pt x="61118" y="162719"/>
                      <a:pt x="52387" y="176213"/>
                    </a:cubicBezTo>
                    <a:cubicBezTo>
                      <a:pt x="43656" y="189707"/>
                      <a:pt x="25400" y="189707"/>
                      <a:pt x="19050" y="204788"/>
                    </a:cubicBezTo>
                    <a:cubicBezTo>
                      <a:pt x="12700" y="219869"/>
                      <a:pt x="9525" y="242094"/>
                      <a:pt x="14287" y="266700"/>
                    </a:cubicBezTo>
                    <a:cubicBezTo>
                      <a:pt x="19049" y="291306"/>
                      <a:pt x="41275" y="327025"/>
                      <a:pt x="47625" y="352425"/>
                    </a:cubicBezTo>
                    <a:cubicBezTo>
                      <a:pt x="53975" y="377825"/>
                      <a:pt x="54768" y="403225"/>
                      <a:pt x="52387" y="419100"/>
                    </a:cubicBezTo>
                    <a:cubicBezTo>
                      <a:pt x="50006" y="434975"/>
                      <a:pt x="42068" y="431800"/>
                      <a:pt x="33337" y="447675"/>
                    </a:cubicBezTo>
                    <a:cubicBezTo>
                      <a:pt x="24606" y="463550"/>
                      <a:pt x="12303" y="488950"/>
                      <a:pt x="0" y="514350"/>
                    </a:cubicBezTo>
                  </a:path>
                </a:pathLst>
              </a:custGeom>
              <a:noFill/>
              <a:ln w="38100">
                <a:solidFill>
                  <a:schemeClr val="bg1">
                    <a:lumMod val="65000"/>
                  </a:schemeClr>
                </a:solidFill>
                <a:prstDash val="sys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3" name="Полилиния 232"/>
              <p:cNvSpPr/>
              <p:nvPr/>
            </p:nvSpPr>
            <p:spPr>
              <a:xfrm>
                <a:off x="3286125" y="911225"/>
                <a:ext cx="2581275" cy="2022475"/>
              </a:xfrm>
              <a:custGeom>
                <a:avLst/>
                <a:gdLst>
                  <a:gd name="connsiteX0" fmla="*/ 2581275 w 2581275"/>
                  <a:gd name="connsiteY0" fmla="*/ 2022475 h 2022475"/>
                  <a:gd name="connsiteX1" fmla="*/ 2384425 w 2581275"/>
                  <a:gd name="connsiteY1" fmla="*/ 1978025 h 2022475"/>
                  <a:gd name="connsiteX2" fmla="*/ 2174875 w 2581275"/>
                  <a:gd name="connsiteY2" fmla="*/ 1866900 h 2022475"/>
                  <a:gd name="connsiteX3" fmla="*/ 1958975 w 2581275"/>
                  <a:gd name="connsiteY3" fmla="*/ 1708150 h 2022475"/>
                  <a:gd name="connsiteX4" fmla="*/ 1835150 w 2581275"/>
                  <a:gd name="connsiteY4" fmla="*/ 1606550 h 2022475"/>
                  <a:gd name="connsiteX5" fmla="*/ 1743075 w 2581275"/>
                  <a:gd name="connsiteY5" fmla="*/ 1555750 h 2022475"/>
                  <a:gd name="connsiteX6" fmla="*/ 1651000 w 2581275"/>
                  <a:gd name="connsiteY6" fmla="*/ 1581150 h 2022475"/>
                  <a:gd name="connsiteX7" fmla="*/ 1587500 w 2581275"/>
                  <a:gd name="connsiteY7" fmla="*/ 1597025 h 2022475"/>
                  <a:gd name="connsiteX8" fmla="*/ 1527175 w 2581275"/>
                  <a:gd name="connsiteY8" fmla="*/ 1584325 h 2022475"/>
                  <a:gd name="connsiteX9" fmla="*/ 1460500 w 2581275"/>
                  <a:gd name="connsiteY9" fmla="*/ 1511300 h 2022475"/>
                  <a:gd name="connsiteX10" fmla="*/ 1263650 w 2581275"/>
                  <a:gd name="connsiteY10" fmla="*/ 1390650 h 2022475"/>
                  <a:gd name="connsiteX11" fmla="*/ 1019175 w 2581275"/>
                  <a:gd name="connsiteY11" fmla="*/ 1279525 h 2022475"/>
                  <a:gd name="connsiteX12" fmla="*/ 898525 w 2581275"/>
                  <a:gd name="connsiteY12" fmla="*/ 1225550 h 2022475"/>
                  <a:gd name="connsiteX13" fmla="*/ 746125 w 2581275"/>
                  <a:gd name="connsiteY13" fmla="*/ 1082675 h 2022475"/>
                  <a:gd name="connsiteX14" fmla="*/ 701675 w 2581275"/>
                  <a:gd name="connsiteY14" fmla="*/ 965200 h 2022475"/>
                  <a:gd name="connsiteX15" fmla="*/ 635000 w 2581275"/>
                  <a:gd name="connsiteY15" fmla="*/ 796925 h 2022475"/>
                  <a:gd name="connsiteX16" fmla="*/ 581025 w 2581275"/>
                  <a:gd name="connsiteY16" fmla="*/ 542925 h 2022475"/>
                  <a:gd name="connsiteX17" fmla="*/ 565150 w 2581275"/>
                  <a:gd name="connsiteY17" fmla="*/ 463550 h 2022475"/>
                  <a:gd name="connsiteX18" fmla="*/ 482600 w 2581275"/>
                  <a:gd name="connsiteY18" fmla="*/ 381000 h 2022475"/>
                  <a:gd name="connsiteX19" fmla="*/ 0 w 2581275"/>
                  <a:gd name="connsiteY19" fmla="*/ 0 h 202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581275" h="2022475">
                    <a:moveTo>
                      <a:pt x="2581275" y="2022475"/>
                    </a:moveTo>
                    <a:cubicBezTo>
                      <a:pt x="2516716" y="2013214"/>
                      <a:pt x="2452158" y="2003954"/>
                      <a:pt x="2384425" y="1978025"/>
                    </a:cubicBezTo>
                    <a:cubicBezTo>
                      <a:pt x="2316692" y="1952096"/>
                      <a:pt x="2245783" y="1911879"/>
                      <a:pt x="2174875" y="1866900"/>
                    </a:cubicBezTo>
                    <a:cubicBezTo>
                      <a:pt x="2103967" y="1821921"/>
                      <a:pt x="2015596" y="1751542"/>
                      <a:pt x="1958975" y="1708150"/>
                    </a:cubicBezTo>
                    <a:cubicBezTo>
                      <a:pt x="1902354" y="1664758"/>
                      <a:pt x="1871133" y="1631950"/>
                      <a:pt x="1835150" y="1606550"/>
                    </a:cubicBezTo>
                    <a:cubicBezTo>
                      <a:pt x="1799167" y="1581150"/>
                      <a:pt x="1773767" y="1559983"/>
                      <a:pt x="1743075" y="1555750"/>
                    </a:cubicBezTo>
                    <a:cubicBezTo>
                      <a:pt x="1712383" y="1551517"/>
                      <a:pt x="1676929" y="1574271"/>
                      <a:pt x="1651000" y="1581150"/>
                    </a:cubicBezTo>
                    <a:cubicBezTo>
                      <a:pt x="1625071" y="1588029"/>
                      <a:pt x="1608137" y="1596496"/>
                      <a:pt x="1587500" y="1597025"/>
                    </a:cubicBezTo>
                    <a:cubicBezTo>
                      <a:pt x="1566863" y="1597554"/>
                      <a:pt x="1548342" y="1598612"/>
                      <a:pt x="1527175" y="1584325"/>
                    </a:cubicBezTo>
                    <a:cubicBezTo>
                      <a:pt x="1506008" y="1570037"/>
                      <a:pt x="1504421" y="1543579"/>
                      <a:pt x="1460500" y="1511300"/>
                    </a:cubicBezTo>
                    <a:cubicBezTo>
                      <a:pt x="1416579" y="1479021"/>
                      <a:pt x="1337204" y="1429279"/>
                      <a:pt x="1263650" y="1390650"/>
                    </a:cubicBezTo>
                    <a:cubicBezTo>
                      <a:pt x="1190096" y="1352021"/>
                      <a:pt x="1019175" y="1279525"/>
                      <a:pt x="1019175" y="1279525"/>
                    </a:cubicBezTo>
                    <a:cubicBezTo>
                      <a:pt x="958321" y="1252008"/>
                      <a:pt x="944033" y="1258358"/>
                      <a:pt x="898525" y="1225550"/>
                    </a:cubicBezTo>
                    <a:cubicBezTo>
                      <a:pt x="853017" y="1192742"/>
                      <a:pt x="778933" y="1126067"/>
                      <a:pt x="746125" y="1082675"/>
                    </a:cubicBezTo>
                    <a:cubicBezTo>
                      <a:pt x="713317" y="1039283"/>
                      <a:pt x="720196" y="1012825"/>
                      <a:pt x="701675" y="965200"/>
                    </a:cubicBezTo>
                    <a:cubicBezTo>
                      <a:pt x="683154" y="917575"/>
                      <a:pt x="655108" y="867304"/>
                      <a:pt x="635000" y="796925"/>
                    </a:cubicBezTo>
                    <a:cubicBezTo>
                      <a:pt x="614892" y="726546"/>
                      <a:pt x="592667" y="598487"/>
                      <a:pt x="581025" y="542925"/>
                    </a:cubicBezTo>
                    <a:cubicBezTo>
                      <a:pt x="569383" y="487363"/>
                      <a:pt x="581554" y="490537"/>
                      <a:pt x="565150" y="463550"/>
                    </a:cubicBezTo>
                    <a:cubicBezTo>
                      <a:pt x="548746" y="436563"/>
                      <a:pt x="576792" y="458258"/>
                      <a:pt x="482600" y="381000"/>
                    </a:cubicBezTo>
                    <a:cubicBezTo>
                      <a:pt x="388408" y="303742"/>
                      <a:pt x="194204" y="151871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bg1">
                    <a:lumMod val="65000"/>
                  </a:schemeClr>
                </a:solidFill>
                <a:prstDash val="sys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" name="Полилиния 233"/>
              <p:cNvSpPr/>
              <p:nvPr/>
            </p:nvSpPr>
            <p:spPr>
              <a:xfrm>
                <a:off x="3535070" y="3149287"/>
                <a:ext cx="8818855" cy="4370701"/>
              </a:xfrm>
              <a:custGeom>
                <a:avLst/>
                <a:gdLst>
                  <a:gd name="connsiteX0" fmla="*/ 8818855 w 8818855"/>
                  <a:gd name="connsiteY0" fmla="*/ 2013263 h 4370701"/>
                  <a:gd name="connsiteX1" fmla="*/ 8690268 w 8818855"/>
                  <a:gd name="connsiteY1" fmla="*/ 1979926 h 4370701"/>
                  <a:gd name="connsiteX2" fmla="*/ 8652168 w 8818855"/>
                  <a:gd name="connsiteY2" fmla="*/ 1898963 h 4370701"/>
                  <a:gd name="connsiteX3" fmla="*/ 8504530 w 8818855"/>
                  <a:gd name="connsiteY3" fmla="*/ 1722751 h 4370701"/>
                  <a:gd name="connsiteX4" fmla="*/ 8394993 w 8818855"/>
                  <a:gd name="connsiteY4" fmla="*/ 1660838 h 4370701"/>
                  <a:gd name="connsiteX5" fmla="*/ 8271168 w 8818855"/>
                  <a:gd name="connsiteY5" fmla="*/ 1598926 h 4370701"/>
                  <a:gd name="connsiteX6" fmla="*/ 8180680 w 8818855"/>
                  <a:gd name="connsiteY6" fmla="*/ 1556063 h 4370701"/>
                  <a:gd name="connsiteX7" fmla="*/ 8118768 w 8818855"/>
                  <a:gd name="connsiteY7" fmla="*/ 1503676 h 4370701"/>
                  <a:gd name="connsiteX8" fmla="*/ 8133055 w 8818855"/>
                  <a:gd name="connsiteY8" fmla="*/ 1460813 h 4370701"/>
                  <a:gd name="connsiteX9" fmla="*/ 8156868 w 8818855"/>
                  <a:gd name="connsiteY9" fmla="*/ 1398901 h 4370701"/>
                  <a:gd name="connsiteX10" fmla="*/ 8114005 w 8818855"/>
                  <a:gd name="connsiteY10" fmla="*/ 1360801 h 4370701"/>
                  <a:gd name="connsiteX11" fmla="*/ 8004468 w 8818855"/>
                  <a:gd name="connsiteY11" fmla="*/ 1327463 h 4370701"/>
                  <a:gd name="connsiteX12" fmla="*/ 7852068 w 8818855"/>
                  <a:gd name="connsiteY12" fmla="*/ 1289363 h 4370701"/>
                  <a:gd name="connsiteX13" fmla="*/ 7537743 w 8818855"/>
                  <a:gd name="connsiteY13" fmla="*/ 1294126 h 4370701"/>
                  <a:gd name="connsiteX14" fmla="*/ 7366293 w 8818855"/>
                  <a:gd name="connsiteY14" fmla="*/ 1303651 h 4370701"/>
                  <a:gd name="connsiteX15" fmla="*/ 7247230 w 8818855"/>
                  <a:gd name="connsiteY15" fmla="*/ 1351276 h 4370701"/>
                  <a:gd name="connsiteX16" fmla="*/ 7151980 w 8818855"/>
                  <a:gd name="connsiteY16" fmla="*/ 1370326 h 4370701"/>
                  <a:gd name="connsiteX17" fmla="*/ 6999580 w 8818855"/>
                  <a:gd name="connsiteY17" fmla="*/ 1356038 h 4370701"/>
                  <a:gd name="connsiteX18" fmla="*/ 6790030 w 8818855"/>
                  <a:gd name="connsiteY18" fmla="*/ 1398901 h 4370701"/>
                  <a:gd name="connsiteX19" fmla="*/ 6647155 w 8818855"/>
                  <a:gd name="connsiteY19" fmla="*/ 1465576 h 4370701"/>
                  <a:gd name="connsiteX20" fmla="*/ 6523330 w 8818855"/>
                  <a:gd name="connsiteY20" fmla="*/ 1489388 h 4370701"/>
                  <a:gd name="connsiteX21" fmla="*/ 6385218 w 8818855"/>
                  <a:gd name="connsiteY21" fmla="*/ 1537013 h 4370701"/>
                  <a:gd name="connsiteX22" fmla="*/ 6137568 w 8818855"/>
                  <a:gd name="connsiteY22" fmla="*/ 1646551 h 4370701"/>
                  <a:gd name="connsiteX23" fmla="*/ 6089943 w 8818855"/>
                  <a:gd name="connsiteY23" fmla="*/ 1679888 h 4370701"/>
                  <a:gd name="connsiteX24" fmla="*/ 5942305 w 8818855"/>
                  <a:gd name="connsiteY24" fmla="*/ 1727513 h 4370701"/>
                  <a:gd name="connsiteX25" fmla="*/ 5670843 w 8818855"/>
                  <a:gd name="connsiteY25" fmla="*/ 1827526 h 4370701"/>
                  <a:gd name="connsiteX26" fmla="*/ 5542255 w 8818855"/>
                  <a:gd name="connsiteY26" fmla="*/ 1898963 h 4370701"/>
                  <a:gd name="connsiteX27" fmla="*/ 5389855 w 8818855"/>
                  <a:gd name="connsiteY27" fmla="*/ 2008501 h 4370701"/>
                  <a:gd name="connsiteX28" fmla="*/ 5285080 w 8818855"/>
                  <a:gd name="connsiteY28" fmla="*/ 2075176 h 4370701"/>
                  <a:gd name="connsiteX29" fmla="*/ 5208880 w 8818855"/>
                  <a:gd name="connsiteY29" fmla="*/ 2118038 h 4370701"/>
                  <a:gd name="connsiteX30" fmla="*/ 5123155 w 8818855"/>
                  <a:gd name="connsiteY30" fmla="*/ 2118038 h 4370701"/>
                  <a:gd name="connsiteX31" fmla="*/ 4846930 w 8818855"/>
                  <a:gd name="connsiteY31" fmla="*/ 1975163 h 4370701"/>
                  <a:gd name="connsiteX32" fmla="*/ 3661068 w 8818855"/>
                  <a:gd name="connsiteY32" fmla="*/ 1322701 h 4370701"/>
                  <a:gd name="connsiteX33" fmla="*/ 3456280 w 8818855"/>
                  <a:gd name="connsiteY33" fmla="*/ 1203638 h 4370701"/>
                  <a:gd name="connsiteX34" fmla="*/ 3351505 w 8818855"/>
                  <a:gd name="connsiteY34" fmla="*/ 1089338 h 4370701"/>
                  <a:gd name="connsiteX35" fmla="*/ 3199105 w 8818855"/>
                  <a:gd name="connsiteY35" fmla="*/ 846451 h 4370701"/>
                  <a:gd name="connsiteX36" fmla="*/ 2760955 w 8818855"/>
                  <a:gd name="connsiteY36" fmla="*/ 374963 h 4370701"/>
                  <a:gd name="connsiteX37" fmla="*/ 2408530 w 8818855"/>
                  <a:gd name="connsiteY37" fmla="*/ 89213 h 4370701"/>
                  <a:gd name="connsiteX38" fmla="*/ 2332330 w 8818855"/>
                  <a:gd name="connsiteY38" fmla="*/ 17776 h 4370701"/>
                  <a:gd name="connsiteX39" fmla="*/ 2303755 w 8818855"/>
                  <a:gd name="connsiteY39" fmla="*/ 3488 h 4370701"/>
                  <a:gd name="connsiteX40" fmla="*/ 2251368 w 8818855"/>
                  <a:gd name="connsiteY40" fmla="*/ 70163 h 4370701"/>
                  <a:gd name="connsiteX41" fmla="*/ 2170405 w 8818855"/>
                  <a:gd name="connsiteY41" fmla="*/ 332101 h 4370701"/>
                  <a:gd name="connsiteX42" fmla="*/ 2027530 w 8818855"/>
                  <a:gd name="connsiteY42" fmla="*/ 751201 h 4370701"/>
                  <a:gd name="connsiteX43" fmla="*/ 1794168 w 8818855"/>
                  <a:gd name="connsiteY43" fmla="*/ 1198876 h 4370701"/>
                  <a:gd name="connsiteX44" fmla="*/ 1551280 w 8818855"/>
                  <a:gd name="connsiteY44" fmla="*/ 1641788 h 4370701"/>
                  <a:gd name="connsiteX45" fmla="*/ 1379830 w 8818855"/>
                  <a:gd name="connsiteY45" fmla="*/ 2013263 h 4370701"/>
                  <a:gd name="connsiteX46" fmla="*/ 1275055 w 8818855"/>
                  <a:gd name="connsiteY46" fmla="*/ 2227576 h 4370701"/>
                  <a:gd name="connsiteX47" fmla="*/ 1236955 w 8818855"/>
                  <a:gd name="connsiteY47" fmla="*/ 2494276 h 4370701"/>
                  <a:gd name="connsiteX48" fmla="*/ 1294105 w 8818855"/>
                  <a:gd name="connsiteY48" fmla="*/ 2718113 h 4370701"/>
                  <a:gd name="connsiteX49" fmla="*/ 1408405 w 8818855"/>
                  <a:gd name="connsiteY49" fmla="*/ 2875276 h 4370701"/>
                  <a:gd name="connsiteX50" fmla="*/ 1417930 w 8818855"/>
                  <a:gd name="connsiteY50" fmla="*/ 2965763 h 4370701"/>
                  <a:gd name="connsiteX51" fmla="*/ 1375068 w 8818855"/>
                  <a:gd name="connsiteY51" fmla="*/ 3032438 h 4370701"/>
                  <a:gd name="connsiteX52" fmla="*/ 1365543 w 8818855"/>
                  <a:gd name="connsiteY52" fmla="*/ 3089588 h 4370701"/>
                  <a:gd name="connsiteX53" fmla="*/ 1332205 w 8818855"/>
                  <a:gd name="connsiteY53" fmla="*/ 3137213 h 4370701"/>
                  <a:gd name="connsiteX54" fmla="*/ 1313155 w 8818855"/>
                  <a:gd name="connsiteY54" fmla="*/ 3208651 h 4370701"/>
                  <a:gd name="connsiteX55" fmla="*/ 1279818 w 8818855"/>
                  <a:gd name="connsiteY55" fmla="*/ 3251513 h 4370701"/>
                  <a:gd name="connsiteX56" fmla="*/ 1227430 w 8818855"/>
                  <a:gd name="connsiteY56" fmla="*/ 3313426 h 4370701"/>
                  <a:gd name="connsiteX57" fmla="*/ 1213143 w 8818855"/>
                  <a:gd name="connsiteY57" fmla="*/ 3342001 h 4370701"/>
                  <a:gd name="connsiteX58" fmla="*/ 1203618 w 8818855"/>
                  <a:gd name="connsiteY58" fmla="*/ 3394388 h 4370701"/>
                  <a:gd name="connsiteX59" fmla="*/ 1165518 w 8818855"/>
                  <a:gd name="connsiteY59" fmla="*/ 3427726 h 4370701"/>
                  <a:gd name="connsiteX60" fmla="*/ 1136943 w 8818855"/>
                  <a:gd name="connsiteY60" fmla="*/ 3427726 h 4370701"/>
                  <a:gd name="connsiteX61" fmla="*/ 1098843 w 8818855"/>
                  <a:gd name="connsiteY61" fmla="*/ 3446776 h 4370701"/>
                  <a:gd name="connsiteX62" fmla="*/ 1051218 w 8818855"/>
                  <a:gd name="connsiteY62" fmla="*/ 3470588 h 4370701"/>
                  <a:gd name="connsiteX63" fmla="*/ 1008355 w 8818855"/>
                  <a:gd name="connsiteY63" fmla="*/ 3480113 h 4370701"/>
                  <a:gd name="connsiteX64" fmla="*/ 927393 w 8818855"/>
                  <a:gd name="connsiteY64" fmla="*/ 3546788 h 4370701"/>
                  <a:gd name="connsiteX65" fmla="*/ 870243 w 8818855"/>
                  <a:gd name="connsiteY65" fmla="*/ 3642038 h 4370701"/>
                  <a:gd name="connsiteX66" fmla="*/ 808330 w 8818855"/>
                  <a:gd name="connsiteY66" fmla="*/ 3723001 h 4370701"/>
                  <a:gd name="connsiteX67" fmla="*/ 717843 w 8818855"/>
                  <a:gd name="connsiteY67" fmla="*/ 3808726 h 4370701"/>
                  <a:gd name="connsiteX68" fmla="*/ 665455 w 8818855"/>
                  <a:gd name="connsiteY68" fmla="*/ 3875401 h 4370701"/>
                  <a:gd name="connsiteX69" fmla="*/ 627355 w 8818855"/>
                  <a:gd name="connsiteY69" fmla="*/ 3937313 h 4370701"/>
                  <a:gd name="connsiteX70" fmla="*/ 594018 w 8818855"/>
                  <a:gd name="connsiteY70" fmla="*/ 4008751 h 4370701"/>
                  <a:gd name="connsiteX71" fmla="*/ 560680 w 8818855"/>
                  <a:gd name="connsiteY71" fmla="*/ 4042088 h 4370701"/>
                  <a:gd name="connsiteX72" fmla="*/ 489243 w 8818855"/>
                  <a:gd name="connsiteY72" fmla="*/ 4108763 h 4370701"/>
                  <a:gd name="connsiteX73" fmla="*/ 432093 w 8818855"/>
                  <a:gd name="connsiteY73" fmla="*/ 4113526 h 4370701"/>
                  <a:gd name="connsiteX74" fmla="*/ 370180 w 8818855"/>
                  <a:gd name="connsiteY74" fmla="*/ 4084951 h 4370701"/>
                  <a:gd name="connsiteX75" fmla="*/ 255880 w 8818855"/>
                  <a:gd name="connsiteY75" fmla="*/ 4075426 h 4370701"/>
                  <a:gd name="connsiteX76" fmla="*/ 127293 w 8818855"/>
                  <a:gd name="connsiteY76" fmla="*/ 4104001 h 4370701"/>
                  <a:gd name="connsiteX77" fmla="*/ 60618 w 8818855"/>
                  <a:gd name="connsiteY77" fmla="*/ 4127813 h 4370701"/>
                  <a:gd name="connsiteX78" fmla="*/ 8230 w 8818855"/>
                  <a:gd name="connsiteY78" fmla="*/ 4223063 h 4370701"/>
                  <a:gd name="connsiteX79" fmla="*/ 3468 w 8818855"/>
                  <a:gd name="connsiteY79" fmla="*/ 4275451 h 4370701"/>
                  <a:gd name="connsiteX80" fmla="*/ 41568 w 8818855"/>
                  <a:gd name="connsiteY80" fmla="*/ 4313551 h 4370701"/>
                  <a:gd name="connsiteX81" fmla="*/ 46330 w 8818855"/>
                  <a:gd name="connsiteY81" fmla="*/ 4356413 h 4370701"/>
                  <a:gd name="connsiteX82" fmla="*/ 27280 w 8818855"/>
                  <a:gd name="connsiteY82" fmla="*/ 4370701 h 4370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8818855" h="4370701">
                    <a:moveTo>
                      <a:pt x="8818855" y="2013263"/>
                    </a:moveTo>
                    <a:cubicBezTo>
                      <a:pt x="8768452" y="2006119"/>
                      <a:pt x="8718049" y="1998976"/>
                      <a:pt x="8690268" y="1979926"/>
                    </a:cubicBezTo>
                    <a:cubicBezTo>
                      <a:pt x="8662487" y="1960876"/>
                      <a:pt x="8683124" y="1941825"/>
                      <a:pt x="8652168" y="1898963"/>
                    </a:cubicBezTo>
                    <a:cubicBezTo>
                      <a:pt x="8621212" y="1856100"/>
                      <a:pt x="8547392" y="1762438"/>
                      <a:pt x="8504530" y="1722751"/>
                    </a:cubicBezTo>
                    <a:cubicBezTo>
                      <a:pt x="8461668" y="1683064"/>
                      <a:pt x="8433887" y="1681475"/>
                      <a:pt x="8394993" y="1660838"/>
                    </a:cubicBezTo>
                    <a:cubicBezTo>
                      <a:pt x="8356099" y="1640201"/>
                      <a:pt x="8306887" y="1616388"/>
                      <a:pt x="8271168" y="1598926"/>
                    </a:cubicBezTo>
                    <a:cubicBezTo>
                      <a:pt x="8235449" y="1581463"/>
                      <a:pt x="8206080" y="1571938"/>
                      <a:pt x="8180680" y="1556063"/>
                    </a:cubicBezTo>
                    <a:cubicBezTo>
                      <a:pt x="8155280" y="1540188"/>
                      <a:pt x="8126705" y="1519551"/>
                      <a:pt x="8118768" y="1503676"/>
                    </a:cubicBezTo>
                    <a:cubicBezTo>
                      <a:pt x="8110831" y="1487801"/>
                      <a:pt x="8126705" y="1478275"/>
                      <a:pt x="8133055" y="1460813"/>
                    </a:cubicBezTo>
                    <a:cubicBezTo>
                      <a:pt x="8139405" y="1443351"/>
                      <a:pt x="8160043" y="1415570"/>
                      <a:pt x="8156868" y="1398901"/>
                    </a:cubicBezTo>
                    <a:cubicBezTo>
                      <a:pt x="8153693" y="1382232"/>
                      <a:pt x="8139405" y="1372707"/>
                      <a:pt x="8114005" y="1360801"/>
                    </a:cubicBezTo>
                    <a:cubicBezTo>
                      <a:pt x="8088605" y="1348895"/>
                      <a:pt x="8048124" y="1339369"/>
                      <a:pt x="8004468" y="1327463"/>
                    </a:cubicBezTo>
                    <a:cubicBezTo>
                      <a:pt x="7960812" y="1315557"/>
                      <a:pt x="7929855" y="1294919"/>
                      <a:pt x="7852068" y="1289363"/>
                    </a:cubicBezTo>
                    <a:cubicBezTo>
                      <a:pt x="7774281" y="1283807"/>
                      <a:pt x="7618705" y="1291745"/>
                      <a:pt x="7537743" y="1294126"/>
                    </a:cubicBezTo>
                    <a:cubicBezTo>
                      <a:pt x="7456781" y="1296507"/>
                      <a:pt x="7414712" y="1294126"/>
                      <a:pt x="7366293" y="1303651"/>
                    </a:cubicBezTo>
                    <a:cubicBezTo>
                      <a:pt x="7317874" y="1313176"/>
                      <a:pt x="7282949" y="1340163"/>
                      <a:pt x="7247230" y="1351276"/>
                    </a:cubicBezTo>
                    <a:cubicBezTo>
                      <a:pt x="7211511" y="1362388"/>
                      <a:pt x="7193255" y="1369532"/>
                      <a:pt x="7151980" y="1370326"/>
                    </a:cubicBezTo>
                    <a:cubicBezTo>
                      <a:pt x="7110705" y="1371120"/>
                      <a:pt x="7059905" y="1351275"/>
                      <a:pt x="6999580" y="1356038"/>
                    </a:cubicBezTo>
                    <a:cubicBezTo>
                      <a:pt x="6939255" y="1360800"/>
                      <a:pt x="6848767" y="1380645"/>
                      <a:pt x="6790030" y="1398901"/>
                    </a:cubicBezTo>
                    <a:cubicBezTo>
                      <a:pt x="6731293" y="1417157"/>
                      <a:pt x="6691605" y="1450495"/>
                      <a:pt x="6647155" y="1465576"/>
                    </a:cubicBezTo>
                    <a:cubicBezTo>
                      <a:pt x="6602705" y="1480657"/>
                      <a:pt x="6566986" y="1477482"/>
                      <a:pt x="6523330" y="1489388"/>
                    </a:cubicBezTo>
                    <a:cubicBezTo>
                      <a:pt x="6479674" y="1501294"/>
                      <a:pt x="6449512" y="1510819"/>
                      <a:pt x="6385218" y="1537013"/>
                    </a:cubicBezTo>
                    <a:cubicBezTo>
                      <a:pt x="6320924" y="1563207"/>
                      <a:pt x="6186780" y="1622738"/>
                      <a:pt x="6137568" y="1646551"/>
                    </a:cubicBezTo>
                    <a:cubicBezTo>
                      <a:pt x="6088355" y="1670363"/>
                      <a:pt x="6122487" y="1666394"/>
                      <a:pt x="6089943" y="1679888"/>
                    </a:cubicBezTo>
                    <a:cubicBezTo>
                      <a:pt x="6057399" y="1693382"/>
                      <a:pt x="6012155" y="1702907"/>
                      <a:pt x="5942305" y="1727513"/>
                    </a:cubicBezTo>
                    <a:cubicBezTo>
                      <a:pt x="5872455" y="1752119"/>
                      <a:pt x="5737518" y="1798951"/>
                      <a:pt x="5670843" y="1827526"/>
                    </a:cubicBezTo>
                    <a:cubicBezTo>
                      <a:pt x="5604168" y="1856101"/>
                      <a:pt x="5589086" y="1868801"/>
                      <a:pt x="5542255" y="1898963"/>
                    </a:cubicBezTo>
                    <a:cubicBezTo>
                      <a:pt x="5495424" y="1929125"/>
                      <a:pt x="5432717" y="1979132"/>
                      <a:pt x="5389855" y="2008501"/>
                    </a:cubicBezTo>
                    <a:cubicBezTo>
                      <a:pt x="5346993" y="2037870"/>
                      <a:pt x="5315242" y="2056920"/>
                      <a:pt x="5285080" y="2075176"/>
                    </a:cubicBezTo>
                    <a:cubicBezTo>
                      <a:pt x="5254918" y="2093432"/>
                      <a:pt x="5235867" y="2110894"/>
                      <a:pt x="5208880" y="2118038"/>
                    </a:cubicBezTo>
                    <a:cubicBezTo>
                      <a:pt x="5181892" y="2125182"/>
                      <a:pt x="5183480" y="2141850"/>
                      <a:pt x="5123155" y="2118038"/>
                    </a:cubicBezTo>
                    <a:cubicBezTo>
                      <a:pt x="5062830" y="2094226"/>
                      <a:pt x="4846930" y="1975163"/>
                      <a:pt x="4846930" y="1975163"/>
                    </a:cubicBezTo>
                    <a:lnTo>
                      <a:pt x="3661068" y="1322701"/>
                    </a:lnTo>
                    <a:cubicBezTo>
                      <a:pt x="3429293" y="1194114"/>
                      <a:pt x="3507874" y="1242532"/>
                      <a:pt x="3456280" y="1203638"/>
                    </a:cubicBezTo>
                    <a:cubicBezTo>
                      <a:pt x="3404686" y="1164744"/>
                      <a:pt x="3394367" y="1148869"/>
                      <a:pt x="3351505" y="1089338"/>
                    </a:cubicBezTo>
                    <a:cubicBezTo>
                      <a:pt x="3308643" y="1029807"/>
                      <a:pt x="3297530" y="965513"/>
                      <a:pt x="3199105" y="846451"/>
                    </a:cubicBezTo>
                    <a:cubicBezTo>
                      <a:pt x="3100680" y="727389"/>
                      <a:pt x="2892717" y="501169"/>
                      <a:pt x="2760955" y="374963"/>
                    </a:cubicBezTo>
                    <a:cubicBezTo>
                      <a:pt x="2629193" y="248757"/>
                      <a:pt x="2479967" y="148744"/>
                      <a:pt x="2408530" y="89213"/>
                    </a:cubicBezTo>
                    <a:cubicBezTo>
                      <a:pt x="2337093" y="29682"/>
                      <a:pt x="2349792" y="32063"/>
                      <a:pt x="2332330" y="17776"/>
                    </a:cubicBezTo>
                    <a:cubicBezTo>
                      <a:pt x="2314868" y="3489"/>
                      <a:pt x="2317249" y="-5243"/>
                      <a:pt x="2303755" y="3488"/>
                    </a:cubicBezTo>
                    <a:cubicBezTo>
                      <a:pt x="2290261" y="12219"/>
                      <a:pt x="2273593" y="15394"/>
                      <a:pt x="2251368" y="70163"/>
                    </a:cubicBezTo>
                    <a:cubicBezTo>
                      <a:pt x="2229143" y="124932"/>
                      <a:pt x="2207711" y="218595"/>
                      <a:pt x="2170405" y="332101"/>
                    </a:cubicBezTo>
                    <a:cubicBezTo>
                      <a:pt x="2133099" y="445607"/>
                      <a:pt x="2090236" y="606739"/>
                      <a:pt x="2027530" y="751201"/>
                    </a:cubicBezTo>
                    <a:cubicBezTo>
                      <a:pt x="1964824" y="895663"/>
                      <a:pt x="1873543" y="1050445"/>
                      <a:pt x="1794168" y="1198876"/>
                    </a:cubicBezTo>
                    <a:cubicBezTo>
                      <a:pt x="1714793" y="1347307"/>
                      <a:pt x="1620336" y="1506057"/>
                      <a:pt x="1551280" y="1641788"/>
                    </a:cubicBezTo>
                    <a:cubicBezTo>
                      <a:pt x="1482224" y="1777519"/>
                      <a:pt x="1425867" y="1915632"/>
                      <a:pt x="1379830" y="2013263"/>
                    </a:cubicBezTo>
                    <a:cubicBezTo>
                      <a:pt x="1333792" y="2110894"/>
                      <a:pt x="1298867" y="2147407"/>
                      <a:pt x="1275055" y="2227576"/>
                    </a:cubicBezTo>
                    <a:cubicBezTo>
                      <a:pt x="1251243" y="2307745"/>
                      <a:pt x="1233780" y="2412520"/>
                      <a:pt x="1236955" y="2494276"/>
                    </a:cubicBezTo>
                    <a:cubicBezTo>
                      <a:pt x="1240130" y="2576032"/>
                      <a:pt x="1265530" y="2654613"/>
                      <a:pt x="1294105" y="2718113"/>
                    </a:cubicBezTo>
                    <a:cubicBezTo>
                      <a:pt x="1322680" y="2781613"/>
                      <a:pt x="1387767" y="2834001"/>
                      <a:pt x="1408405" y="2875276"/>
                    </a:cubicBezTo>
                    <a:cubicBezTo>
                      <a:pt x="1429042" y="2916551"/>
                      <a:pt x="1423486" y="2939569"/>
                      <a:pt x="1417930" y="2965763"/>
                    </a:cubicBezTo>
                    <a:cubicBezTo>
                      <a:pt x="1412374" y="2991957"/>
                      <a:pt x="1383799" y="3011801"/>
                      <a:pt x="1375068" y="3032438"/>
                    </a:cubicBezTo>
                    <a:cubicBezTo>
                      <a:pt x="1366337" y="3053075"/>
                      <a:pt x="1372687" y="3072126"/>
                      <a:pt x="1365543" y="3089588"/>
                    </a:cubicBezTo>
                    <a:cubicBezTo>
                      <a:pt x="1358399" y="3107050"/>
                      <a:pt x="1340936" y="3117369"/>
                      <a:pt x="1332205" y="3137213"/>
                    </a:cubicBezTo>
                    <a:cubicBezTo>
                      <a:pt x="1323474" y="3157057"/>
                      <a:pt x="1321886" y="3189601"/>
                      <a:pt x="1313155" y="3208651"/>
                    </a:cubicBezTo>
                    <a:cubicBezTo>
                      <a:pt x="1304424" y="3227701"/>
                      <a:pt x="1294105" y="3234051"/>
                      <a:pt x="1279818" y="3251513"/>
                    </a:cubicBezTo>
                    <a:cubicBezTo>
                      <a:pt x="1265531" y="3268975"/>
                      <a:pt x="1238543" y="3298345"/>
                      <a:pt x="1227430" y="3313426"/>
                    </a:cubicBezTo>
                    <a:cubicBezTo>
                      <a:pt x="1216317" y="3328507"/>
                      <a:pt x="1217112" y="3328507"/>
                      <a:pt x="1213143" y="3342001"/>
                    </a:cubicBezTo>
                    <a:cubicBezTo>
                      <a:pt x="1209174" y="3355495"/>
                      <a:pt x="1211555" y="3380101"/>
                      <a:pt x="1203618" y="3394388"/>
                    </a:cubicBezTo>
                    <a:cubicBezTo>
                      <a:pt x="1195681" y="3408675"/>
                      <a:pt x="1176630" y="3422170"/>
                      <a:pt x="1165518" y="3427726"/>
                    </a:cubicBezTo>
                    <a:cubicBezTo>
                      <a:pt x="1154405" y="3433282"/>
                      <a:pt x="1148056" y="3424551"/>
                      <a:pt x="1136943" y="3427726"/>
                    </a:cubicBezTo>
                    <a:cubicBezTo>
                      <a:pt x="1125830" y="3430901"/>
                      <a:pt x="1098843" y="3446776"/>
                      <a:pt x="1098843" y="3446776"/>
                    </a:cubicBezTo>
                    <a:cubicBezTo>
                      <a:pt x="1084556" y="3453920"/>
                      <a:pt x="1066299" y="3465032"/>
                      <a:pt x="1051218" y="3470588"/>
                    </a:cubicBezTo>
                    <a:cubicBezTo>
                      <a:pt x="1036137" y="3476144"/>
                      <a:pt x="1028992" y="3467413"/>
                      <a:pt x="1008355" y="3480113"/>
                    </a:cubicBezTo>
                    <a:cubicBezTo>
                      <a:pt x="987718" y="3492813"/>
                      <a:pt x="950412" y="3519801"/>
                      <a:pt x="927393" y="3546788"/>
                    </a:cubicBezTo>
                    <a:cubicBezTo>
                      <a:pt x="904374" y="3573776"/>
                      <a:pt x="890087" y="3612669"/>
                      <a:pt x="870243" y="3642038"/>
                    </a:cubicBezTo>
                    <a:cubicBezTo>
                      <a:pt x="850399" y="3671407"/>
                      <a:pt x="833730" y="3695220"/>
                      <a:pt x="808330" y="3723001"/>
                    </a:cubicBezTo>
                    <a:cubicBezTo>
                      <a:pt x="782930" y="3750782"/>
                      <a:pt x="741655" y="3783326"/>
                      <a:pt x="717843" y="3808726"/>
                    </a:cubicBezTo>
                    <a:cubicBezTo>
                      <a:pt x="694030" y="3834126"/>
                      <a:pt x="680536" y="3853970"/>
                      <a:pt x="665455" y="3875401"/>
                    </a:cubicBezTo>
                    <a:cubicBezTo>
                      <a:pt x="650374" y="3896832"/>
                      <a:pt x="639261" y="3915088"/>
                      <a:pt x="627355" y="3937313"/>
                    </a:cubicBezTo>
                    <a:cubicBezTo>
                      <a:pt x="615449" y="3959538"/>
                      <a:pt x="605130" y="3991289"/>
                      <a:pt x="594018" y="4008751"/>
                    </a:cubicBezTo>
                    <a:cubicBezTo>
                      <a:pt x="582906" y="4026213"/>
                      <a:pt x="578142" y="4025419"/>
                      <a:pt x="560680" y="4042088"/>
                    </a:cubicBezTo>
                    <a:cubicBezTo>
                      <a:pt x="543218" y="4058757"/>
                      <a:pt x="510674" y="4096857"/>
                      <a:pt x="489243" y="4108763"/>
                    </a:cubicBezTo>
                    <a:cubicBezTo>
                      <a:pt x="467812" y="4120669"/>
                      <a:pt x="451937" y="4117495"/>
                      <a:pt x="432093" y="4113526"/>
                    </a:cubicBezTo>
                    <a:cubicBezTo>
                      <a:pt x="412249" y="4109557"/>
                      <a:pt x="399549" y="4091301"/>
                      <a:pt x="370180" y="4084951"/>
                    </a:cubicBezTo>
                    <a:cubicBezTo>
                      <a:pt x="340811" y="4078601"/>
                      <a:pt x="296361" y="4072251"/>
                      <a:pt x="255880" y="4075426"/>
                    </a:cubicBezTo>
                    <a:cubicBezTo>
                      <a:pt x="215399" y="4078601"/>
                      <a:pt x="159837" y="4095270"/>
                      <a:pt x="127293" y="4104001"/>
                    </a:cubicBezTo>
                    <a:cubicBezTo>
                      <a:pt x="94749" y="4112732"/>
                      <a:pt x="80462" y="4107969"/>
                      <a:pt x="60618" y="4127813"/>
                    </a:cubicBezTo>
                    <a:cubicBezTo>
                      <a:pt x="40774" y="4147657"/>
                      <a:pt x="17755" y="4198457"/>
                      <a:pt x="8230" y="4223063"/>
                    </a:cubicBezTo>
                    <a:cubicBezTo>
                      <a:pt x="-1295" y="4247669"/>
                      <a:pt x="-2088" y="4260370"/>
                      <a:pt x="3468" y="4275451"/>
                    </a:cubicBezTo>
                    <a:cubicBezTo>
                      <a:pt x="9024" y="4290532"/>
                      <a:pt x="34424" y="4300057"/>
                      <a:pt x="41568" y="4313551"/>
                    </a:cubicBezTo>
                    <a:cubicBezTo>
                      <a:pt x="48712" y="4327045"/>
                      <a:pt x="48711" y="4346888"/>
                      <a:pt x="46330" y="4356413"/>
                    </a:cubicBezTo>
                    <a:cubicBezTo>
                      <a:pt x="43949" y="4365938"/>
                      <a:pt x="35614" y="4368319"/>
                      <a:pt x="27280" y="4370701"/>
                    </a:cubicBezTo>
                  </a:path>
                </a:pathLst>
              </a:custGeom>
              <a:noFill/>
              <a:ln w="38100">
                <a:solidFill>
                  <a:schemeClr val="bg1">
                    <a:lumMod val="65000"/>
                  </a:schemeClr>
                </a:solidFill>
                <a:prstDash val="sys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36" name="Группа 235"/>
            <p:cNvGrpSpPr/>
            <p:nvPr/>
          </p:nvGrpSpPr>
          <p:grpSpPr>
            <a:xfrm>
              <a:off x="976987" y="1132924"/>
              <a:ext cx="11741467" cy="7261726"/>
              <a:chOff x="13975686" y="-5466047"/>
              <a:chExt cx="11741467" cy="7261726"/>
            </a:xfrm>
          </p:grpSpPr>
          <p:sp>
            <p:nvSpPr>
              <p:cNvPr id="237" name="Полилиния 236"/>
              <p:cNvSpPr/>
              <p:nvPr/>
            </p:nvSpPr>
            <p:spPr>
              <a:xfrm>
                <a:off x="19411230" y="-2536692"/>
                <a:ext cx="538218" cy="1549400"/>
              </a:xfrm>
              <a:custGeom>
                <a:avLst/>
                <a:gdLst>
                  <a:gd name="connsiteX0" fmla="*/ 106418 w 538218"/>
                  <a:gd name="connsiteY0" fmla="*/ 1549400 h 1549400"/>
                  <a:gd name="connsiteX1" fmla="*/ 4818 w 538218"/>
                  <a:gd name="connsiteY1" fmla="*/ 1425575 h 1549400"/>
                  <a:gd name="connsiteX2" fmla="*/ 20693 w 538218"/>
                  <a:gd name="connsiteY2" fmla="*/ 1298575 h 1549400"/>
                  <a:gd name="connsiteX3" fmla="*/ 58793 w 538218"/>
                  <a:gd name="connsiteY3" fmla="*/ 1104900 h 1549400"/>
                  <a:gd name="connsiteX4" fmla="*/ 90543 w 538218"/>
                  <a:gd name="connsiteY4" fmla="*/ 1035050 h 1549400"/>
                  <a:gd name="connsiteX5" fmla="*/ 134993 w 538218"/>
                  <a:gd name="connsiteY5" fmla="*/ 882650 h 1549400"/>
                  <a:gd name="connsiteX6" fmla="*/ 138168 w 538218"/>
                  <a:gd name="connsiteY6" fmla="*/ 742950 h 1549400"/>
                  <a:gd name="connsiteX7" fmla="*/ 144518 w 538218"/>
                  <a:gd name="connsiteY7" fmla="*/ 628650 h 1549400"/>
                  <a:gd name="connsiteX8" fmla="*/ 233418 w 538218"/>
                  <a:gd name="connsiteY8" fmla="*/ 539750 h 1549400"/>
                  <a:gd name="connsiteX9" fmla="*/ 350893 w 538218"/>
                  <a:gd name="connsiteY9" fmla="*/ 384175 h 1549400"/>
                  <a:gd name="connsiteX10" fmla="*/ 401693 w 538218"/>
                  <a:gd name="connsiteY10" fmla="*/ 298450 h 1549400"/>
                  <a:gd name="connsiteX11" fmla="*/ 411218 w 538218"/>
                  <a:gd name="connsiteY11" fmla="*/ 238125 h 1549400"/>
                  <a:gd name="connsiteX12" fmla="*/ 408043 w 538218"/>
                  <a:gd name="connsiteY12" fmla="*/ 174625 h 1549400"/>
                  <a:gd name="connsiteX13" fmla="*/ 430268 w 538218"/>
                  <a:gd name="connsiteY13" fmla="*/ 152400 h 1549400"/>
                  <a:gd name="connsiteX14" fmla="*/ 439793 w 538218"/>
                  <a:gd name="connsiteY14" fmla="*/ 92075 h 1549400"/>
                  <a:gd name="connsiteX15" fmla="*/ 458843 w 538218"/>
                  <a:gd name="connsiteY15" fmla="*/ 60325 h 1549400"/>
                  <a:gd name="connsiteX16" fmla="*/ 538218 w 538218"/>
                  <a:gd name="connsiteY16" fmla="*/ 0 h 154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8218" h="1549400">
                    <a:moveTo>
                      <a:pt x="106418" y="1549400"/>
                    </a:moveTo>
                    <a:cubicBezTo>
                      <a:pt x="62761" y="1508389"/>
                      <a:pt x="19105" y="1467379"/>
                      <a:pt x="4818" y="1425575"/>
                    </a:cubicBezTo>
                    <a:cubicBezTo>
                      <a:pt x="-9469" y="1383771"/>
                      <a:pt x="11697" y="1352021"/>
                      <a:pt x="20693" y="1298575"/>
                    </a:cubicBezTo>
                    <a:cubicBezTo>
                      <a:pt x="29689" y="1245129"/>
                      <a:pt x="47151" y="1148821"/>
                      <a:pt x="58793" y="1104900"/>
                    </a:cubicBezTo>
                    <a:cubicBezTo>
                      <a:pt x="70435" y="1060979"/>
                      <a:pt x="77843" y="1072092"/>
                      <a:pt x="90543" y="1035050"/>
                    </a:cubicBezTo>
                    <a:cubicBezTo>
                      <a:pt x="103243" y="998008"/>
                      <a:pt x="127056" y="931333"/>
                      <a:pt x="134993" y="882650"/>
                    </a:cubicBezTo>
                    <a:cubicBezTo>
                      <a:pt x="142930" y="833967"/>
                      <a:pt x="136581" y="785283"/>
                      <a:pt x="138168" y="742950"/>
                    </a:cubicBezTo>
                    <a:cubicBezTo>
                      <a:pt x="139756" y="700617"/>
                      <a:pt x="128643" y="662517"/>
                      <a:pt x="144518" y="628650"/>
                    </a:cubicBezTo>
                    <a:cubicBezTo>
                      <a:pt x="160393" y="594783"/>
                      <a:pt x="199022" y="580496"/>
                      <a:pt x="233418" y="539750"/>
                    </a:cubicBezTo>
                    <a:cubicBezTo>
                      <a:pt x="267814" y="499004"/>
                      <a:pt x="322847" y="424392"/>
                      <a:pt x="350893" y="384175"/>
                    </a:cubicBezTo>
                    <a:cubicBezTo>
                      <a:pt x="378939" y="343958"/>
                      <a:pt x="391639" y="322792"/>
                      <a:pt x="401693" y="298450"/>
                    </a:cubicBezTo>
                    <a:cubicBezTo>
                      <a:pt x="411747" y="274108"/>
                      <a:pt x="410160" y="258762"/>
                      <a:pt x="411218" y="238125"/>
                    </a:cubicBezTo>
                    <a:cubicBezTo>
                      <a:pt x="412276" y="217488"/>
                      <a:pt x="404868" y="188912"/>
                      <a:pt x="408043" y="174625"/>
                    </a:cubicBezTo>
                    <a:cubicBezTo>
                      <a:pt x="411218" y="160338"/>
                      <a:pt x="424976" y="166158"/>
                      <a:pt x="430268" y="152400"/>
                    </a:cubicBezTo>
                    <a:cubicBezTo>
                      <a:pt x="435560" y="138642"/>
                      <a:pt x="435030" y="107421"/>
                      <a:pt x="439793" y="92075"/>
                    </a:cubicBezTo>
                    <a:cubicBezTo>
                      <a:pt x="444556" y="76729"/>
                      <a:pt x="442439" y="75671"/>
                      <a:pt x="458843" y="60325"/>
                    </a:cubicBezTo>
                    <a:cubicBezTo>
                      <a:pt x="475247" y="44979"/>
                      <a:pt x="538218" y="0"/>
                      <a:pt x="538218" y="0"/>
                    </a:cubicBezTo>
                  </a:path>
                </a:pathLst>
              </a:custGeom>
              <a:noFill/>
              <a:ln w="2857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8" name="Полилиния 237"/>
              <p:cNvSpPr/>
              <p:nvPr/>
            </p:nvSpPr>
            <p:spPr>
              <a:xfrm>
                <a:off x="18561973" y="-2636704"/>
                <a:ext cx="1281113" cy="204787"/>
              </a:xfrm>
              <a:custGeom>
                <a:avLst/>
                <a:gdLst>
                  <a:gd name="connsiteX0" fmla="*/ 1281113 w 1281113"/>
                  <a:gd name="connsiteY0" fmla="*/ 204787 h 204787"/>
                  <a:gd name="connsiteX1" fmla="*/ 1181100 w 1281113"/>
                  <a:gd name="connsiteY1" fmla="*/ 185737 h 204787"/>
                  <a:gd name="connsiteX2" fmla="*/ 1128713 w 1281113"/>
                  <a:gd name="connsiteY2" fmla="*/ 171450 h 204787"/>
                  <a:gd name="connsiteX3" fmla="*/ 1081088 w 1281113"/>
                  <a:gd name="connsiteY3" fmla="*/ 185737 h 204787"/>
                  <a:gd name="connsiteX4" fmla="*/ 1033463 w 1281113"/>
                  <a:gd name="connsiteY4" fmla="*/ 200025 h 204787"/>
                  <a:gd name="connsiteX5" fmla="*/ 966788 w 1281113"/>
                  <a:gd name="connsiteY5" fmla="*/ 185737 h 204787"/>
                  <a:gd name="connsiteX6" fmla="*/ 885825 w 1281113"/>
                  <a:gd name="connsiteY6" fmla="*/ 133350 h 204787"/>
                  <a:gd name="connsiteX7" fmla="*/ 838200 w 1281113"/>
                  <a:gd name="connsiteY7" fmla="*/ 109537 h 204787"/>
                  <a:gd name="connsiteX8" fmla="*/ 747713 w 1281113"/>
                  <a:gd name="connsiteY8" fmla="*/ 109537 h 204787"/>
                  <a:gd name="connsiteX9" fmla="*/ 581025 w 1281113"/>
                  <a:gd name="connsiteY9" fmla="*/ 133350 h 204787"/>
                  <a:gd name="connsiteX10" fmla="*/ 390525 w 1281113"/>
                  <a:gd name="connsiteY10" fmla="*/ 119062 h 204787"/>
                  <a:gd name="connsiteX11" fmla="*/ 257175 w 1281113"/>
                  <a:gd name="connsiteY11" fmla="*/ 90487 h 204787"/>
                  <a:gd name="connsiteX12" fmla="*/ 0 w 1281113"/>
                  <a:gd name="connsiteY12" fmla="*/ 0 h 204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81113" h="204787">
                    <a:moveTo>
                      <a:pt x="1281113" y="204787"/>
                    </a:moveTo>
                    <a:lnTo>
                      <a:pt x="1181100" y="185737"/>
                    </a:lnTo>
                    <a:cubicBezTo>
                      <a:pt x="1155700" y="180181"/>
                      <a:pt x="1145382" y="171450"/>
                      <a:pt x="1128713" y="171450"/>
                    </a:cubicBezTo>
                    <a:cubicBezTo>
                      <a:pt x="1112044" y="171450"/>
                      <a:pt x="1081088" y="185737"/>
                      <a:pt x="1081088" y="185737"/>
                    </a:cubicBezTo>
                    <a:cubicBezTo>
                      <a:pt x="1065213" y="190499"/>
                      <a:pt x="1052513" y="200025"/>
                      <a:pt x="1033463" y="200025"/>
                    </a:cubicBezTo>
                    <a:cubicBezTo>
                      <a:pt x="1014413" y="200025"/>
                      <a:pt x="991394" y="196849"/>
                      <a:pt x="966788" y="185737"/>
                    </a:cubicBezTo>
                    <a:cubicBezTo>
                      <a:pt x="942182" y="174624"/>
                      <a:pt x="907256" y="146050"/>
                      <a:pt x="885825" y="133350"/>
                    </a:cubicBezTo>
                    <a:cubicBezTo>
                      <a:pt x="864394" y="120650"/>
                      <a:pt x="861219" y="113506"/>
                      <a:pt x="838200" y="109537"/>
                    </a:cubicBezTo>
                    <a:cubicBezTo>
                      <a:pt x="815181" y="105568"/>
                      <a:pt x="790576" y="105568"/>
                      <a:pt x="747713" y="109537"/>
                    </a:cubicBezTo>
                    <a:cubicBezTo>
                      <a:pt x="704850" y="113506"/>
                      <a:pt x="640556" y="131763"/>
                      <a:pt x="581025" y="133350"/>
                    </a:cubicBezTo>
                    <a:cubicBezTo>
                      <a:pt x="521494" y="134937"/>
                      <a:pt x="444500" y="126206"/>
                      <a:pt x="390525" y="119062"/>
                    </a:cubicBezTo>
                    <a:cubicBezTo>
                      <a:pt x="336550" y="111918"/>
                      <a:pt x="322262" y="110331"/>
                      <a:pt x="257175" y="90487"/>
                    </a:cubicBezTo>
                    <a:cubicBezTo>
                      <a:pt x="192088" y="70643"/>
                      <a:pt x="96044" y="35321"/>
                      <a:pt x="0" y="0"/>
                    </a:cubicBezTo>
                  </a:path>
                </a:pathLst>
              </a:custGeom>
              <a:noFill/>
              <a:ln w="2857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9" name="Полилиния 238"/>
              <p:cNvSpPr/>
              <p:nvPr/>
            </p:nvSpPr>
            <p:spPr>
              <a:xfrm>
                <a:off x="13975686" y="-4136892"/>
                <a:ext cx="3738562" cy="1430550"/>
              </a:xfrm>
              <a:custGeom>
                <a:avLst/>
                <a:gdLst>
                  <a:gd name="connsiteX0" fmla="*/ 3738562 w 3738562"/>
                  <a:gd name="connsiteY0" fmla="*/ 0 h 1430550"/>
                  <a:gd name="connsiteX1" fmla="*/ 3624262 w 3738562"/>
                  <a:gd name="connsiteY1" fmla="*/ 19050 h 1430550"/>
                  <a:gd name="connsiteX2" fmla="*/ 3448050 w 3738562"/>
                  <a:gd name="connsiteY2" fmla="*/ 47625 h 1430550"/>
                  <a:gd name="connsiteX3" fmla="*/ 3309937 w 3738562"/>
                  <a:gd name="connsiteY3" fmla="*/ 52388 h 1430550"/>
                  <a:gd name="connsiteX4" fmla="*/ 3224212 w 3738562"/>
                  <a:gd name="connsiteY4" fmla="*/ 61913 h 1430550"/>
                  <a:gd name="connsiteX5" fmla="*/ 3124200 w 3738562"/>
                  <a:gd name="connsiteY5" fmla="*/ 76200 h 1430550"/>
                  <a:gd name="connsiteX6" fmla="*/ 3052762 w 3738562"/>
                  <a:gd name="connsiteY6" fmla="*/ 100013 h 1430550"/>
                  <a:gd name="connsiteX7" fmla="*/ 2900362 w 3738562"/>
                  <a:gd name="connsiteY7" fmla="*/ 214313 h 1430550"/>
                  <a:gd name="connsiteX8" fmla="*/ 2643187 w 3738562"/>
                  <a:gd name="connsiteY8" fmla="*/ 280988 h 1430550"/>
                  <a:gd name="connsiteX9" fmla="*/ 2433637 w 3738562"/>
                  <a:gd name="connsiteY9" fmla="*/ 304800 h 1430550"/>
                  <a:gd name="connsiteX10" fmla="*/ 2266950 w 3738562"/>
                  <a:gd name="connsiteY10" fmla="*/ 304800 h 1430550"/>
                  <a:gd name="connsiteX11" fmla="*/ 2219325 w 3738562"/>
                  <a:gd name="connsiteY11" fmla="*/ 328613 h 1430550"/>
                  <a:gd name="connsiteX12" fmla="*/ 2209800 w 3738562"/>
                  <a:gd name="connsiteY12" fmla="*/ 400050 h 1430550"/>
                  <a:gd name="connsiteX13" fmla="*/ 2200275 w 3738562"/>
                  <a:gd name="connsiteY13" fmla="*/ 495300 h 1430550"/>
                  <a:gd name="connsiteX14" fmla="*/ 2157412 w 3738562"/>
                  <a:gd name="connsiteY14" fmla="*/ 533400 h 1430550"/>
                  <a:gd name="connsiteX15" fmla="*/ 2038350 w 3738562"/>
                  <a:gd name="connsiteY15" fmla="*/ 547688 h 1430550"/>
                  <a:gd name="connsiteX16" fmla="*/ 1819275 w 3738562"/>
                  <a:gd name="connsiteY16" fmla="*/ 566738 h 1430550"/>
                  <a:gd name="connsiteX17" fmla="*/ 1652587 w 3738562"/>
                  <a:gd name="connsiteY17" fmla="*/ 509588 h 1430550"/>
                  <a:gd name="connsiteX18" fmla="*/ 1571625 w 3738562"/>
                  <a:gd name="connsiteY18" fmla="*/ 476250 h 1430550"/>
                  <a:gd name="connsiteX19" fmla="*/ 1524000 w 3738562"/>
                  <a:gd name="connsiteY19" fmla="*/ 466725 h 1430550"/>
                  <a:gd name="connsiteX20" fmla="*/ 1495425 w 3738562"/>
                  <a:gd name="connsiteY20" fmla="*/ 509588 h 1430550"/>
                  <a:gd name="connsiteX21" fmla="*/ 1485900 w 3738562"/>
                  <a:gd name="connsiteY21" fmla="*/ 566738 h 1430550"/>
                  <a:gd name="connsiteX22" fmla="*/ 1385887 w 3738562"/>
                  <a:gd name="connsiteY22" fmla="*/ 652463 h 1430550"/>
                  <a:gd name="connsiteX23" fmla="*/ 1128712 w 3738562"/>
                  <a:gd name="connsiteY23" fmla="*/ 790575 h 1430550"/>
                  <a:gd name="connsiteX24" fmla="*/ 947737 w 3738562"/>
                  <a:gd name="connsiteY24" fmla="*/ 862013 h 1430550"/>
                  <a:gd name="connsiteX25" fmla="*/ 900112 w 3738562"/>
                  <a:gd name="connsiteY25" fmla="*/ 914400 h 1430550"/>
                  <a:gd name="connsiteX26" fmla="*/ 857250 w 3738562"/>
                  <a:gd name="connsiteY26" fmla="*/ 952500 h 1430550"/>
                  <a:gd name="connsiteX27" fmla="*/ 757237 w 3738562"/>
                  <a:gd name="connsiteY27" fmla="*/ 966788 h 1430550"/>
                  <a:gd name="connsiteX28" fmla="*/ 681037 w 3738562"/>
                  <a:gd name="connsiteY28" fmla="*/ 971550 h 1430550"/>
                  <a:gd name="connsiteX29" fmla="*/ 628650 w 3738562"/>
                  <a:gd name="connsiteY29" fmla="*/ 1000125 h 1430550"/>
                  <a:gd name="connsiteX30" fmla="*/ 561975 w 3738562"/>
                  <a:gd name="connsiteY30" fmla="*/ 1014413 h 1430550"/>
                  <a:gd name="connsiteX31" fmla="*/ 447675 w 3738562"/>
                  <a:gd name="connsiteY31" fmla="*/ 1085850 h 1430550"/>
                  <a:gd name="connsiteX32" fmla="*/ 414337 w 3738562"/>
                  <a:gd name="connsiteY32" fmla="*/ 1152525 h 1430550"/>
                  <a:gd name="connsiteX33" fmla="*/ 423862 w 3738562"/>
                  <a:gd name="connsiteY33" fmla="*/ 1209675 h 1430550"/>
                  <a:gd name="connsiteX34" fmla="*/ 361950 w 3738562"/>
                  <a:gd name="connsiteY34" fmla="*/ 1276350 h 1430550"/>
                  <a:gd name="connsiteX35" fmla="*/ 323850 w 3738562"/>
                  <a:gd name="connsiteY35" fmla="*/ 1343025 h 1430550"/>
                  <a:gd name="connsiteX36" fmla="*/ 128587 w 3738562"/>
                  <a:gd name="connsiteY36" fmla="*/ 1419225 h 1430550"/>
                  <a:gd name="connsiteX37" fmla="*/ 0 w 3738562"/>
                  <a:gd name="connsiteY37" fmla="*/ 1428750 h 143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3738562" h="1430550">
                    <a:moveTo>
                      <a:pt x="3738562" y="0"/>
                    </a:moveTo>
                    <a:lnTo>
                      <a:pt x="3624262" y="19050"/>
                    </a:lnTo>
                    <a:cubicBezTo>
                      <a:pt x="3575843" y="26987"/>
                      <a:pt x="3500437" y="42069"/>
                      <a:pt x="3448050" y="47625"/>
                    </a:cubicBezTo>
                    <a:cubicBezTo>
                      <a:pt x="3395662" y="53181"/>
                      <a:pt x="3347243" y="50007"/>
                      <a:pt x="3309937" y="52388"/>
                    </a:cubicBezTo>
                    <a:cubicBezTo>
                      <a:pt x="3272631" y="54769"/>
                      <a:pt x="3255168" y="57944"/>
                      <a:pt x="3224212" y="61913"/>
                    </a:cubicBezTo>
                    <a:cubicBezTo>
                      <a:pt x="3193256" y="65882"/>
                      <a:pt x="3152775" y="69850"/>
                      <a:pt x="3124200" y="76200"/>
                    </a:cubicBezTo>
                    <a:cubicBezTo>
                      <a:pt x="3095625" y="82550"/>
                      <a:pt x="3090068" y="76994"/>
                      <a:pt x="3052762" y="100013"/>
                    </a:cubicBezTo>
                    <a:cubicBezTo>
                      <a:pt x="3015456" y="123032"/>
                      <a:pt x="2968624" y="184151"/>
                      <a:pt x="2900362" y="214313"/>
                    </a:cubicBezTo>
                    <a:cubicBezTo>
                      <a:pt x="2832100" y="244475"/>
                      <a:pt x="2720974" y="265907"/>
                      <a:pt x="2643187" y="280988"/>
                    </a:cubicBezTo>
                    <a:cubicBezTo>
                      <a:pt x="2565399" y="296069"/>
                      <a:pt x="2496343" y="300831"/>
                      <a:pt x="2433637" y="304800"/>
                    </a:cubicBezTo>
                    <a:cubicBezTo>
                      <a:pt x="2370931" y="308769"/>
                      <a:pt x="2302669" y="300831"/>
                      <a:pt x="2266950" y="304800"/>
                    </a:cubicBezTo>
                    <a:cubicBezTo>
                      <a:pt x="2231231" y="308769"/>
                      <a:pt x="2228850" y="312738"/>
                      <a:pt x="2219325" y="328613"/>
                    </a:cubicBezTo>
                    <a:cubicBezTo>
                      <a:pt x="2209800" y="344488"/>
                      <a:pt x="2212975" y="372269"/>
                      <a:pt x="2209800" y="400050"/>
                    </a:cubicBezTo>
                    <a:cubicBezTo>
                      <a:pt x="2206625" y="427831"/>
                      <a:pt x="2209006" y="473075"/>
                      <a:pt x="2200275" y="495300"/>
                    </a:cubicBezTo>
                    <a:cubicBezTo>
                      <a:pt x="2191544" y="517525"/>
                      <a:pt x="2184399" y="524669"/>
                      <a:pt x="2157412" y="533400"/>
                    </a:cubicBezTo>
                    <a:cubicBezTo>
                      <a:pt x="2130425" y="542131"/>
                      <a:pt x="2094706" y="542132"/>
                      <a:pt x="2038350" y="547688"/>
                    </a:cubicBezTo>
                    <a:cubicBezTo>
                      <a:pt x="1981994" y="553244"/>
                      <a:pt x="1883569" y="573088"/>
                      <a:pt x="1819275" y="566738"/>
                    </a:cubicBezTo>
                    <a:cubicBezTo>
                      <a:pt x="1754981" y="560388"/>
                      <a:pt x="1693862" y="524669"/>
                      <a:pt x="1652587" y="509588"/>
                    </a:cubicBezTo>
                    <a:cubicBezTo>
                      <a:pt x="1611312" y="494507"/>
                      <a:pt x="1593056" y="483394"/>
                      <a:pt x="1571625" y="476250"/>
                    </a:cubicBezTo>
                    <a:cubicBezTo>
                      <a:pt x="1550194" y="469106"/>
                      <a:pt x="1536700" y="461169"/>
                      <a:pt x="1524000" y="466725"/>
                    </a:cubicBezTo>
                    <a:cubicBezTo>
                      <a:pt x="1511300" y="472281"/>
                      <a:pt x="1501775" y="492919"/>
                      <a:pt x="1495425" y="509588"/>
                    </a:cubicBezTo>
                    <a:cubicBezTo>
                      <a:pt x="1489075" y="526257"/>
                      <a:pt x="1504156" y="542926"/>
                      <a:pt x="1485900" y="566738"/>
                    </a:cubicBezTo>
                    <a:cubicBezTo>
                      <a:pt x="1467644" y="590550"/>
                      <a:pt x="1445418" y="615157"/>
                      <a:pt x="1385887" y="652463"/>
                    </a:cubicBezTo>
                    <a:cubicBezTo>
                      <a:pt x="1326356" y="689769"/>
                      <a:pt x="1201737" y="755650"/>
                      <a:pt x="1128712" y="790575"/>
                    </a:cubicBezTo>
                    <a:cubicBezTo>
                      <a:pt x="1055687" y="825500"/>
                      <a:pt x="985837" y="841376"/>
                      <a:pt x="947737" y="862013"/>
                    </a:cubicBezTo>
                    <a:cubicBezTo>
                      <a:pt x="909637" y="882650"/>
                      <a:pt x="915193" y="899319"/>
                      <a:pt x="900112" y="914400"/>
                    </a:cubicBezTo>
                    <a:cubicBezTo>
                      <a:pt x="885031" y="929481"/>
                      <a:pt x="881062" y="943769"/>
                      <a:pt x="857250" y="952500"/>
                    </a:cubicBezTo>
                    <a:cubicBezTo>
                      <a:pt x="833438" y="961231"/>
                      <a:pt x="786606" y="963613"/>
                      <a:pt x="757237" y="966788"/>
                    </a:cubicBezTo>
                    <a:cubicBezTo>
                      <a:pt x="727868" y="969963"/>
                      <a:pt x="702468" y="965994"/>
                      <a:pt x="681037" y="971550"/>
                    </a:cubicBezTo>
                    <a:cubicBezTo>
                      <a:pt x="659606" y="977106"/>
                      <a:pt x="648494" y="992981"/>
                      <a:pt x="628650" y="1000125"/>
                    </a:cubicBezTo>
                    <a:cubicBezTo>
                      <a:pt x="608806" y="1007269"/>
                      <a:pt x="592137" y="1000126"/>
                      <a:pt x="561975" y="1014413"/>
                    </a:cubicBezTo>
                    <a:cubicBezTo>
                      <a:pt x="531813" y="1028700"/>
                      <a:pt x="472281" y="1062831"/>
                      <a:pt x="447675" y="1085850"/>
                    </a:cubicBezTo>
                    <a:cubicBezTo>
                      <a:pt x="423069" y="1108869"/>
                      <a:pt x="418306" y="1131887"/>
                      <a:pt x="414337" y="1152525"/>
                    </a:cubicBezTo>
                    <a:cubicBezTo>
                      <a:pt x="410368" y="1173163"/>
                      <a:pt x="432593" y="1189038"/>
                      <a:pt x="423862" y="1209675"/>
                    </a:cubicBezTo>
                    <a:cubicBezTo>
                      <a:pt x="415131" y="1230312"/>
                      <a:pt x="378619" y="1254125"/>
                      <a:pt x="361950" y="1276350"/>
                    </a:cubicBezTo>
                    <a:cubicBezTo>
                      <a:pt x="345281" y="1298575"/>
                      <a:pt x="362744" y="1319213"/>
                      <a:pt x="323850" y="1343025"/>
                    </a:cubicBezTo>
                    <a:cubicBezTo>
                      <a:pt x="284956" y="1366838"/>
                      <a:pt x="182562" y="1404938"/>
                      <a:pt x="128587" y="1419225"/>
                    </a:cubicBezTo>
                    <a:cubicBezTo>
                      <a:pt x="74612" y="1433513"/>
                      <a:pt x="37306" y="1431131"/>
                      <a:pt x="0" y="1428750"/>
                    </a:cubicBezTo>
                  </a:path>
                </a:pathLst>
              </a:custGeom>
              <a:noFill/>
              <a:ln w="2857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0" name="Полилиния 239"/>
              <p:cNvSpPr/>
              <p:nvPr/>
            </p:nvSpPr>
            <p:spPr>
              <a:xfrm>
                <a:off x="15947361" y="-3730524"/>
                <a:ext cx="524541" cy="2279682"/>
              </a:xfrm>
              <a:custGeom>
                <a:avLst/>
                <a:gdLst>
                  <a:gd name="connsiteX0" fmla="*/ 238125 w 524541"/>
                  <a:gd name="connsiteY0" fmla="*/ 3207 h 2279682"/>
                  <a:gd name="connsiteX1" fmla="*/ 295275 w 524541"/>
                  <a:gd name="connsiteY1" fmla="*/ 3207 h 2279682"/>
                  <a:gd name="connsiteX2" fmla="*/ 328612 w 524541"/>
                  <a:gd name="connsiteY2" fmla="*/ 36545 h 2279682"/>
                  <a:gd name="connsiteX3" fmla="*/ 371475 w 524541"/>
                  <a:gd name="connsiteY3" fmla="*/ 155607 h 2279682"/>
                  <a:gd name="connsiteX4" fmla="*/ 404812 w 524541"/>
                  <a:gd name="connsiteY4" fmla="*/ 250857 h 2279682"/>
                  <a:gd name="connsiteX5" fmla="*/ 419100 w 524541"/>
                  <a:gd name="connsiteY5" fmla="*/ 322295 h 2279682"/>
                  <a:gd name="connsiteX6" fmla="*/ 423862 w 524541"/>
                  <a:gd name="connsiteY6" fmla="*/ 431832 h 2279682"/>
                  <a:gd name="connsiteX7" fmla="*/ 428625 w 524541"/>
                  <a:gd name="connsiteY7" fmla="*/ 579470 h 2279682"/>
                  <a:gd name="connsiteX8" fmla="*/ 423862 w 524541"/>
                  <a:gd name="connsiteY8" fmla="*/ 760445 h 2279682"/>
                  <a:gd name="connsiteX9" fmla="*/ 395287 w 524541"/>
                  <a:gd name="connsiteY9" fmla="*/ 822357 h 2279682"/>
                  <a:gd name="connsiteX10" fmla="*/ 414337 w 524541"/>
                  <a:gd name="connsiteY10" fmla="*/ 917607 h 2279682"/>
                  <a:gd name="connsiteX11" fmla="*/ 495300 w 524541"/>
                  <a:gd name="connsiteY11" fmla="*/ 1117632 h 2279682"/>
                  <a:gd name="connsiteX12" fmla="*/ 523875 w 524541"/>
                  <a:gd name="connsiteY12" fmla="*/ 1255745 h 2279682"/>
                  <a:gd name="connsiteX13" fmla="*/ 471487 w 524541"/>
                  <a:gd name="connsiteY13" fmla="*/ 1370045 h 2279682"/>
                  <a:gd name="connsiteX14" fmla="*/ 404812 w 524541"/>
                  <a:gd name="connsiteY14" fmla="*/ 1527207 h 2279682"/>
                  <a:gd name="connsiteX15" fmla="*/ 328612 w 524541"/>
                  <a:gd name="connsiteY15" fmla="*/ 1617695 h 2279682"/>
                  <a:gd name="connsiteX16" fmla="*/ 266700 w 524541"/>
                  <a:gd name="connsiteY16" fmla="*/ 1760570 h 2279682"/>
                  <a:gd name="connsiteX17" fmla="*/ 185737 w 524541"/>
                  <a:gd name="connsiteY17" fmla="*/ 1860582 h 2279682"/>
                  <a:gd name="connsiteX18" fmla="*/ 71437 w 524541"/>
                  <a:gd name="connsiteY18" fmla="*/ 2022507 h 2279682"/>
                  <a:gd name="connsiteX19" fmla="*/ 28575 w 524541"/>
                  <a:gd name="connsiteY19" fmla="*/ 2089182 h 2279682"/>
                  <a:gd name="connsiteX20" fmla="*/ 0 w 524541"/>
                  <a:gd name="connsiteY20" fmla="*/ 2155857 h 2279682"/>
                  <a:gd name="connsiteX21" fmla="*/ 28575 w 524541"/>
                  <a:gd name="connsiteY21" fmla="*/ 2217770 h 2279682"/>
                  <a:gd name="connsiteX22" fmla="*/ 47625 w 524541"/>
                  <a:gd name="connsiteY22" fmla="*/ 2279682 h 2279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24541" h="2279682">
                    <a:moveTo>
                      <a:pt x="238125" y="3207"/>
                    </a:moveTo>
                    <a:cubicBezTo>
                      <a:pt x="259159" y="429"/>
                      <a:pt x="280194" y="-2349"/>
                      <a:pt x="295275" y="3207"/>
                    </a:cubicBezTo>
                    <a:cubicBezTo>
                      <a:pt x="310356" y="8763"/>
                      <a:pt x="315912" y="11145"/>
                      <a:pt x="328612" y="36545"/>
                    </a:cubicBezTo>
                    <a:cubicBezTo>
                      <a:pt x="341312" y="61945"/>
                      <a:pt x="358775" y="119888"/>
                      <a:pt x="371475" y="155607"/>
                    </a:cubicBezTo>
                    <a:cubicBezTo>
                      <a:pt x="384175" y="191326"/>
                      <a:pt x="396874" y="223076"/>
                      <a:pt x="404812" y="250857"/>
                    </a:cubicBezTo>
                    <a:cubicBezTo>
                      <a:pt x="412750" y="278638"/>
                      <a:pt x="415925" y="292132"/>
                      <a:pt x="419100" y="322295"/>
                    </a:cubicBezTo>
                    <a:cubicBezTo>
                      <a:pt x="422275" y="352458"/>
                      <a:pt x="422275" y="388970"/>
                      <a:pt x="423862" y="431832"/>
                    </a:cubicBezTo>
                    <a:cubicBezTo>
                      <a:pt x="425449" y="474694"/>
                      <a:pt x="428625" y="524701"/>
                      <a:pt x="428625" y="579470"/>
                    </a:cubicBezTo>
                    <a:cubicBezTo>
                      <a:pt x="428625" y="634239"/>
                      <a:pt x="429418" y="719964"/>
                      <a:pt x="423862" y="760445"/>
                    </a:cubicBezTo>
                    <a:cubicBezTo>
                      <a:pt x="418306" y="800926"/>
                      <a:pt x="396875" y="796163"/>
                      <a:pt x="395287" y="822357"/>
                    </a:cubicBezTo>
                    <a:cubicBezTo>
                      <a:pt x="393700" y="848551"/>
                      <a:pt x="397668" y="868395"/>
                      <a:pt x="414337" y="917607"/>
                    </a:cubicBezTo>
                    <a:cubicBezTo>
                      <a:pt x="431006" y="966820"/>
                      <a:pt x="477044" y="1061276"/>
                      <a:pt x="495300" y="1117632"/>
                    </a:cubicBezTo>
                    <a:cubicBezTo>
                      <a:pt x="513556" y="1173988"/>
                      <a:pt x="527844" y="1213676"/>
                      <a:pt x="523875" y="1255745"/>
                    </a:cubicBezTo>
                    <a:cubicBezTo>
                      <a:pt x="519906" y="1297814"/>
                      <a:pt x="491331" y="1324801"/>
                      <a:pt x="471487" y="1370045"/>
                    </a:cubicBezTo>
                    <a:cubicBezTo>
                      <a:pt x="451643" y="1415289"/>
                      <a:pt x="428624" y="1485932"/>
                      <a:pt x="404812" y="1527207"/>
                    </a:cubicBezTo>
                    <a:cubicBezTo>
                      <a:pt x="381000" y="1568482"/>
                      <a:pt x="351631" y="1578801"/>
                      <a:pt x="328612" y="1617695"/>
                    </a:cubicBezTo>
                    <a:cubicBezTo>
                      <a:pt x="305593" y="1656589"/>
                      <a:pt x="290513" y="1720089"/>
                      <a:pt x="266700" y="1760570"/>
                    </a:cubicBezTo>
                    <a:cubicBezTo>
                      <a:pt x="242888" y="1801051"/>
                      <a:pt x="218281" y="1816926"/>
                      <a:pt x="185737" y="1860582"/>
                    </a:cubicBezTo>
                    <a:cubicBezTo>
                      <a:pt x="153193" y="1904238"/>
                      <a:pt x="97631" y="1984407"/>
                      <a:pt x="71437" y="2022507"/>
                    </a:cubicBezTo>
                    <a:cubicBezTo>
                      <a:pt x="45243" y="2060607"/>
                      <a:pt x="40481" y="2066957"/>
                      <a:pt x="28575" y="2089182"/>
                    </a:cubicBezTo>
                    <a:cubicBezTo>
                      <a:pt x="16669" y="2111407"/>
                      <a:pt x="0" y="2134426"/>
                      <a:pt x="0" y="2155857"/>
                    </a:cubicBezTo>
                    <a:cubicBezTo>
                      <a:pt x="0" y="2177288"/>
                      <a:pt x="20637" y="2197133"/>
                      <a:pt x="28575" y="2217770"/>
                    </a:cubicBezTo>
                    <a:cubicBezTo>
                      <a:pt x="36512" y="2238408"/>
                      <a:pt x="42068" y="2259045"/>
                      <a:pt x="47625" y="2279682"/>
                    </a:cubicBezTo>
                  </a:path>
                </a:pathLst>
              </a:custGeom>
              <a:noFill/>
              <a:ln w="2857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1" name="Полилиния 240"/>
              <p:cNvSpPr/>
              <p:nvPr/>
            </p:nvSpPr>
            <p:spPr>
              <a:xfrm>
                <a:off x="16471236" y="-2737617"/>
                <a:ext cx="871537" cy="258621"/>
              </a:xfrm>
              <a:custGeom>
                <a:avLst/>
                <a:gdLst>
                  <a:gd name="connsiteX0" fmla="*/ 871537 w 871537"/>
                  <a:gd name="connsiteY0" fmla="*/ 900 h 258621"/>
                  <a:gd name="connsiteX1" fmla="*/ 752475 w 871537"/>
                  <a:gd name="connsiteY1" fmla="*/ 5663 h 258621"/>
                  <a:gd name="connsiteX2" fmla="*/ 676275 w 871537"/>
                  <a:gd name="connsiteY2" fmla="*/ 43763 h 258621"/>
                  <a:gd name="connsiteX3" fmla="*/ 519112 w 871537"/>
                  <a:gd name="connsiteY3" fmla="*/ 81863 h 258621"/>
                  <a:gd name="connsiteX4" fmla="*/ 333375 w 871537"/>
                  <a:gd name="connsiteY4" fmla="*/ 100913 h 258621"/>
                  <a:gd name="connsiteX5" fmla="*/ 233362 w 871537"/>
                  <a:gd name="connsiteY5" fmla="*/ 105675 h 258621"/>
                  <a:gd name="connsiteX6" fmla="*/ 138112 w 871537"/>
                  <a:gd name="connsiteY6" fmla="*/ 96150 h 258621"/>
                  <a:gd name="connsiteX7" fmla="*/ 71437 w 871537"/>
                  <a:gd name="connsiteY7" fmla="*/ 129488 h 258621"/>
                  <a:gd name="connsiteX8" fmla="*/ 14287 w 871537"/>
                  <a:gd name="connsiteY8" fmla="*/ 239025 h 258621"/>
                  <a:gd name="connsiteX9" fmla="*/ 0 w 871537"/>
                  <a:gd name="connsiteY9" fmla="*/ 258075 h 2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71537" h="258621">
                    <a:moveTo>
                      <a:pt x="871537" y="900"/>
                    </a:moveTo>
                    <a:cubicBezTo>
                      <a:pt x="828278" y="-291"/>
                      <a:pt x="785019" y="-1481"/>
                      <a:pt x="752475" y="5663"/>
                    </a:cubicBezTo>
                    <a:cubicBezTo>
                      <a:pt x="719931" y="12807"/>
                      <a:pt x="715169" y="31063"/>
                      <a:pt x="676275" y="43763"/>
                    </a:cubicBezTo>
                    <a:cubicBezTo>
                      <a:pt x="637381" y="56463"/>
                      <a:pt x="576262" y="72338"/>
                      <a:pt x="519112" y="81863"/>
                    </a:cubicBezTo>
                    <a:cubicBezTo>
                      <a:pt x="461962" y="91388"/>
                      <a:pt x="381000" y="96944"/>
                      <a:pt x="333375" y="100913"/>
                    </a:cubicBezTo>
                    <a:cubicBezTo>
                      <a:pt x="285750" y="104882"/>
                      <a:pt x="265906" y="106469"/>
                      <a:pt x="233362" y="105675"/>
                    </a:cubicBezTo>
                    <a:cubicBezTo>
                      <a:pt x="200818" y="104881"/>
                      <a:pt x="165099" y="92181"/>
                      <a:pt x="138112" y="96150"/>
                    </a:cubicBezTo>
                    <a:cubicBezTo>
                      <a:pt x="111124" y="100119"/>
                      <a:pt x="92074" y="105676"/>
                      <a:pt x="71437" y="129488"/>
                    </a:cubicBezTo>
                    <a:cubicBezTo>
                      <a:pt x="50800" y="153300"/>
                      <a:pt x="26193" y="217594"/>
                      <a:pt x="14287" y="239025"/>
                    </a:cubicBezTo>
                    <a:cubicBezTo>
                      <a:pt x="2381" y="260456"/>
                      <a:pt x="1190" y="259265"/>
                      <a:pt x="0" y="258075"/>
                    </a:cubicBezTo>
                  </a:path>
                </a:pathLst>
              </a:custGeom>
              <a:noFill/>
              <a:ln w="2857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1" name="Полилиния 270"/>
              <p:cNvSpPr/>
              <p:nvPr/>
            </p:nvSpPr>
            <p:spPr>
              <a:xfrm>
                <a:off x="16684576" y="-1088892"/>
                <a:ext cx="175629" cy="600075"/>
              </a:xfrm>
              <a:custGeom>
                <a:avLst/>
                <a:gdLst>
                  <a:gd name="connsiteX0" fmla="*/ 53360 w 175629"/>
                  <a:gd name="connsiteY0" fmla="*/ 0 h 600075"/>
                  <a:gd name="connsiteX1" fmla="*/ 972 w 175629"/>
                  <a:gd name="connsiteY1" fmla="*/ 57150 h 600075"/>
                  <a:gd name="connsiteX2" fmla="*/ 20022 w 175629"/>
                  <a:gd name="connsiteY2" fmla="*/ 104775 h 600075"/>
                  <a:gd name="connsiteX3" fmla="*/ 29547 w 175629"/>
                  <a:gd name="connsiteY3" fmla="*/ 147638 h 600075"/>
                  <a:gd name="connsiteX4" fmla="*/ 24785 w 175629"/>
                  <a:gd name="connsiteY4" fmla="*/ 176213 h 600075"/>
                  <a:gd name="connsiteX5" fmla="*/ 62885 w 175629"/>
                  <a:gd name="connsiteY5" fmla="*/ 261938 h 600075"/>
                  <a:gd name="connsiteX6" fmla="*/ 139085 w 175629"/>
                  <a:gd name="connsiteY6" fmla="*/ 352425 h 600075"/>
                  <a:gd name="connsiteX7" fmla="*/ 172422 w 175629"/>
                  <a:gd name="connsiteY7" fmla="*/ 481013 h 600075"/>
                  <a:gd name="connsiteX8" fmla="*/ 172422 w 175629"/>
                  <a:gd name="connsiteY8" fmla="*/ 600075 h 6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629" h="600075">
                    <a:moveTo>
                      <a:pt x="53360" y="0"/>
                    </a:moveTo>
                    <a:cubicBezTo>
                      <a:pt x="29944" y="19844"/>
                      <a:pt x="6528" y="39688"/>
                      <a:pt x="972" y="57150"/>
                    </a:cubicBezTo>
                    <a:cubicBezTo>
                      <a:pt x="-4584" y="74612"/>
                      <a:pt x="15259" y="89694"/>
                      <a:pt x="20022" y="104775"/>
                    </a:cubicBezTo>
                    <a:cubicBezTo>
                      <a:pt x="24784" y="119856"/>
                      <a:pt x="28753" y="135732"/>
                      <a:pt x="29547" y="147638"/>
                    </a:cubicBezTo>
                    <a:cubicBezTo>
                      <a:pt x="30341" y="159544"/>
                      <a:pt x="19229" y="157163"/>
                      <a:pt x="24785" y="176213"/>
                    </a:cubicBezTo>
                    <a:cubicBezTo>
                      <a:pt x="30341" y="195263"/>
                      <a:pt x="43835" y="232569"/>
                      <a:pt x="62885" y="261938"/>
                    </a:cubicBezTo>
                    <a:cubicBezTo>
                      <a:pt x="81935" y="291307"/>
                      <a:pt x="120829" y="315913"/>
                      <a:pt x="139085" y="352425"/>
                    </a:cubicBezTo>
                    <a:cubicBezTo>
                      <a:pt x="157341" y="388937"/>
                      <a:pt x="166866" y="439738"/>
                      <a:pt x="172422" y="481013"/>
                    </a:cubicBezTo>
                    <a:cubicBezTo>
                      <a:pt x="177978" y="522288"/>
                      <a:pt x="175200" y="561181"/>
                      <a:pt x="172422" y="600075"/>
                    </a:cubicBezTo>
                  </a:path>
                </a:pathLst>
              </a:custGeom>
              <a:noFill/>
              <a:ln w="2857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5" name="Полилиния 274"/>
              <p:cNvSpPr/>
              <p:nvPr/>
            </p:nvSpPr>
            <p:spPr>
              <a:xfrm>
                <a:off x="16500933" y="-505853"/>
                <a:ext cx="1275228" cy="1169561"/>
              </a:xfrm>
              <a:custGeom>
                <a:avLst/>
                <a:gdLst>
                  <a:gd name="connsiteX0" fmla="*/ 1275228 w 1275228"/>
                  <a:gd name="connsiteY0" fmla="*/ 121811 h 1169561"/>
                  <a:gd name="connsiteX1" fmla="*/ 1179978 w 1275228"/>
                  <a:gd name="connsiteY1" fmla="*/ 169436 h 1169561"/>
                  <a:gd name="connsiteX2" fmla="*/ 1027578 w 1275228"/>
                  <a:gd name="connsiteY2" fmla="*/ 188486 h 1169561"/>
                  <a:gd name="connsiteX3" fmla="*/ 908515 w 1275228"/>
                  <a:gd name="connsiteY3" fmla="*/ 150386 h 1169561"/>
                  <a:gd name="connsiteX4" fmla="*/ 746590 w 1275228"/>
                  <a:gd name="connsiteY4" fmla="*/ 83711 h 1169561"/>
                  <a:gd name="connsiteX5" fmla="*/ 575140 w 1275228"/>
                  <a:gd name="connsiteY5" fmla="*/ 40849 h 1169561"/>
                  <a:gd name="connsiteX6" fmla="*/ 451315 w 1275228"/>
                  <a:gd name="connsiteY6" fmla="*/ 17036 h 1169561"/>
                  <a:gd name="connsiteX7" fmla="*/ 356065 w 1275228"/>
                  <a:gd name="connsiteY7" fmla="*/ 2749 h 1169561"/>
                  <a:gd name="connsiteX8" fmla="*/ 232240 w 1275228"/>
                  <a:gd name="connsiteY8" fmla="*/ 2749 h 1169561"/>
                  <a:gd name="connsiteX9" fmla="*/ 203665 w 1275228"/>
                  <a:gd name="connsiteY9" fmla="*/ 31324 h 1169561"/>
                  <a:gd name="connsiteX10" fmla="*/ 227478 w 1275228"/>
                  <a:gd name="connsiteY10" fmla="*/ 102761 h 1169561"/>
                  <a:gd name="connsiteX11" fmla="*/ 256053 w 1275228"/>
                  <a:gd name="connsiteY11" fmla="*/ 274211 h 1169561"/>
                  <a:gd name="connsiteX12" fmla="*/ 232240 w 1275228"/>
                  <a:gd name="connsiteY12" fmla="*/ 350411 h 1169561"/>
                  <a:gd name="connsiteX13" fmla="*/ 203665 w 1275228"/>
                  <a:gd name="connsiteY13" fmla="*/ 445661 h 1169561"/>
                  <a:gd name="connsiteX14" fmla="*/ 213190 w 1275228"/>
                  <a:gd name="connsiteY14" fmla="*/ 526624 h 1169561"/>
                  <a:gd name="connsiteX15" fmla="*/ 156040 w 1275228"/>
                  <a:gd name="connsiteY15" fmla="*/ 602824 h 1169561"/>
                  <a:gd name="connsiteX16" fmla="*/ 89365 w 1275228"/>
                  <a:gd name="connsiteY16" fmla="*/ 640924 h 1169561"/>
                  <a:gd name="connsiteX17" fmla="*/ 3640 w 1275228"/>
                  <a:gd name="connsiteY17" fmla="*/ 817136 h 1169561"/>
                  <a:gd name="connsiteX18" fmla="*/ 17928 w 1275228"/>
                  <a:gd name="connsiteY18" fmla="*/ 988586 h 1169561"/>
                  <a:gd name="connsiteX19" fmla="*/ 36978 w 1275228"/>
                  <a:gd name="connsiteY19" fmla="*/ 1050499 h 1169561"/>
                  <a:gd name="connsiteX20" fmla="*/ 51265 w 1275228"/>
                  <a:gd name="connsiteY20" fmla="*/ 1083836 h 1169561"/>
                  <a:gd name="connsiteX21" fmla="*/ 41740 w 1275228"/>
                  <a:gd name="connsiteY21" fmla="*/ 1107649 h 1169561"/>
                  <a:gd name="connsiteX22" fmla="*/ 27453 w 1275228"/>
                  <a:gd name="connsiteY22" fmla="*/ 1131461 h 1169561"/>
                  <a:gd name="connsiteX23" fmla="*/ 103653 w 1275228"/>
                  <a:gd name="connsiteY23" fmla="*/ 1169561 h 1169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275228" h="1169561">
                    <a:moveTo>
                      <a:pt x="1275228" y="121811"/>
                    </a:moveTo>
                    <a:cubicBezTo>
                      <a:pt x="1248240" y="140067"/>
                      <a:pt x="1221253" y="158324"/>
                      <a:pt x="1179978" y="169436"/>
                    </a:cubicBezTo>
                    <a:cubicBezTo>
                      <a:pt x="1138703" y="180548"/>
                      <a:pt x="1072822" y="191661"/>
                      <a:pt x="1027578" y="188486"/>
                    </a:cubicBezTo>
                    <a:cubicBezTo>
                      <a:pt x="982334" y="185311"/>
                      <a:pt x="955346" y="167849"/>
                      <a:pt x="908515" y="150386"/>
                    </a:cubicBezTo>
                    <a:cubicBezTo>
                      <a:pt x="861684" y="132924"/>
                      <a:pt x="802152" y="101967"/>
                      <a:pt x="746590" y="83711"/>
                    </a:cubicBezTo>
                    <a:cubicBezTo>
                      <a:pt x="691028" y="65455"/>
                      <a:pt x="624352" y="51961"/>
                      <a:pt x="575140" y="40849"/>
                    </a:cubicBezTo>
                    <a:cubicBezTo>
                      <a:pt x="525928" y="29737"/>
                      <a:pt x="487827" y="23386"/>
                      <a:pt x="451315" y="17036"/>
                    </a:cubicBezTo>
                    <a:cubicBezTo>
                      <a:pt x="414803" y="10686"/>
                      <a:pt x="392577" y="5130"/>
                      <a:pt x="356065" y="2749"/>
                    </a:cubicBezTo>
                    <a:cubicBezTo>
                      <a:pt x="319552" y="368"/>
                      <a:pt x="257640" y="-2013"/>
                      <a:pt x="232240" y="2749"/>
                    </a:cubicBezTo>
                    <a:cubicBezTo>
                      <a:pt x="206840" y="7511"/>
                      <a:pt x="204459" y="14655"/>
                      <a:pt x="203665" y="31324"/>
                    </a:cubicBezTo>
                    <a:cubicBezTo>
                      <a:pt x="202871" y="47993"/>
                      <a:pt x="218747" y="62280"/>
                      <a:pt x="227478" y="102761"/>
                    </a:cubicBezTo>
                    <a:cubicBezTo>
                      <a:pt x="236209" y="143242"/>
                      <a:pt x="255259" y="232936"/>
                      <a:pt x="256053" y="274211"/>
                    </a:cubicBezTo>
                    <a:cubicBezTo>
                      <a:pt x="256847" y="315486"/>
                      <a:pt x="240971" y="321836"/>
                      <a:pt x="232240" y="350411"/>
                    </a:cubicBezTo>
                    <a:cubicBezTo>
                      <a:pt x="223509" y="378986"/>
                      <a:pt x="206840" y="416292"/>
                      <a:pt x="203665" y="445661"/>
                    </a:cubicBezTo>
                    <a:cubicBezTo>
                      <a:pt x="200490" y="475030"/>
                      <a:pt x="221127" y="500430"/>
                      <a:pt x="213190" y="526624"/>
                    </a:cubicBezTo>
                    <a:cubicBezTo>
                      <a:pt x="205253" y="552818"/>
                      <a:pt x="176677" y="583774"/>
                      <a:pt x="156040" y="602824"/>
                    </a:cubicBezTo>
                    <a:cubicBezTo>
                      <a:pt x="135403" y="621874"/>
                      <a:pt x="114765" y="605205"/>
                      <a:pt x="89365" y="640924"/>
                    </a:cubicBezTo>
                    <a:cubicBezTo>
                      <a:pt x="63965" y="676643"/>
                      <a:pt x="15546" y="759192"/>
                      <a:pt x="3640" y="817136"/>
                    </a:cubicBezTo>
                    <a:cubicBezTo>
                      <a:pt x="-8266" y="875080"/>
                      <a:pt x="12372" y="949692"/>
                      <a:pt x="17928" y="988586"/>
                    </a:cubicBezTo>
                    <a:cubicBezTo>
                      <a:pt x="23484" y="1027480"/>
                      <a:pt x="31422" y="1034624"/>
                      <a:pt x="36978" y="1050499"/>
                    </a:cubicBezTo>
                    <a:cubicBezTo>
                      <a:pt x="42534" y="1066374"/>
                      <a:pt x="50471" y="1074311"/>
                      <a:pt x="51265" y="1083836"/>
                    </a:cubicBezTo>
                    <a:cubicBezTo>
                      <a:pt x="52059" y="1093361"/>
                      <a:pt x="45709" y="1099712"/>
                      <a:pt x="41740" y="1107649"/>
                    </a:cubicBezTo>
                    <a:cubicBezTo>
                      <a:pt x="37771" y="1115586"/>
                      <a:pt x="17134" y="1121142"/>
                      <a:pt x="27453" y="1131461"/>
                    </a:cubicBezTo>
                    <a:cubicBezTo>
                      <a:pt x="37772" y="1141780"/>
                      <a:pt x="70712" y="1155670"/>
                      <a:pt x="103653" y="1169561"/>
                    </a:cubicBezTo>
                  </a:path>
                </a:pathLst>
              </a:custGeom>
              <a:noFill/>
              <a:ln w="2857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6" name="Полилиния 275"/>
              <p:cNvSpPr/>
              <p:nvPr/>
            </p:nvSpPr>
            <p:spPr>
              <a:xfrm>
                <a:off x="16517273" y="335954"/>
                <a:ext cx="720725" cy="128328"/>
              </a:xfrm>
              <a:custGeom>
                <a:avLst/>
                <a:gdLst>
                  <a:gd name="connsiteX0" fmla="*/ 720725 w 720725"/>
                  <a:gd name="connsiteY0" fmla="*/ 19779 h 128328"/>
                  <a:gd name="connsiteX1" fmla="*/ 577850 w 720725"/>
                  <a:gd name="connsiteY1" fmla="*/ 32479 h 128328"/>
                  <a:gd name="connsiteX2" fmla="*/ 488950 w 720725"/>
                  <a:gd name="connsiteY2" fmla="*/ 29304 h 128328"/>
                  <a:gd name="connsiteX3" fmla="*/ 454025 w 720725"/>
                  <a:gd name="connsiteY3" fmla="*/ 10254 h 128328"/>
                  <a:gd name="connsiteX4" fmla="*/ 409575 w 720725"/>
                  <a:gd name="connsiteY4" fmla="*/ 729 h 128328"/>
                  <a:gd name="connsiteX5" fmla="*/ 333375 w 720725"/>
                  <a:gd name="connsiteY5" fmla="*/ 29304 h 128328"/>
                  <a:gd name="connsiteX6" fmla="*/ 215900 w 720725"/>
                  <a:gd name="connsiteY6" fmla="*/ 61054 h 128328"/>
                  <a:gd name="connsiteX7" fmla="*/ 123825 w 720725"/>
                  <a:gd name="connsiteY7" fmla="*/ 83279 h 128328"/>
                  <a:gd name="connsiteX8" fmla="*/ 69850 w 720725"/>
                  <a:gd name="connsiteY8" fmla="*/ 99154 h 128328"/>
                  <a:gd name="connsiteX9" fmla="*/ 22225 w 720725"/>
                  <a:gd name="connsiteY9" fmla="*/ 124554 h 128328"/>
                  <a:gd name="connsiteX10" fmla="*/ 0 w 720725"/>
                  <a:gd name="connsiteY10" fmla="*/ 127729 h 128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20725" h="128328">
                    <a:moveTo>
                      <a:pt x="720725" y="19779"/>
                    </a:moveTo>
                    <a:cubicBezTo>
                      <a:pt x="668602" y="25335"/>
                      <a:pt x="616479" y="30892"/>
                      <a:pt x="577850" y="32479"/>
                    </a:cubicBezTo>
                    <a:cubicBezTo>
                      <a:pt x="539221" y="34066"/>
                      <a:pt x="509588" y="33008"/>
                      <a:pt x="488950" y="29304"/>
                    </a:cubicBezTo>
                    <a:cubicBezTo>
                      <a:pt x="468312" y="25600"/>
                      <a:pt x="467254" y="15016"/>
                      <a:pt x="454025" y="10254"/>
                    </a:cubicBezTo>
                    <a:cubicBezTo>
                      <a:pt x="440796" y="5492"/>
                      <a:pt x="429683" y="-2446"/>
                      <a:pt x="409575" y="729"/>
                    </a:cubicBezTo>
                    <a:cubicBezTo>
                      <a:pt x="389467" y="3904"/>
                      <a:pt x="365654" y="19250"/>
                      <a:pt x="333375" y="29304"/>
                    </a:cubicBezTo>
                    <a:cubicBezTo>
                      <a:pt x="301096" y="39358"/>
                      <a:pt x="250825" y="52058"/>
                      <a:pt x="215900" y="61054"/>
                    </a:cubicBezTo>
                    <a:cubicBezTo>
                      <a:pt x="180975" y="70050"/>
                      <a:pt x="148167" y="76929"/>
                      <a:pt x="123825" y="83279"/>
                    </a:cubicBezTo>
                    <a:cubicBezTo>
                      <a:pt x="99483" y="89629"/>
                      <a:pt x="86783" y="92275"/>
                      <a:pt x="69850" y="99154"/>
                    </a:cubicBezTo>
                    <a:cubicBezTo>
                      <a:pt x="52917" y="106033"/>
                      <a:pt x="33867" y="119792"/>
                      <a:pt x="22225" y="124554"/>
                    </a:cubicBezTo>
                    <a:cubicBezTo>
                      <a:pt x="10583" y="129316"/>
                      <a:pt x="5291" y="128522"/>
                      <a:pt x="0" y="127729"/>
                    </a:cubicBezTo>
                  </a:path>
                </a:pathLst>
              </a:custGeom>
              <a:noFill/>
              <a:ln w="2857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7" name="Полилиния 276"/>
              <p:cNvSpPr/>
              <p:nvPr/>
            </p:nvSpPr>
            <p:spPr>
              <a:xfrm>
                <a:off x="17094645" y="577983"/>
                <a:ext cx="975203" cy="933977"/>
              </a:xfrm>
              <a:custGeom>
                <a:avLst/>
                <a:gdLst>
                  <a:gd name="connsiteX0" fmla="*/ 478 w 975203"/>
                  <a:gd name="connsiteY0" fmla="*/ 0 h 933977"/>
                  <a:gd name="connsiteX1" fmla="*/ 6828 w 975203"/>
                  <a:gd name="connsiteY1" fmla="*/ 127000 h 933977"/>
                  <a:gd name="connsiteX2" fmla="*/ 48103 w 975203"/>
                  <a:gd name="connsiteY2" fmla="*/ 174625 h 933977"/>
                  <a:gd name="connsiteX3" fmla="*/ 200503 w 975203"/>
                  <a:gd name="connsiteY3" fmla="*/ 269875 h 933977"/>
                  <a:gd name="connsiteX4" fmla="*/ 400528 w 975203"/>
                  <a:gd name="connsiteY4" fmla="*/ 454025 h 933977"/>
                  <a:gd name="connsiteX5" fmla="*/ 476728 w 975203"/>
                  <a:gd name="connsiteY5" fmla="*/ 571500 h 933977"/>
                  <a:gd name="connsiteX6" fmla="*/ 559278 w 975203"/>
                  <a:gd name="connsiteY6" fmla="*/ 695325 h 933977"/>
                  <a:gd name="connsiteX7" fmla="*/ 581503 w 975203"/>
                  <a:gd name="connsiteY7" fmla="*/ 739775 h 933977"/>
                  <a:gd name="connsiteX8" fmla="*/ 575153 w 975203"/>
                  <a:gd name="connsiteY8" fmla="*/ 781050 h 933977"/>
                  <a:gd name="connsiteX9" fmla="*/ 571978 w 975203"/>
                  <a:gd name="connsiteY9" fmla="*/ 806450 h 933977"/>
                  <a:gd name="connsiteX10" fmla="*/ 575153 w 975203"/>
                  <a:gd name="connsiteY10" fmla="*/ 828675 h 933977"/>
                  <a:gd name="connsiteX11" fmla="*/ 619603 w 975203"/>
                  <a:gd name="connsiteY11" fmla="*/ 825500 h 933977"/>
                  <a:gd name="connsiteX12" fmla="*/ 670403 w 975203"/>
                  <a:gd name="connsiteY12" fmla="*/ 815975 h 933977"/>
                  <a:gd name="connsiteX13" fmla="*/ 730728 w 975203"/>
                  <a:gd name="connsiteY13" fmla="*/ 831850 h 933977"/>
                  <a:gd name="connsiteX14" fmla="*/ 740253 w 975203"/>
                  <a:gd name="connsiteY14" fmla="*/ 860425 h 933977"/>
                  <a:gd name="connsiteX15" fmla="*/ 743428 w 975203"/>
                  <a:gd name="connsiteY15" fmla="*/ 889000 h 933977"/>
                  <a:gd name="connsiteX16" fmla="*/ 772003 w 975203"/>
                  <a:gd name="connsiteY16" fmla="*/ 914400 h 933977"/>
                  <a:gd name="connsiteX17" fmla="*/ 816453 w 975203"/>
                  <a:gd name="connsiteY17" fmla="*/ 930275 h 933977"/>
                  <a:gd name="connsiteX18" fmla="*/ 835503 w 975203"/>
                  <a:gd name="connsiteY18" fmla="*/ 923925 h 933977"/>
                  <a:gd name="connsiteX19" fmla="*/ 854553 w 975203"/>
                  <a:gd name="connsiteY19" fmla="*/ 933450 h 933977"/>
                  <a:gd name="connsiteX20" fmla="*/ 867253 w 975203"/>
                  <a:gd name="connsiteY20" fmla="*/ 904875 h 933977"/>
                  <a:gd name="connsiteX21" fmla="*/ 873603 w 975203"/>
                  <a:gd name="connsiteY21" fmla="*/ 873125 h 933977"/>
                  <a:gd name="connsiteX22" fmla="*/ 886303 w 975203"/>
                  <a:gd name="connsiteY22" fmla="*/ 866775 h 933977"/>
                  <a:gd name="connsiteX23" fmla="*/ 933928 w 975203"/>
                  <a:gd name="connsiteY23" fmla="*/ 866775 h 933977"/>
                  <a:gd name="connsiteX24" fmla="*/ 975203 w 975203"/>
                  <a:gd name="connsiteY24" fmla="*/ 866775 h 933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975203" h="933977">
                    <a:moveTo>
                      <a:pt x="478" y="0"/>
                    </a:moveTo>
                    <a:cubicBezTo>
                      <a:pt x="-316" y="48948"/>
                      <a:pt x="-1109" y="97896"/>
                      <a:pt x="6828" y="127000"/>
                    </a:cubicBezTo>
                    <a:cubicBezTo>
                      <a:pt x="14765" y="156104"/>
                      <a:pt x="15824" y="150813"/>
                      <a:pt x="48103" y="174625"/>
                    </a:cubicBezTo>
                    <a:cubicBezTo>
                      <a:pt x="80382" y="198438"/>
                      <a:pt x="141766" y="223308"/>
                      <a:pt x="200503" y="269875"/>
                    </a:cubicBezTo>
                    <a:cubicBezTo>
                      <a:pt x="259240" y="316442"/>
                      <a:pt x="354491" y="403754"/>
                      <a:pt x="400528" y="454025"/>
                    </a:cubicBezTo>
                    <a:cubicBezTo>
                      <a:pt x="446565" y="504296"/>
                      <a:pt x="450270" y="531283"/>
                      <a:pt x="476728" y="571500"/>
                    </a:cubicBezTo>
                    <a:cubicBezTo>
                      <a:pt x="503186" y="611717"/>
                      <a:pt x="541816" y="667279"/>
                      <a:pt x="559278" y="695325"/>
                    </a:cubicBezTo>
                    <a:cubicBezTo>
                      <a:pt x="576741" y="723371"/>
                      <a:pt x="578857" y="725488"/>
                      <a:pt x="581503" y="739775"/>
                    </a:cubicBezTo>
                    <a:cubicBezTo>
                      <a:pt x="584149" y="754062"/>
                      <a:pt x="576740" y="769938"/>
                      <a:pt x="575153" y="781050"/>
                    </a:cubicBezTo>
                    <a:cubicBezTo>
                      <a:pt x="573566" y="792162"/>
                      <a:pt x="571978" y="798513"/>
                      <a:pt x="571978" y="806450"/>
                    </a:cubicBezTo>
                    <a:cubicBezTo>
                      <a:pt x="571978" y="814387"/>
                      <a:pt x="567215" y="825500"/>
                      <a:pt x="575153" y="828675"/>
                    </a:cubicBezTo>
                    <a:cubicBezTo>
                      <a:pt x="583091" y="831850"/>
                      <a:pt x="603728" y="827617"/>
                      <a:pt x="619603" y="825500"/>
                    </a:cubicBezTo>
                    <a:cubicBezTo>
                      <a:pt x="635478" y="823383"/>
                      <a:pt x="651882" y="814917"/>
                      <a:pt x="670403" y="815975"/>
                    </a:cubicBezTo>
                    <a:cubicBezTo>
                      <a:pt x="688924" y="817033"/>
                      <a:pt x="719086" y="824442"/>
                      <a:pt x="730728" y="831850"/>
                    </a:cubicBezTo>
                    <a:cubicBezTo>
                      <a:pt x="742370" y="839258"/>
                      <a:pt x="738136" y="850900"/>
                      <a:pt x="740253" y="860425"/>
                    </a:cubicBezTo>
                    <a:cubicBezTo>
                      <a:pt x="742370" y="869950"/>
                      <a:pt x="738136" y="880004"/>
                      <a:pt x="743428" y="889000"/>
                    </a:cubicBezTo>
                    <a:cubicBezTo>
                      <a:pt x="748720" y="897996"/>
                      <a:pt x="759832" y="907521"/>
                      <a:pt x="772003" y="914400"/>
                    </a:cubicBezTo>
                    <a:cubicBezTo>
                      <a:pt x="784174" y="921279"/>
                      <a:pt x="805870" y="928688"/>
                      <a:pt x="816453" y="930275"/>
                    </a:cubicBezTo>
                    <a:cubicBezTo>
                      <a:pt x="827036" y="931863"/>
                      <a:pt x="829153" y="923396"/>
                      <a:pt x="835503" y="923925"/>
                    </a:cubicBezTo>
                    <a:cubicBezTo>
                      <a:pt x="841853" y="924454"/>
                      <a:pt x="849261" y="936625"/>
                      <a:pt x="854553" y="933450"/>
                    </a:cubicBezTo>
                    <a:cubicBezTo>
                      <a:pt x="859845" y="930275"/>
                      <a:pt x="864078" y="914929"/>
                      <a:pt x="867253" y="904875"/>
                    </a:cubicBezTo>
                    <a:cubicBezTo>
                      <a:pt x="870428" y="894821"/>
                      <a:pt x="870428" y="879475"/>
                      <a:pt x="873603" y="873125"/>
                    </a:cubicBezTo>
                    <a:cubicBezTo>
                      <a:pt x="876778" y="866775"/>
                      <a:pt x="876249" y="867833"/>
                      <a:pt x="886303" y="866775"/>
                    </a:cubicBezTo>
                    <a:cubicBezTo>
                      <a:pt x="896357" y="865717"/>
                      <a:pt x="933928" y="866775"/>
                      <a:pt x="933928" y="866775"/>
                    </a:cubicBezTo>
                    <a:lnTo>
                      <a:pt x="975203" y="866775"/>
                    </a:lnTo>
                  </a:path>
                </a:pathLst>
              </a:custGeom>
              <a:noFill/>
              <a:ln w="2857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8" name="Полилиния 277"/>
              <p:cNvSpPr/>
              <p:nvPr/>
            </p:nvSpPr>
            <p:spPr>
              <a:xfrm>
                <a:off x="20447822" y="-666617"/>
                <a:ext cx="148764" cy="520700"/>
              </a:xfrm>
              <a:custGeom>
                <a:avLst/>
                <a:gdLst>
                  <a:gd name="connsiteX0" fmla="*/ 47726 w 148764"/>
                  <a:gd name="connsiteY0" fmla="*/ 0 h 520700"/>
                  <a:gd name="connsiteX1" fmla="*/ 66776 w 148764"/>
                  <a:gd name="connsiteY1" fmla="*/ 66675 h 520700"/>
                  <a:gd name="connsiteX2" fmla="*/ 76301 w 148764"/>
                  <a:gd name="connsiteY2" fmla="*/ 104775 h 520700"/>
                  <a:gd name="connsiteX3" fmla="*/ 63601 w 148764"/>
                  <a:gd name="connsiteY3" fmla="*/ 136525 h 520700"/>
                  <a:gd name="connsiteX4" fmla="*/ 38201 w 148764"/>
                  <a:gd name="connsiteY4" fmla="*/ 168275 h 520700"/>
                  <a:gd name="connsiteX5" fmla="*/ 12801 w 148764"/>
                  <a:gd name="connsiteY5" fmla="*/ 203200 h 520700"/>
                  <a:gd name="connsiteX6" fmla="*/ 101 w 148764"/>
                  <a:gd name="connsiteY6" fmla="*/ 234950 h 520700"/>
                  <a:gd name="connsiteX7" fmla="*/ 19151 w 148764"/>
                  <a:gd name="connsiteY7" fmla="*/ 269875 h 520700"/>
                  <a:gd name="connsiteX8" fmla="*/ 28676 w 148764"/>
                  <a:gd name="connsiteY8" fmla="*/ 295275 h 520700"/>
                  <a:gd name="connsiteX9" fmla="*/ 50901 w 148764"/>
                  <a:gd name="connsiteY9" fmla="*/ 311150 h 520700"/>
                  <a:gd name="connsiteX10" fmla="*/ 98526 w 148764"/>
                  <a:gd name="connsiteY10" fmla="*/ 327025 h 520700"/>
                  <a:gd name="connsiteX11" fmla="*/ 120751 w 148764"/>
                  <a:gd name="connsiteY11" fmla="*/ 339725 h 520700"/>
                  <a:gd name="connsiteX12" fmla="*/ 146151 w 148764"/>
                  <a:gd name="connsiteY12" fmla="*/ 365125 h 520700"/>
                  <a:gd name="connsiteX13" fmla="*/ 146151 w 148764"/>
                  <a:gd name="connsiteY13" fmla="*/ 409575 h 520700"/>
                  <a:gd name="connsiteX14" fmla="*/ 130276 w 148764"/>
                  <a:gd name="connsiteY14" fmla="*/ 434975 h 520700"/>
                  <a:gd name="connsiteX15" fmla="*/ 104876 w 148764"/>
                  <a:gd name="connsiteY15" fmla="*/ 454025 h 520700"/>
                  <a:gd name="connsiteX16" fmla="*/ 104876 w 148764"/>
                  <a:gd name="connsiteY16" fmla="*/ 482600 h 520700"/>
                  <a:gd name="connsiteX17" fmla="*/ 111226 w 148764"/>
                  <a:gd name="connsiteY17" fmla="*/ 520700 h 52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8764" h="520700">
                    <a:moveTo>
                      <a:pt x="47726" y="0"/>
                    </a:moveTo>
                    <a:cubicBezTo>
                      <a:pt x="54869" y="24606"/>
                      <a:pt x="62013" y="49212"/>
                      <a:pt x="66776" y="66675"/>
                    </a:cubicBezTo>
                    <a:cubicBezTo>
                      <a:pt x="71539" y="84138"/>
                      <a:pt x="76830" y="93133"/>
                      <a:pt x="76301" y="104775"/>
                    </a:cubicBezTo>
                    <a:cubicBezTo>
                      <a:pt x="75772" y="116417"/>
                      <a:pt x="69951" y="125942"/>
                      <a:pt x="63601" y="136525"/>
                    </a:cubicBezTo>
                    <a:cubicBezTo>
                      <a:pt x="57251" y="147108"/>
                      <a:pt x="46668" y="157163"/>
                      <a:pt x="38201" y="168275"/>
                    </a:cubicBezTo>
                    <a:cubicBezTo>
                      <a:pt x="29734" y="179387"/>
                      <a:pt x="19151" y="192088"/>
                      <a:pt x="12801" y="203200"/>
                    </a:cubicBezTo>
                    <a:cubicBezTo>
                      <a:pt x="6451" y="214312"/>
                      <a:pt x="-957" y="223838"/>
                      <a:pt x="101" y="234950"/>
                    </a:cubicBezTo>
                    <a:cubicBezTo>
                      <a:pt x="1159" y="246062"/>
                      <a:pt x="14388" y="259821"/>
                      <a:pt x="19151" y="269875"/>
                    </a:cubicBezTo>
                    <a:cubicBezTo>
                      <a:pt x="23913" y="279929"/>
                      <a:pt x="23384" y="288396"/>
                      <a:pt x="28676" y="295275"/>
                    </a:cubicBezTo>
                    <a:cubicBezTo>
                      <a:pt x="33968" y="302154"/>
                      <a:pt x="39259" y="305858"/>
                      <a:pt x="50901" y="311150"/>
                    </a:cubicBezTo>
                    <a:cubicBezTo>
                      <a:pt x="62543" y="316442"/>
                      <a:pt x="86884" y="322263"/>
                      <a:pt x="98526" y="327025"/>
                    </a:cubicBezTo>
                    <a:cubicBezTo>
                      <a:pt x="110168" y="331787"/>
                      <a:pt x="112814" y="333375"/>
                      <a:pt x="120751" y="339725"/>
                    </a:cubicBezTo>
                    <a:cubicBezTo>
                      <a:pt x="128688" y="346075"/>
                      <a:pt x="141918" y="353483"/>
                      <a:pt x="146151" y="365125"/>
                    </a:cubicBezTo>
                    <a:cubicBezTo>
                      <a:pt x="150384" y="376767"/>
                      <a:pt x="148797" y="397933"/>
                      <a:pt x="146151" y="409575"/>
                    </a:cubicBezTo>
                    <a:cubicBezTo>
                      <a:pt x="143505" y="421217"/>
                      <a:pt x="137155" y="427567"/>
                      <a:pt x="130276" y="434975"/>
                    </a:cubicBezTo>
                    <a:cubicBezTo>
                      <a:pt x="123397" y="442383"/>
                      <a:pt x="109109" y="446088"/>
                      <a:pt x="104876" y="454025"/>
                    </a:cubicBezTo>
                    <a:cubicBezTo>
                      <a:pt x="100643" y="461962"/>
                      <a:pt x="103818" y="471488"/>
                      <a:pt x="104876" y="482600"/>
                    </a:cubicBezTo>
                    <a:cubicBezTo>
                      <a:pt x="105934" y="493712"/>
                      <a:pt x="111226" y="520700"/>
                      <a:pt x="111226" y="520700"/>
                    </a:cubicBezTo>
                  </a:path>
                </a:pathLst>
              </a:custGeom>
              <a:noFill/>
              <a:ln w="635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9" name="Полилиния 278"/>
              <p:cNvSpPr/>
              <p:nvPr/>
            </p:nvSpPr>
            <p:spPr>
              <a:xfrm>
                <a:off x="17138236" y="-4460742"/>
                <a:ext cx="1764632" cy="914400"/>
              </a:xfrm>
              <a:custGeom>
                <a:avLst/>
                <a:gdLst>
                  <a:gd name="connsiteX0" fmla="*/ 1764632 w 1764632"/>
                  <a:gd name="connsiteY0" fmla="*/ 914400 h 914400"/>
                  <a:gd name="connsiteX1" fmla="*/ 1572126 w 1764632"/>
                  <a:gd name="connsiteY1" fmla="*/ 866274 h 914400"/>
                  <a:gd name="connsiteX2" fmla="*/ 1502611 w 1764632"/>
                  <a:gd name="connsiteY2" fmla="*/ 823495 h 914400"/>
                  <a:gd name="connsiteX3" fmla="*/ 1401011 w 1764632"/>
                  <a:gd name="connsiteY3" fmla="*/ 748632 h 914400"/>
                  <a:gd name="connsiteX4" fmla="*/ 1299411 w 1764632"/>
                  <a:gd name="connsiteY4" fmla="*/ 711200 h 914400"/>
                  <a:gd name="connsiteX5" fmla="*/ 1138990 w 1764632"/>
                  <a:gd name="connsiteY5" fmla="*/ 657726 h 914400"/>
                  <a:gd name="connsiteX6" fmla="*/ 978569 w 1764632"/>
                  <a:gd name="connsiteY6" fmla="*/ 630989 h 914400"/>
                  <a:gd name="connsiteX7" fmla="*/ 823495 w 1764632"/>
                  <a:gd name="connsiteY7" fmla="*/ 561474 h 914400"/>
                  <a:gd name="connsiteX8" fmla="*/ 700505 w 1764632"/>
                  <a:gd name="connsiteY8" fmla="*/ 481263 h 914400"/>
                  <a:gd name="connsiteX9" fmla="*/ 614948 w 1764632"/>
                  <a:gd name="connsiteY9" fmla="*/ 395705 h 914400"/>
                  <a:gd name="connsiteX10" fmla="*/ 529390 w 1764632"/>
                  <a:gd name="connsiteY10" fmla="*/ 256674 h 914400"/>
                  <a:gd name="connsiteX11" fmla="*/ 411748 w 1764632"/>
                  <a:gd name="connsiteY11" fmla="*/ 165768 h 914400"/>
                  <a:gd name="connsiteX12" fmla="*/ 229937 w 1764632"/>
                  <a:gd name="connsiteY12" fmla="*/ 74863 h 914400"/>
                  <a:gd name="connsiteX13" fmla="*/ 0 w 1764632"/>
                  <a:gd name="connsiteY13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64632" h="914400">
                    <a:moveTo>
                      <a:pt x="1764632" y="914400"/>
                    </a:moveTo>
                    <a:cubicBezTo>
                      <a:pt x="1690214" y="897912"/>
                      <a:pt x="1615796" y="881425"/>
                      <a:pt x="1572126" y="866274"/>
                    </a:cubicBezTo>
                    <a:cubicBezTo>
                      <a:pt x="1528456" y="851123"/>
                      <a:pt x="1531130" y="843102"/>
                      <a:pt x="1502611" y="823495"/>
                    </a:cubicBezTo>
                    <a:cubicBezTo>
                      <a:pt x="1474092" y="803888"/>
                      <a:pt x="1434878" y="767348"/>
                      <a:pt x="1401011" y="748632"/>
                    </a:cubicBezTo>
                    <a:cubicBezTo>
                      <a:pt x="1367144" y="729916"/>
                      <a:pt x="1343081" y="726351"/>
                      <a:pt x="1299411" y="711200"/>
                    </a:cubicBezTo>
                    <a:cubicBezTo>
                      <a:pt x="1255741" y="696049"/>
                      <a:pt x="1192464" y="671094"/>
                      <a:pt x="1138990" y="657726"/>
                    </a:cubicBezTo>
                    <a:cubicBezTo>
                      <a:pt x="1085516" y="644357"/>
                      <a:pt x="1031151" y="647031"/>
                      <a:pt x="978569" y="630989"/>
                    </a:cubicBezTo>
                    <a:cubicBezTo>
                      <a:pt x="925987" y="614947"/>
                      <a:pt x="869839" y="586428"/>
                      <a:pt x="823495" y="561474"/>
                    </a:cubicBezTo>
                    <a:cubicBezTo>
                      <a:pt x="777151" y="536520"/>
                      <a:pt x="735263" y="508891"/>
                      <a:pt x="700505" y="481263"/>
                    </a:cubicBezTo>
                    <a:cubicBezTo>
                      <a:pt x="665747" y="453635"/>
                      <a:pt x="643467" y="433136"/>
                      <a:pt x="614948" y="395705"/>
                    </a:cubicBezTo>
                    <a:cubicBezTo>
                      <a:pt x="586429" y="358274"/>
                      <a:pt x="563257" y="294997"/>
                      <a:pt x="529390" y="256674"/>
                    </a:cubicBezTo>
                    <a:cubicBezTo>
                      <a:pt x="495523" y="218351"/>
                      <a:pt x="461657" y="196070"/>
                      <a:pt x="411748" y="165768"/>
                    </a:cubicBezTo>
                    <a:cubicBezTo>
                      <a:pt x="361839" y="135466"/>
                      <a:pt x="298562" y="102491"/>
                      <a:pt x="229937" y="74863"/>
                    </a:cubicBezTo>
                    <a:cubicBezTo>
                      <a:pt x="161312" y="47235"/>
                      <a:pt x="80656" y="23617"/>
                      <a:pt x="0" y="0"/>
                    </a:cubicBezTo>
                  </a:path>
                </a:pathLst>
              </a:custGeom>
              <a:noFill/>
              <a:ln w="635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6" name="Полилиния 305"/>
              <p:cNvSpPr/>
              <p:nvPr/>
            </p:nvSpPr>
            <p:spPr>
              <a:xfrm>
                <a:off x="18881478" y="-3527166"/>
                <a:ext cx="2812716" cy="2627772"/>
              </a:xfrm>
              <a:custGeom>
                <a:avLst/>
                <a:gdLst>
                  <a:gd name="connsiteX0" fmla="*/ 2780632 w 2780632"/>
                  <a:gd name="connsiteY0" fmla="*/ 2355057 h 2355057"/>
                  <a:gd name="connsiteX1" fmla="*/ 2764590 w 2780632"/>
                  <a:gd name="connsiteY1" fmla="*/ 2269499 h 2355057"/>
                  <a:gd name="connsiteX2" fmla="*/ 2721811 w 2780632"/>
                  <a:gd name="connsiteY2" fmla="*/ 2216025 h 2355057"/>
                  <a:gd name="connsiteX3" fmla="*/ 2561390 w 2780632"/>
                  <a:gd name="connsiteY3" fmla="*/ 2210678 h 2355057"/>
                  <a:gd name="connsiteX4" fmla="*/ 2475832 w 2780632"/>
                  <a:gd name="connsiteY4" fmla="*/ 2210678 h 2355057"/>
                  <a:gd name="connsiteX5" fmla="*/ 2411663 w 2780632"/>
                  <a:gd name="connsiteY5" fmla="*/ 2178593 h 2355057"/>
                  <a:gd name="connsiteX6" fmla="*/ 2304716 w 2780632"/>
                  <a:gd name="connsiteY6" fmla="*/ 2157204 h 2355057"/>
                  <a:gd name="connsiteX7" fmla="*/ 2224506 w 2780632"/>
                  <a:gd name="connsiteY7" fmla="*/ 2125120 h 2355057"/>
                  <a:gd name="connsiteX8" fmla="*/ 2138948 w 2780632"/>
                  <a:gd name="connsiteY8" fmla="*/ 2055604 h 2355057"/>
                  <a:gd name="connsiteX9" fmla="*/ 2064084 w 2780632"/>
                  <a:gd name="connsiteY9" fmla="*/ 2007478 h 2355057"/>
                  <a:gd name="connsiteX10" fmla="*/ 1983874 w 2780632"/>
                  <a:gd name="connsiteY10" fmla="*/ 1959351 h 2355057"/>
                  <a:gd name="connsiteX11" fmla="*/ 1850190 w 2780632"/>
                  <a:gd name="connsiteY11" fmla="*/ 1916572 h 2355057"/>
                  <a:gd name="connsiteX12" fmla="*/ 1780674 w 2780632"/>
                  <a:gd name="connsiteY12" fmla="*/ 1911225 h 2355057"/>
                  <a:gd name="connsiteX13" fmla="*/ 1641642 w 2780632"/>
                  <a:gd name="connsiteY13" fmla="*/ 1884488 h 2355057"/>
                  <a:gd name="connsiteX14" fmla="*/ 1582821 w 2780632"/>
                  <a:gd name="connsiteY14" fmla="*/ 1852404 h 2355057"/>
                  <a:gd name="connsiteX15" fmla="*/ 1545390 w 2780632"/>
                  <a:gd name="connsiteY15" fmla="*/ 1820320 h 2355057"/>
                  <a:gd name="connsiteX16" fmla="*/ 1540042 w 2780632"/>
                  <a:gd name="connsiteY16" fmla="*/ 1766846 h 2355057"/>
                  <a:gd name="connsiteX17" fmla="*/ 1518653 w 2780632"/>
                  <a:gd name="connsiteY17" fmla="*/ 1606425 h 2355057"/>
                  <a:gd name="connsiteX18" fmla="*/ 1470527 w 2780632"/>
                  <a:gd name="connsiteY18" fmla="*/ 1552951 h 2355057"/>
                  <a:gd name="connsiteX19" fmla="*/ 1395663 w 2780632"/>
                  <a:gd name="connsiteY19" fmla="*/ 1515520 h 2355057"/>
                  <a:gd name="connsiteX20" fmla="*/ 1331495 w 2780632"/>
                  <a:gd name="connsiteY20" fmla="*/ 1408572 h 2355057"/>
                  <a:gd name="connsiteX21" fmla="*/ 1272674 w 2780632"/>
                  <a:gd name="connsiteY21" fmla="*/ 1183983 h 2355057"/>
                  <a:gd name="connsiteX22" fmla="*/ 1224548 w 2780632"/>
                  <a:gd name="connsiteY22" fmla="*/ 1087730 h 2355057"/>
                  <a:gd name="connsiteX23" fmla="*/ 1128295 w 2780632"/>
                  <a:gd name="connsiteY23" fmla="*/ 1023562 h 2355057"/>
                  <a:gd name="connsiteX24" fmla="*/ 962527 w 2780632"/>
                  <a:gd name="connsiteY24" fmla="*/ 873836 h 2355057"/>
                  <a:gd name="connsiteX25" fmla="*/ 737937 w 2780632"/>
                  <a:gd name="connsiteY25" fmla="*/ 611814 h 2355057"/>
                  <a:gd name="connsiteX26" fmla="*/ 636337 w 2780632"/>
                  <a:gd name="connsiteY26" fmla="*/ 526257 h 2355057"/>
                  <a:gd name="connsiteX27" fmla="*/ 534737 w 2780632"/>
                  <a:gd name="connsiteY27" fmla="*/ 456741 h 2355057"/>
                  <a:gd name="connsiteX28" fmla="*/ 401053 w 2780632"/>
                  <a:gd name="connsiteY28" fmla="*/ 381878 h 2355057"/>
                  <a:gd name="connsiteX29" fmla="*/ 278063 w 2780632"/>
                  <a:gd name="connsiteY29" fmla="*/ 317709 h 2355057"/>
                  <a:gd name="connsiteX30" fmla="*/ 213895 w 2780632"/>
                  <a:gd name="connsiteY30" fmla="*/ 296320 h 2355057"/>
                  <a:gd name="connsiteX31" fmla="*/ 160421 w 2780632"/>
                  <a:gd name="connsiteY31" fmla="*/ 253541 h 2355057"/>
                  <a:gd name="connsiteX32" fmla="*/ 96253 w 2780632"/>
                  <a:gd name="connsiteY32" fmla="*/ 210762 h 2355057"/>
                  <a:gd name="connsiteX33" fmla="*/ 90906 w 2780632"/>
                  <a:gd name="connsiteY33" fmla="*/ 157288 h 2355057"/>
                  <a:gd name="connsiteX34" fmla="*/ 80211 w 2780632"/>
                  <a:gd name="connsiteY34" fmla="*/ 39646 h 2355057"/>
                  <a:gd name="connsiteX35" fmla="*/ 58821 w 2780632"/>
                  <a:gd name="connsiteY35" fmla="*/ 2214 h 2355057"/>
                  <a:gd name="connsiteX36" fmla="*/ 0 w 2780632"/>
                  <a:gd name="connsiteY36" fmla="*/ 7562 h 2355057"/>
                  <a:gd name="connsiteX0" fmla="*/ 2812716 w 2812716"/>
                  <a:gd name="connsiteY0" fmla="*/ 2627772 h 2627772"/>
                  <a:gd name="connsiteX1" fmla="*/ 2764590 w 2812716"/>
                  <a:gd name="connsiteY1" fmla="*/ 2269499 h 2627772"/>
                  <a:gd name="connsiteX2" fmla="*/ 2721811 w 2812716"/>
                  <a:gd name="connsiteY2" fmla="*/ 2216025 h 2627772"/>
                  <a:gd name="connsiteX3" fmla="*/ 2561390 w 2812716"/>
                  <a:gd name="connsiteY3" fmla="*/ 2210678 h 2627772"/>
                  <a:gd name="connsiteX4" fmla="*/ 2475832 w 2812716"/>
                  <a:gd name="connsiteY4" fmla="*/ 2210678 h 2627772"/>
                  <a:gd name="connsiteX5" fmla="*/ 2411663 w 2812716"/>
                  <a:gd name="connsiteY5" fmla="*/ 2178593 h 2627772"/>
                  <a:gd name="connsiteX6" fmla="*/ 2304716 w 2812716"/>
                  <a:gd name="connsiteY6" fmla="*/ 2157204 h 2627772"/>
                  <a:gd name="connsiteX7" fmla="*/ 2224506 w 2812716"/>
                  <a:gd name="connsiteY7" fmla="*/ 2125120 h 2627772"/>
                  <a:gd name="connsiteX8" fmla="*/ 2138948 w 2812716"/>
                  <a:gd name="connsiteY8" fmla="*/ 2055604 h 2627772"/>
                  <a:gd name="connsiteX9" fmla="*/ 2064084 w 2812716"/>
                  <a:gd name="connsiteY9" fmla="*/ 2007478 h 2627772"/>
                  <a:gd name="connsiteX10" fmla="*/ 1983874 w 2812716"/>
                  <a:gd name="connsiteY10" fmla="*/ 1959351 h 2627772"/>
                  <a:gd name="connsiteX11" fmla="*/ 1850190 w 2812716"/>
                  <a:gd name="connsiteY11" fmla="*/ 1916572 h 2627772"/>
                  <a:gd name="connsiteX12" fmla="*/ 1780674 w 2812716"/>
                  <a:gd name="connsiteY12" fmla="*/ 1911225 h 2627772"/>
                  <a:gd name="connsiteX13" fmla="*/ 1641642 w 2812716"/>
                  <a:gd name="connsiteY13" fmla="*/ 1884488 h 2627772"/>
                  <a:gd name="connsiteX14" fmla="*/ 1582821 w 2812716"/>
                  <a:gd name="connsiteY14" fmla="*/ 1852404 h 2627772"/>
                  <a:gd name="connsiteX15" fmla="*/ 1545390 w 2812716"/>
                  <a:gd name="connsiteY15" fmla="*/ 1820320 h 2627772"/>
                  <a:gd name="connsiteX16" fmla="*/ 1540042 w 2812716"/>
                  <a:gd name="connsiteY16" fmla="*/ 1766846 h 2627772"/>
                  <a:gd name="connsiteX17" fmla="*/ 1518653 w 2812716"/>
                  <a:gd name="connsiteY17" fmla="*/ 1606425 h 2627772"/>
                  <a:gd name="connsiteX18" fmla="*/ 1470527 w 2812716"/>
                  <a:gd name="connsiteY18" fmla="*/ 1552951 h 2627772"/>
                  <a:gd name="connsiteX19" fmla="*/ 1395663 w 2812716"/>
                  <a:gd name="connsiteY19" fmla="*/ 1515520 h 2627772"/>
                  <a:gd name="connsiteX20" fmla="*/ 1331495 w 2812716"/>
                  <a:gd name="connsiteY20" fmla="*/ 1408572 h 2627772"/>
                  <a:gd name="connsiteX21" fmla="*/ 1272674 w 2812716"/>
                  <a:gd name="connsiteY21" fmla="*/ 1183983 h 2627772"/>
                  <a:gd name="connsiteX22" fmla="*/ 1224548 w 2812716"/>
                  <a:gd name="connsiteY22" fmla="*/ 1087730 h 2627772"/>
                  <a:gd name="connsiteX23" fmla="*/ 1128295 w 2812716"/>
                  <a:gd name="connsiteY23" fmla="*/ 1023562 h 2627772"/>
                  <a:gd name="connsiteX24" fmla="*/ 962527 w 2812716"/>
                  <a:gd name="connsiteY24" fmla="*/ 873836 h 2627772"/>
                  <a:gd name="connsiteX25" fmla="*/ 737937 w 2812716"/>
                  <a:gd name="connsiteY25" fmla="*/ 611814 h 2627772"/>
                  <a:gd name="connsiteX26" fmla="*/ 636337 w 2812716"/>
                  <a:gd name="connsiteY26" fmla="*/ 526257 h 2627772"/>
                  <a:gd name="connsiteX27" fmla="*/ 534737 w 2812716"/>
                  <a:gd name="connsiteY27" fmla="*/ 456741 h 2627772"/>
                  <a:gd name="connsiteX28" fmla="*/ 401053 w 2812716"/>
                  <a:gd name="connsiteY28" fmla="*/ 381878 h 2627772"/>
                  <a:gd name="connsiteX29" fmla="*/ 278063 w 2812716"/>
                  <a:gd name="connsiteY29" fmla="*/ 317709 h 2627772"/>
                  <a:gd name="connsiteX30" fmla="*/ 213895 w 2812716"/>
                  <a:gd name="connsiteY30" fmla="*/ 296320 h 2627772"/>
                  <a:gd name="connsiteX31" fmla="*/ 160421 w 2812716"/>
                  <a:gd name="connsiteY31" fmla="*/ 253541 h 2627772"/>
                  <a:gd name="connsiteX32" fmla="*/ 96253 w 2812716"/>
                  <a:gd name="connsiteY32" fmla="*/ 210762 h 2627772"/>
                  <a:gd name="connsiteX33" fmla="*/ 90906 w 2812716"/>
                  <a:gd name="connsiteY33" fmla="*/ 157288 h 2627772"/>
                  <a:gd name="connsiteX34" fmla="*/ 80211 w 2812716"/>
                  <a:gd name="connsiteY34" fmla="*/ 39646 h 2627772"/>
                  <a:gd name="connsiteX35" fmla="*/ 58821 w 2812716"/>
                  <a:gd name="connsiteY35" fmla="*/ 2214 h 2627772"/>
                  <a:gd name="connsiteX36" fmla="*/ 0 w 2812716"/>
                  <a:gd name="connsiteY36" fmla="*/ 7562 h 2627772"/>
                  <a:gd name="connsiteX0" fmla="*/ 2812716 w 2812716"/>
                  <a:gd name="connsiteY0" fmla="*/ 2627772 h 2627772"/>
                  <a:gd name="connsiteX1" fmla="*/ 2769937 w 2812716"/>
                  <a:gd name="connsiteY1" fmla="*/ 2376446 h 2627772"/>
                  <a:gd name="connsiteX2" fmla="*/ 2721811 w 2812716"/>
                  <a:gd name="connsiteY2" fmla="*/ 2216025 h 2627772"/>
                  <a:gd name="connsiteX3" fmla="*/ 2561390 w 2812716"/>
                  <a:gd name="connsiteY3" fmla="*/ 2210678 h 2627772"/>
                  <a:gd name="connsiteX4" fmla="*/ 2475832 w 2812716"/>
                  <a:gd name="connsiteY4" fmla="*/ 2210678 h 2627772"/>
                  <a:gd name="connsiteX5" fmla="*/ 2411663 w 2812716"/>
                  <a:gd name="connsiteY5" fmla="*/ 2178593 h 2627772"/>
                  <a:gd name="connsiteX6" fmla="*/ 2304716 w 2812716"/>
                  <a:gd name="connsiteY6" fmla="*/ 2157204 h 2627772"/>
                  <a:gd name="connsiteX7" fmla="*/ 2224506 w 2812716"/>
                  <a:gd name="connsiteY7" fmla="*/ 2125120 h 2627772"/>
                  <a:gd name="connsiteX8" fmla="*/ 2138948 w 2812716"/>
                  <a:gd name="connsiteY8" fmla="*/ 2055604 h 2627772"/>
                  <a:gd name="connsiteX9" fmla="*/ 2064084 w 2812716"/>
                  <a:gd name="connsiteY9" fmla="*/ 2007478 h 2627772"/>
                  <a:gd name="connsiteX10" fmla="*/ 1983874 w 2812716"/>
                  <a:gd name="connsiteY10" fmla="*/ 1959351 h 2627772"/>
                  <a:gd name="connsiteX11" fmla="*/ 1850190 w 2812716"/>
                  <a:gd name="connsiteY11" fmla="*/ 1916572 h 2627772"/>
                  <a:gd name="connsiteX12" fmla="*/ 1780674 w 2812716"/>
                  <a:gd name="connsiteY12" fmla="*/ 1911225 h 2627772"/>
                  <a:gd name="connsiteX13" fmla="*/ 1641642 w 2812716"/>
                  <a:gd name="connsiteY13" fmla="*/ 1884488 h 2627772"/>
                  <a:gd name="connsiteX14" fmla="*/ 1582821 w 2812716"/>
                  <a:gd name="connsiteY14" fmla="*/ 1852404 h 2627772"/>
                  <a:gd name="connsiteX15" fmla="*/ 1545390 w 2812716"/>
                  <a:gd name="connsiteY15" fmla="*/ 1820320 h 2627772"/>
                  <a:gd name="connsiteX16" fmla="*/ 1540042 w 2812716"/>
                  <a:gd name="connsiteY16" fmla="*/ 1766846 h 2627772"/>
                  <a:gd name="connsiteX17" fmla="*/ 1518653 w 2812716"/>
                  <a:gd name="connsiteY17" fmla="*/ 1606425 h 2627772"/>
                  <a:gd name="connsiteX18" fmla="*/ 1470527 w 2812716"/>
                  <a:gd name="connsiteY18" fmla="*/ 1552951 h 2627772"/>
                  <a:gd name="connsiteX19" fmla="*/ 1395663 w 2812716"/>
                  <a:gd name="connsiteY19" fmla="*/ 1515520 h 2627772"/>
                  <a:gd name="connsiteX20" fmla="*/ 1331495 w 2812716"/>
                  <a:gd name="connsiteY20" fmla="*/ 1408572 h 2627772"/>
                  <a:gd name="connsiteX21" fmla="*/ 1272674 w 2812716"/>
                  <a:gd name="connsiteY21" fmla="*/ 1183983 h 2627772"/>
                  <a:gd name="connsiteX22" fmla="*/ 1224548 w 2812716"/>
                  <a:gd name="connsiteY22" fmla="*/ 1087730 h 2627772"/>
                  <a:gd name="connsiteX23" fmla="*/ 1128295 w 2812716"/>
                  <a:gd name="connsiteY23" fmla="*/ 1023562 h 2627772"/>
                  <a:gd name="connsiteX24" fmla="*/ 962527 w 2812716"/>
                  <a:gd name="connsiteY24" fmla="*/ 873836 h 2627772"/>
                  <a:gd name="connsiteX25" fmla="*/ 737937 w 2812716"/>
                  <a:gd name="connsiteY25" fmla="*/ 611814 h 2627772"/>
                  <a:gd name="connsiteX26" fmla="*/ 636337 w 2812716"/>
                  <a:gd name="connsiteY26" fmla="*/ 526257 h 2627772"/>
                  <a:gd name="connsiteX27" fmla="*/ 534737 w 2812716"/>
                  <a:gd name="connsiteY27" fmla="*/ 456741 h 2627772"/>
                  <a:gd name="connsiteX28" fmla="*/ 401053 w 2812716"/>
                  <a:gd name="connsiteY28" fmla="*/ 381878 h 2627772"/>
                  <a:gd name="connsiteX29" fmla="*/ 278063 w 2812716"/>
                  <a:gd name="connsiteY29" fmla="*/ 317709 h 2627772"/>
                  <a:gd name="connsiteX30" fmla="*/ 213895 w 2812716"/>
                  <a:gd name="connsiteY30" fmla="*/ 296320 h 2627772"/>
                  <a:gd name="connsiteX31" fmla="*/ 160421 w 2812716"/>
                  <a:gd name="connsiteY31" fmla="*/ 253541 h 2627772"/>
                  <a:gd name="connsiteX32" fmla="*/ 96253 w 2812716"/>
                  <a:gd name="connsiteY32" fmla="*/ 210762 h 2627772"/>
                  <a:gd name="connsiteX33" fmla="*/ 90906 w 2812716"/>
                  <a:gd name="connsiteY33" fmla="*/ 157288 h 2627772"/>
                  <a:gd name="connsiteX34" fmla="*/ 80211 w 2812716"/>
                  <a:gd name="connsiteY34" fmla="*/ 39646 h 2627772"/>
                  <a:gd name="connsiteX35" fmla="*/ 58821 w 2812716"/>
                  <a:gd name="connsiteY35" fmla="*/ 2214 h 2627772"/>
                  <a:gd name="connsiteX36" fmla="*/ 0 w 2812716"/>
                  <a:gd name="connsiteY36" fmla="*/ 7562 h 2627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812716" h="2627772">
                    <a:moveTo>
                      <a:pt x="2812716" y="2627772"/>
                    </a:moveTo>
                    <a:cubicBezTo>
                      <a:pt x="2809596" y="2596579"/>
                      <a:pt x="2785088" y="2445070"/>
                      <a:pt x="2769937" y="2376446"/>
                    </a:cubicBezTo>
                    <a:cubicBezTo>
                      <a:pt x="2754786" y="2307822"/>
                      <a:pt x="2756569" y="2243653"/>
                      <a:pt x="2721811" y="2216025"/>
                    </a:cubicBezTo>
                    <a:cubicBezTo>
                      <a:pt x="2687053" y="2188397"/>
                      <a:pt x="2602386" y="2211569"/>
                      <a:pt x="2561390" y="2210678"/>
                    </a:cubicBezTo>
                    <a:cubicBezTo>
                      <a:pt x="2520394" y="2209787"/>
                      <a:pt x="2500786" y="2216025"/>
                      <a:pt x="2475832" y="2210678"/>
                    </a:cubicBezTo>
                    <a:cubicBezTo>
                      <a:pt x="2450878" y="2205331"/>
                      <a:pt x="2440182" y="2187505"/>
                      <a:pt x="2411663" y="2178593"/>
                    </a:cubicBezTo>
                    <a:cubicBezTo>
                      <a:pt x="2383144" y="2169681"/>
                      <a:pt x="2335909" y="2166116"/>
                      <a:pt x="2304716" y="2157204"/>
                    </a:cubicBezTo>
                    <a:cubicBezTo>
                      <a:pt x="2273523" y="2148292"/>
                      <a:pt x="2252134" y="2142053"/>
                      <a:pt x="2224506" y="2125120"/>
                    </a:cubicBezTo>
                    <a:cubicBezTo>
                      <a:pt x="2196878" y="2108187"/>
                      <a:pt x="2165685" y="2075211"/>
                      <a:pt x="2138948" y="2055604"/>
                    </a:cubicBezTo>
                    <a:cubicBezTo>
                      <a:pt x="2112211" y="2035997"/>
                      <a:pt x="2089930" y="2023520"/>
                      <a:pt x="2064084" y="2007478"/>
                    </a:cubicBezTo>
                    <a:cubicBezTo>
                      <a:pt x="2038238" y="1991436"/>
                      <a:pt x="2019523" y="1974502"/>
                      <a:pt x="1983874" y="1959351"/>
                    </a:cubicBezTo>
                    <a:cubicBezTo>
                      <a:pt x="1948225" y="1944200"/>
                      <a:pt x="1884057" y="1924593"/>
                      <a:pt x="1850190" y="1916572"/>
                    </a:cubicBezTo>
                    <a:cubicBezTo>
                      <a:pt x="1816323" y="1908551"/>
                      <a:pt x="1815432" y="1916572"/>
                      <a:pt x="1780674" y="1911225"/>
                    </a:cubicBezTo>
                    <a:cubicBezTo>
                      <a:pt x="1745916" y="1905878"/>
                      <a:pt x="1674617" y="1894291"/>
                      <a:pt x="1641642" y="1884488"/>
                    </a:cubicBezTo>
                    <a:cubicBezTo>
                      <a:pt x="1608667" y="1874685"/>
                      <a:pt x="1598863" y="1863099"/>
                      <a:pt x="1582821" y="1852404"/>
                    </a:cubicBezTo>
                    <a:cubicBezTo>
                      <a:pt x="1566779" y="1841709"/>
                      <a:pt x="1552520" y="1834579"/>
                      <a:pt x="1545390" y="1820320"/>
                    </a:cubicBezTo>
                    <a:cubicBezTo>
                      <a:pt x="1538260" y="1806061"/>
                      <a:pt x="1544498" y="1802495"/>
                      <a:pt x="1540042" y="1766846"/>
                    </a:cubicBezTo>
                    <a:cubicBezTo>
                      <a:pt x="1535586" y="1731197"/>
                      <a:pt x="1530239" y="1642074"/>
                      <a:pt x="1518653" y="1606425"/>
                    </a:cubicBezTo>
                    <a:cubicBezTo>
                      <a:pt x="1507067" y="1570776"/>
                      <a:pt x="1491025" y="1568102"/>
                      <a:pt x="1470527" y="1552951"/>
                    </a:cubicBezTo>
                    <a:cubicBezTo>
                      <a:pt x="1450029" y="1537800"/>
                      <a:pt x="1418835" y="1539583"/>
                      <a:pt x="1395663" y="1515520"/>
                    </a:cubicBezTo>
                    <a:cubicBezTo>
                      <a:pt x="1372491" y="1491457"/>
                      <a:pt x="1351993" y="1463828"/>
                      <a:pt x="1331495" y="1408572"/>
                    </a:cubicBezTo>
                    <a:cubicBezTo>
                      <a:pt x="1310997" y="1353316"/>
                      <a:pt x="1290499" y="1237457"/>
                      <a:pt x="1272674" y="1183983"/>
                    </a:cubicBezTo>
                    <a:cubicBezTo>
                      <a:pt x="1254849" y="1130509"/>
                      <a:pt x="1248611" y="1114467"/>
                      <a:pt x="1224548" y="1087730"/>
                    </a:cubicBezTo>
                    <a:cubicBezTo>
                      <a:pt x="1200485" y="1060993"/>
                      <a:pt x="1171965" y="1059211"/>
                      <a:pt x="1128295" y="1023562"/>
                    </a:cubicBezTo>
                    <a:cubicBezTo>
                      <a:pt x="1084625" y="987913"/>
                      <a:pt x="1027587" y="942461"/>
                      <a:pt x="962527" y="873836"/>
                    </a:cubicBezTo>
                    <a:cubicBezTo>
                      <a:pt x="897467" y="805211"/>
                      <a:pt x="792302" y="669744"/>
                      <a:pt x="737937" y="611814"/>
                    </a:cubicBezTo>
                    <a:cubicBezTo>
                      <a:pt x="683572" y="553884"/>
                      <a:pt x="670204" y="552102"/>
                      <a:pt x="636337" y="526257"/>
                    </a:cubicBezTo>
                    <a:cubicBezTo>
                      <a:pt x="602470" y="500412"/>
                      <a:pt x="573951" y="480804"/>
                      <a:pt x="534737" y="456741"/>
                    </a:cubicBezTo>
                    <a:cubicBezTo>
                      <a:pt x="495523" y="432678"/>
                      <a:pt x="443832" y="405050"/>
                      <a:pt x="401053" y="381878"/>
                    </a:cubicBezTo>
                    <a:cubicBezTo>
                      <a:pt x="358274" y="358706"/>
                      <a:pt x="309256" y="331969"/>
                      <a:pt x="278063" y="317709"/>
                    </a:cubicBezTo>
                    <a:cubicBezTo>
                      <a:pt x="246870" y="303449"/>
                      <a:pt x="233502" y="307015"/>
                      <a:pt x="213895" y="296320"/>
                    </a:cubicBezTo>
                    <a:cubicBezTo>
                      <a:pt x="194288" y="285625"/>
                      <a:pt x="180028" y="267801"/>
                      <a:pt x="160421" y="253541"/>
                    </a:cubicBezTo>
                    <a:cubicBezTo>
                      <a:pt x="140814" y="239281"/>
                      <a:pt x="107839" y="226804"/>
                      <a:pt x="96253" y="210762"/>
                    </a:cubicBezTo>
                    <a:cubicBezTo>
                      <a:pt x="84667" y="194720"/>
                      <a:pt x="93580" y="185807"/>
                      <a:pt x="90906" y="157288"/>
                    </a:cubicBezTo>
                    <a:cubicBezTo>
                      <a:pt x="88232" y="128769"/>
                      <a:pt x="85558" y="65492"/>
                      <a:pt x="80211" y="39646"/>
                    </a:cubicBezTo>
                    <a:cubicBezTo>
                      <a:pt x="74864" y="13800"/>
                      <a:pt x="72189" y="7561"/>
                      <a:pt x="58821" y="2214"/>
                    </a:cubicBezTo>
                    <a:cubicBezTo>
                      <a:pt x="45453" y="-3133"/>
                      <a:pt x="22726" y="2214"/>
                      <a:pt x="0" y="7562"/>
                    </a:cubicBezTo>
                  </a:path>
                </a:pathLst>
              </a:custGeom>
              <a:noFill/>
              <a:ln w="635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7" name="Полилиния 306"/>
              <p:cNvSpPr/>
              <p:nvPr/>
            </p:nvSpPr>
            <p:spPr>
              <a:xfrm>
                <a:off x="17822239" y="-5011521"/>
                <a:ext cx="1601038" cy="4432968"/>
              </a:xfrm>
              <a:custGeom>
                <a:avLst/>
                <a:gdLst>
                  <a:gd name="connsiteX0" fmla="*/ 1561892 w 1601038"/>
                  <a:gd name="connsiteY0" fmla="*/ 0 h 4432968"/>
                  <a:gd name="connsiteX1" fmla="*/ 1465639 w 1601038"/>
                  <a:gd name="connsiteY1" fmla="*/ 176463 h 4432968"/>
                  <a:gd name="connsiteX2" fmla="*/ 1454945 w 1601038"/>
                  <a:gd name="connsiteY2" fmla="*/ 288758 h 4432968"/>
                  <a:gd name="connsiteX3" fmla="*/ 1561892 w 1601038"/>
                  <a:gd name="connsiteY3" fmla="*/ 502653 h 4432968"/>
                  <a:gd name="connsiteX4" fmla="*/ 1599323 w 1601038"/>
                  <a:gd name="connsiteY4" fmla="*/ 636337 h 4432968"/>
                  <a:gd name="connsiteX5" fmla="*/ 1513766 w 1601038"/>
                  <a:gd name="connsiteY5" fmla="*/ 727242 h 4432968"/>
                  <a:gd name="connsiteX6" fmla="*/ 1283829 w 1601038"/>
                  <a:gd name="connsiteY6" fmla="*/ 941137 h 4432968"/>
                  <a:gd name="connsiteX7" fmla="*/ 1144797 w 1601038"/>
                  <a:gd name="connsiteY7" fmla="*/ 1138990 h 4432968"/>
                  <a:gd name="connsiteX8" fmla="*/ 1102018 w 1601038"/>
                  <a:gd name="connsiteY8" fmla="*/ 1240590 h 4432968"/>
                  <a:gd name="connsiteX9" fmla="*/ 1102018 w 1601038"/>
                  <a:gd name="connsiteY9" fmla="*/ 1401011 h 4432968"/>
                  <a:gd name="connsiteX10" fmla="*/ 1069934 w 1601038"/>
                  <a:gd name="connsiteY10" fmla="*/ 1481221 h 4432968"/>
                  <a:gd name="connsiteX11" fmla="*/ 984376 w 1601038"/>
                  <a:gd name="connsiteY11" fmla="*/ 1625600 h 4432968"/>
                  <a:gd name="connsiteX12" fmla="*/ 952292 w 1601038"/>
                  <a:gd name="connsiteY12" fmla="*/ 1812758 h 4432968"/>
                  <a:gd name="connsiteX13" fmla="*/ 914860 w 1601038"/>
                  <a:gd name="connsiteY13" fmla="*/ 2026653 h 4432968"/>
                  <a:gd name="connsiteX14" fmla="*/ 759787 w 1601038"/>
                  <a:gd name="connsiteY14" fmla="*/ 2342147 h 4432968"/>
                  <a:gd name="connsiteX15" fmla="*/ 594018 w 1601038"/>
                  <a:gd name="connsiteY15" fmla="*/ 2748547 h 4432968"/>
                  <a:gd name="connsiteX16" fmla="*/ 348039 w 1601038"/>
                  <a:gd name="connsiteY16" fmla="*/ 3154947 h 4432968"/>
                  <a:gd name="connsiteX17" fmla="*/ 75323 w 1601038"/>
                  <a:gd name="connsiteY17" fmla="*/ 3668295 h 4432968"/>
                  <a:gd name="connsiteX18" fmla="*/ 11155 w 1601038"/>
                  <a:gd name="connsiteY18" fmla="*/ 3898232 h 4432968"/>
                  <a:gd name="connsiteX19" fmla="*/ 460 w 1601038"/>
                  <a:gd name="connsiteY19" fmla="*/ 4267200 h 4432968"/>
                  <a:gd name="connsiteX20" fmla="*/ 16502 w 1601038"/>
                  <a:gd name="connsiteY20" fmla="*/ 4342063 h 4432968"/>
                  <a:gd name="connsiteX21" fmla="*/ 91366 w 1601038"/>
                  <a:gd name="connsiteY21" fmla="*/ 4432968 h 4432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01038" h="4432968">
                    <a:moveTo>
                      <a:pt x="1561892" y="0"/>
                    </a:moveTo>
                    <a:cubicBezTo>
                      <a:pt x="1522677" y="64168"/>
                      <a:pt x="1483463" y="128337"/>
                      <a:pt x="1465639" y="176463"/>
                    </a:cubicBezTo>
                    <a:cubicBezTo>
                      <a:pt x="1447814" y="224589"/>
                      <a:pt x="1438903" y="234393"/>
                      <a:pt x="1454945" y="288758"/>
                    </a:cubicBezTo>
                    <a:cubicBezTo>
                      <a:pt x="1470987" y="343123"/>
                      <a:pt x="1537829" y="444723"/>
                      <a:pt x="1561892" y="502653"/>
                    </a:cubicBezTo>
                    <a:cubicBezTo>
                      <a:pt x="1585955" y="560583"/>
                      <a:pt x="1607344" y="598906"/>
                      <a:pt x="1599323" y="636337"/>
                    </a:cubicBezTo>
                    <a:cubicBezTo>
                      <a:pt x="1591302" y="673769"/>
                      <a:pt x="1566348" y="676442"/>
                      <a:pt x="1513766" y="727242"/>
                    </a:cubicBezTo>
                    <a:cubicBezTo>
                      <a:pt x="1461184" y="778042"/>
                      <a:pt x="1345324" y="872512"/>
                      <a:pt x="1283829" y="941137"/>
                    </a:cubicBezTo>
                    <a:cubicBezTo>
                      <a:pt x="1222334" y="1009762"/>
                      <a:pt x="1175099" y="1089081"/>
                      <a:pt x="1144797" y="1138990"/>
                    </a:cubicBezTo>
                    <a:cubicBezTo>
                      <a:pt x="1114495" y="1188899"/>
                      <a:pt x="1109148" y="1196920"/>
                      <a:pt x="1102018" y="1240590"/>
                    </a:cubicBezTo>
                    <a:cubicBezTo>
                      <a:pt x="1094888" y="1284260"/>
                      <a:pt x="1107365" y="1360906"/>
                      <a:pt x="1102018" y="1401011"/>
                    </a:cubicBezTo>
                    <a:cubicBezTo>
                      <a:pt x="1096671" y="1441116"/>
                      <a:pt x="1089541" y="1443790"/>
                      <a:pt x="1069934" y="1481221"/>
                    </a:cubicBezTo>
                    <a:cubicBezTo>
                      <a:pt x="1050327" y="1518652"/>
                      <a:pt x="1003983" y="1570344"/>
                      <a:pt x="984376" y="1625600"/>
                    </a:cubicBezTo>
                    <a:cubicBezTo>
                      <a:pt x="964769" y="1680856"/>
                      <a:pt x="963878" y="1745916"/>
                      <a:pt x="952292" y="1812758"/>
                    </a:cubicBezTo>
                    <a:cubicBezTo>
                      <a:pt x="940706" y="1879600"/>
                      <a:pt x="946944" y="1938422"/>
                      <a:pt x="914860" y="2026653"/>
                    </a:cubicBezTo>
                    <a:cubicBezTo>
                      <a:pt x="882776" y="2114884"/>
                      <a:pt x="813261" y="2221831"/>
                      <a:pt x="759787" y="2342147"/>
                    </a:cubicBezTo>
                    <a:cubicBezTo>
                      <a:pt x="706313" y="2462463"/>
                      <a:pt x="662643" y="2613080"/>
                      <a:pt x="594018" y="2748547"/>
                    </a:cubicBezTo>
                    <a:cubicBezTo>
                      <a:pt x="525393" y="2884014"/>
                      <a:pt x="434488" y="3001656"/>
                      <a:pt x="348039" y="3154947"/>
                    </a:cubicBezTo>
                    <a:cubicBezTo>
                      <a:pt x="261590" y="3308238"/>
                      <a:pt x="131470" y="3544414"/>
                      <a:pt x="75323" y="3668295"/>
                    </a:cubicBezTo>
                    <a:cubicBezTo>
                      <a:pt x="19176" y="3792176"/>
                      <a:pt x="23632" y="3798415"/>
                      <a:pt x="11155" y="3898232"/>
                    </a:cubicBezTo>
                    <a:cubicBezTo>
                      <a:pt x="-1322" y="3998049"/>
                      <a:pt x="-431" y="4193228"/>
                      <a:pt x="460" y="4267200"/>
                    </a:cubicBezTo>
                    <a:cubicBezTo>
                      <a:pt x="1351" y="4341172"/>
                      <a:pt x="1351" y="4314435"/>
                      <a:pt x="16502" y="4342063"/>
                    </a:cubicBezTo>
                    <a:cubicBezTo>
                      <a:pt x="31653" y="4369691"/>
                      <a:pt x="61509" y="4401329"/>
                      <a:pt x="91366" y="4432968"/>
                    </a:cubicBezTo>
                  </a:path>
                </a:pathLst>
              </a:custGeom>
              <a:noFill/>
              <a:ln w="635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8" name="Полилиния 307"/>
              <p:cNvSpPr/>
              <p:nvPr/>
            </p:nvSpPr>
            <p:spPr>
              <a:xfrm>
                <a:off x="13977941" y="-2717500"/>
                <a:ext cx="3711074" cy="1941095"/>
              </a:xfrm>
              <a:custGeom>
                <a:avLst/>
                <a:gdLst>
                  <a:gd name="connsiteX0" fmla="*/ 3711074 w 3711074"/>
                  <a:gd name="connsiteY0" fmla="*/ 1941095 h 1941095"/>
                  <a:gd name="connsiteX1" fmla="*/ 3539958 w 3711074"/>
                  <a:gd name="connsiteY1" fmla="*/ 1839495 h 1941095"/>
                  <a:gd name="connsiteX2" fmla="*/ 3395579 w 3711074"/>
                  <a:gd name="connsiteY2" fmla="*/ 1818105 h 1941095"/>
                  <a:gd name="connsiteX3" fmla="*/ 3240506 w 3711074"/>
                  <a:gd name="connsiteY3" fmla="*/ 1807411 h 1941095"/>
                  <a:gd name="connsiteX4" fmla="*/ 3069390 w 3711074"/>
                  <a:gd name="connsiteY4" fmla="*/ 1721853 h 1941095"/>
                  <a:gd name="connsiteX5" fmla="*/ 2834106 w 3711074"/>
                  <a:gd name="connsiteY5" fmla="*/ 1668379 h 1941095"/>
                  <a:gd name="connsiteX6" fmla="*/ 2732506 w 3711074"/>
                  <a:gd name="connsiteY6" fmla="*/ 1614905 h 1941095"/>
                  <a:gd name="connsiteX7" fmla="*/ 2625558 w 3711074"/>
                  <a:gd name="connsiteY7" fmla="*/ 1572126 h 1941095"/>
                  <a:gd name="connsiteX8" fmla="*/ 2540000 w 3711074"/>
                  <a:gd name="connsiteY8" fmla="*/ 1513305 h 1941095"/>
                  <a:gd name="connsiteX9" fmla="*/ 2417011 w 3711074"/>
                  <a:gd name="connsiteY9" fmla="*/ 1513305 h 1941095"/>
                  <a:gd name="connsiteX10" fmla="*/ 2320758 w 3711074"/>
                  <a:gd name="connsiteY10" fmla="*/ 1518653 h 1941095"/>
                  <a:gd name="connsiteX11" fmla="*/ 2085474 w 3711074"/>
                  <a:gd name="connsiteY11" fmla="*/ 1310105 h 1941095"/>
                  <a:gd name="connsiteX12" fmla="*/ 2015958 w 3711074"/>
                  <a:gd name="connsiteY12" fmla="*/ 1267326 h 1941095"/>
                  <a:gd name="connsiteX13" fmla="*/ 1882274 w 3711074"/>
                  <a:gd name="connsiteY13" fmla="*/ 1213853 h 1941095"/>
                  <a:gd name="connsiteX14" fmla="*/ 1630948 w 3711074"/>
                  <a:gd name="connsiteY14" fmla="*/ 860926 h 1941095"/>
                  <a:gd name="connsiteX15" fmla="*/ 1582821 w 3711074"/>
                  <a:gd name="connsiteY15" fmla="*/ 764674 h 1941095"/>
                  <a:gd name="connsiteX16" fmla="*/ 1507958 w 3711074"/>
                  <a:gd name="connsiteY16" fmla="*/ 604253 h 1941095"/>
                  <a:gd name="connsiteX17" fmla="*/ 1475874 w 3711074"/>
                  <a:gd name="connsiteY17" fmla="*/ 459874 h 1941095"/>
                  <a:gd name="connsiteX18" fmla="*/ 1438443 w 3711074"/>
                  <a:gd name="connsiteY18" fmla="*/ 320842 h 1941095"/>
                  <a:gd name="connsiteX19" fmla="*/ 1342190 w 3711074"/>
                  <a:gd name="connsiteY19" fmla="*/ 208547 h 1941095"/>
                  <a:gd name="connsiteX20" fmla="*/ 1133643 w 3711074"/>
                  <a:gd name="connsiteY20" fmla="*/ 144379 h 1941095"/>
                  <a:gd name="connsiteX21" fmla="*/ 753979 w 3711074"/>
                  <a:gd name="connsiteY21" fmla="*/ 122990 h 1941095"/>
                  <a:gd name="connsiteX22" fmla="*/ 582864 w 3711074"/>
                  <a:gd name="connsiteY22" fmla="*/ 122990 h 1941095"/>
                  <a:gd name="connsiteX23" fmla="*/ 283411 w 3711074"/>
                  <a:gd name="connsiteY23" fmla="*/ 117642 h 1941095"/>
                  <a:gd name="connsiteX24" fmla="*/ 128337 w 3711074"/>
                  <a:gd name="connsiteY24" fmla="*/ 106947 h 1941095"/>
                  <a:gd name="connsiteX25" fmla="*/ 37432 w 3711074"/>
                  <a:gd name="connsiteY25" fmla="*/ 48126 h 1941095"/>
                  <a:gd name="connsiteX26" fmla="*/ 0 w 3711074"/>
                  <a:gd name="connsiteY26" fmla="*/ 0 h 1941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711074" h="1941095">
                    <a:moveTo>
                      <a:pt x="3711074" y="1941095"/>
                    </a:moveTo>
                    <a:cubicBezTo>
                      <a:pt x="3651807" y="1900544"/>
                      <a:pt x="3592541" y="1859993"/>
                      <a:pt x="3539958" y="1839495"/>
                    </a:cubicBezTo>
                    <a:cubicBezTo>
                      <a:pt x="3487375" y="1818997"/>
                      <a:pt x="3445488" y="1823452"/>
                      <a:pt x="3395579" y="1818105"/>
                    </a:cubicBezTo>
                    <a:cubicBezTo>
                      <a:pt x="3345670" y="1812758"/>
                      <a:pt x="3294871" y="1823453"/>
                      <a:pt x="3240506" y="1807411"/>
                    </a:cubicBezTo>
                    <a:cubicBezTo>
                      <a:pt x="3186141" y="1791369"/>
                      <a:pt x="3137123" y="1745025"/>
                      <a:pt x="3069390" y="1721853"/>
                    </a:cubicBezTo>
                    <a:cubicBezTo>
                      <a:pt x="3001657" y="1698681"/>
                      <a:pt x="2890253" y="1686204"/>
                      <a:pt x="2834106" y="1668379"/>
                    </a:cubicBezTo>
                    <a:cubicBezTo>
                      <a:pt x="2777959" y="1650554"/>
                      <a:pt x="2767264" y="1630947"/>
                      <a:pt x="2732506" y="1614905"/>
                    </a:cubicBezTo>
                    <a:cubicBezTo>
                      <a:pt x="2697748" y="1598863"/>
                      <a:pt x="2657642" y="1589059"/>
                      <a:pt x="2625558" y="1572126"/>
                    </a:cubicBezTo>
                    <a:cubicBezTo>
                      <a:pt x="2593474" y="1555193"/>
                      <a:pt x="2574758" y="1523108"/>
                      <a:pt x="2540000" y="1513305"/>
                    </a:cubicBezTo>
                    <a:cubicBezTo>
                      <a:pt x="2505242" y="1503502"/>
                      <a:pt x="2453551" y="1512414"/>
                      <a:pt x="2417011" y="1513305"/>
                    </a:cubicBezTo>
                    <a:cubicBezTo>
                      <a:pt x="2380471" y="1514196"/>
                      <a:pt x="2376014" y="1552520"/>
                      <a:pt x="2320758" y="1518653"/>
                    </a:cubicBezTo>
                    <a:cubicBezTo>
                      <a:pt x="2265502" y="1484786"/>
                      <a:pt x="2136274" y="1351993"/>
                      <a:pt x="2085474" y="1310105"/>
                    </a:cubicBezTo>
                    <a:cubicBezTo>
                      <a:pt x="2034674" y="1268217"/>
                      <a:pt x="2049825" y="1283368"/>
                      <a:pt x="2015958" y="1267326"/>
                    </a:cubicBezTo>
                    <a:cubicBezTo>
                      <a:pt x="1982091" y="1251284"/>
                      <a:pt x="1946442" y="1281586"/>
                      <a:pt x="1882274" y="1213853"/>
                    </a:cubicBezTo>
                    <a:cubicBezTo>
                      <a:pt x="1818106" y="1146120"/>
                      <a:pt x="1680857" y="935789"/>
                      <a:pt x="1630948" y="860926"/>
                    </a:cubicBezTo>
                    <a:cubicBezTo>
                      <a:pt x="1581039" y="786063"/>
                      <a:pt x="1603319" y="807453"/>
                      <a:pt x="1582821" y="764674"/>
                    </a:cubicBezTo>
                    <a:cubicBezTo>
                      <a:pt x="1562323" y="721895"/>
                      <a:pt x="1525782" y="655053"/>
                      <a:pt x="1507958" y="604253"/>
                    </a:cubicBezTo>
                    <a:cubicBezTo>
                      <a:pt x="1490133" y="553453"/>
                      <a:pt x="1487460" y="507109"/>
                      <a:pt x="1475874" y="459874"/>
                    </a:cubicBezTo>
                    <a:cubicBezTo>
                      <a:pt x="1464288" y="412639"/>
                      <a:pt x="1460724" y="362730"/>
                      <a:pt x="1438443" y="320842"/>
                    </a:cubicBezTo>
                    <a:cubicBezTo>
                      <a:pt x="1416162" y="278954"/>
                      <a:pt x="1392990" y="237957"/>
                      <a:pt x="1342190" y="208547"/>
                    </a:cubicBezTo>
                    <a:cubicBezTo>
                      <a:pt x="1291390" y="179137"/>
                      <a:pt x="1231678" y="158638"/>
                      <a:pt x="1133643" y="144379"/>
                    </a:cubicBezTo>
                    <a:cubicBezTo>
                      <a:pt x="1035608" y="130120"/>
                      <a:pt x="845775" y="126555"/>
                      <a:pt x="753979" y="122990"/>
                    </a:cubicBezTo>
                    <a:cubicBezTo>
                      <a:pt x="662183" y="119425"/>
                      <a:pt x="582864" y="122990"/>
                      <a:pt x="582864" y="122990"/>
                    </a:cubicBezTo>
                    <a:lnTo>
                      <a:pt x="283411" y="117642"/>
                    </a:lnTo>
                    <a:cubicBezTo>
                      <a:pt x="207657" y="114968"/>
                      <a:pt x="169333" y="118533"/>
                      <a:pt x="128337" y="106947"/>
                    </a:cubicBezTo>
                    <a:cubicBezTo>
                      <a:pt x="87340" y="95361"/>
                      <a:pt x="58821" y="65950"/>
                      <a:pt x="37432" y="48126"/>
                    </a:cubicBezTo>
                    <a:cubicBezTo>
                      <a:pt x="16043" y="30302"/>
                      <a:pt x="8021" y="15151"/>
                      <a:pt x="0" y="0"/>
                    </a:cubicBezTo>
                  </a:path>
                </a:pathLst>
              </a:custGeom>
              <a:noFill/>
              <a:ln w="635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9" name="Полилиния 308"/>
              <p:cNvSpPr/>
              <p:nvPr/>
            </p:nvSpPr>
            <p:spPr>
              <a:xfrm>
                <a:off x="16742531" y="-573205"/>
                <a:ext cx="2102556" cy="2368884"/>
              </a:xfrm>
              <a:custGeom>
                <a:avLst/>
                <a:gdLst>
                  <a:gd name="connsiteX0" fmla="*/ 1181768 w 2102556"/>
                  <a:gd name="connsiteY0" fmla="*/ 0 h 2368884"/>
                  <a:gd name="connsiteX1" fmla="*/ 1310105 w 2102556"/>
                  <a:gd name="connsiteY1" fmla="*/ 144379 h 2368884"/>
                  <a:gd name="connsiteX2" fmla="*/ 1347537 w 2102556"/>
                  <a:gd name="connsiteY2" fmla="*/ 240631 h 2368884"/>
                  <a:gd name="connsiteX3" fmla="*/ 1433095 w 2102556"/>
                  <a:gd name="connsiteY3" fmla="*/ 320842 h 2368884"/>
                  <a:gd name="connsiteX4" fmla="*/ 1502610 w 2102556"/>
                  <a:gd name="connsiteY4" fmla="*/ 385010 h 2368884"/>
                  <a:gd name="connsiteX5" fmla="*/ 1577474 w 2102556"/>
                  <a:gd name="connsiteY5" fmla="*/ 454526 h 2368884"/>
                  <a:gd name="connsiteX6" fmla="*/ 1689768 w 2102556"/>
                  <a:gd name="connsiteY6" fmla="*/ 491958 h 2368884"/>
                  <a:gd name="connsiteX7" fmla="*/ 1780674 w 2102556"/>
                  <a:gd name="connsiteY7" fmla="*/ 524042 h 2368884"/>
                  <a:gd name="connsiteX8" fmla="*/ 1844842 w 2102556"/>
                  <a:gd name="connsiteY8" fmla="*/ 561474 h 2368884"/>
                  <a:gd name="connsiteX9" fmla="*/ 1919705 w 2102556"/>
                  <a:gd name="connsiteY9" fmla="*/ 657726 h 2368884"/>
                  <a:gd name="connsiteX10" fmla="*/ 1941095 w 2102556"/>
                  <a:gd name="connsiteY10" fmla="*/ 823495 h 2368884"/>
                  <a:gd name="connsiteX11" fmla="*/ 1951789 w 2102556"/>
                  <a:gd name="connsiteY11" fmla="*/ 909052 h 2368884"/>
                  <a:gd name="connsiteX12" fmla="*/ 1983874 w 2102556"/>
                  <a:gd name="connsiteY12" fmla="*/ 983916 h 2368884"/>
                  <a:gd name="connsiteX13" fmla="*/ 2015958 w 2102556"/>
                  <a:gd name="connsiteY13" fmla="*/ 1016000 h 2368884"/>
                  <a:gd name="connsiteX14" fmla="*/ 2032000 w 2102556"/>
                  <a:gd name="connsiteY14" fmla="*/ 1090863 h 2368884"/>
                  <a:gd name="connsiteX15" fmla="*/ 2037347 w 2102556"/>
                  <a:gd name="connsiteY15" fmla="*/ 1138989 h 2368884"/>
                  <a:gd name="connsiteX16" fmla="*/ 2096168 w 2102556"/>
                  <a:gd name="connsiteY16" fmla="*/ 1187116 h 2368884"/>
                  <a:gd name="connsiteX17" fmla="*/ 2096168 w 2102556"/>
                  <a:gd name="connsiteY17" fmla="*/ 1245937 h 2368884"/>
                  <a:gd name="connsiteX18" fmla="*/ 2053389 w 2102556"/>
                  <a:gd name="connsiteY18" fmla="*/ 1326147 h 2368884"/>
                  <a:gd name="connsiteX19" fmla="*/ 1999916 w 2102556"/>
                  <a:gd name="connsiteY19" fmla="*/ 1417052 h 2368884"/>
                  <a:gd name="connsiteX20" fmla="*/ 1973179 w 2102556"/>
                  <a:gd name="connsiteY20" fmla="*/ 1497263 h 2368884"/>
                  <a:gd name="connsiteX21" fmla="*/ 1973179 w 2102556"/>
                  <a:gd name="connsiteY21" fmla="*/ 1550737 h 2368884"/>
                  <a:gd name="connsiteX22" fmla="*/ 1898316 w 2102556"/>
                  <a:gd name="connsiteY22" fmla="*/ 1604210 h 2368884"/>
                  <a:gd name="connsiteX23" fmla="*/ 1855537 w 2102556"/>
                  <a:gd name="connsiteY23" fmla="*/ 1663031 h 2368884"/>
                  <a:gd name="connsiteX24" fmla="*/ 1764631 w 2102556"/>
                  <a:gd name="connsiteY24" fmla="*/ 1732547 h 2368884"/>
                  <a:gd name="connsiteX25" fmla="*/ 1716505 w 2102556"/>
                  <a:gd name="connsiteY25" fmla="*/ 1775326 h 2368884"/>
                  <a:gd name="connsiteX26" fmla="*/ 1695116 w 2102556"/>
                  <a:gd name="connsiteY26" fmla="*/ 1850189 h 2368884"/>
                  <a:gd name="connsiteX27" fmla="*/ 1657684 w 2102556"/>
                  <a:gd name="connsiteY27" fmla="*/ 1876926 h 2368884"/>
                  <a:gd name="connsiteX28" fmla="*/ 1550737 w 2102556"/>
                  <a:gd name="connsiteY28" fmla="*/ 1898316 h 2368884"/>
                  <a:gd name="connsiteX29" fmla="*/ 1384968 w 2102556"/>
                  <a:gd name="connsiteY29" fmla="*/ 1957137 h 2368884"/>
                  <a:gd name="connsiteX30" fmla="*/ 1331495 w 2102556"/>
                  <a:gd name="connsiteY30" fmla="*/ 1989221 h 2368884"/>
                  <a:gd name="connsiteX31" fmla="*/ 1331495 w 2102556"/>
                  <a:gd name="connsiteY31" fmla="*/ 2032000 h 2368884"/>
                  <a:gd name="connsiteX32" fmla="*/ 1336842 w 2102556"/>
                  <a:gd name="connsiteY32" fmla="*/ 2096168 h 2368884"/>
                  <a:gd name="connsiteX33" fmla="*/ 1294063 w 2102556"/>
                  <a:gd name="connsiteY33" fmla="*/ 2160337 h 2368884"/>
                  <a:gd name="connsiteX34" fmla="*/ 1245937 w 2102556"/>
                  <a:gd name="connsiteY34" fmla="*/ 2203116 h 2368884"/>
                  <a:gd name="connsiteX35" fmla="*/ 1144337 w 2102556"/>
                  <a:gd name="connsiteY35" fmla="*/ 2219158 h 2368884"/>
                  <a:gd name="connsiteX36" fmla="*/ 1074821 w 2102556"/>
                  <a:gd name="connsiteY36" fmla="*/ 2256589 h 2368884"/>
                  <a:gd name="connsiteX37" fmla="*/ 1042737 w 2102556"/>
                  <a:gd name="connsiteY37" fmla="*/ 2294021 h 2368884"/>
                  <a:gd name="connsiteX38" fmla="*/ 989263 w 2102556"/>
                  <a:gd name="connsiteY38" fmla="*/ 2315410 h 2368884"/>
                  <a:gd name="connsiteX39" fmla="*/ 930442 w 2102556"/>
                  <a:gd name="connsiteY39" fmla="*/ 2320758 h 2368884"/>
                  <a:gd name="connsiteX40" fmla="*/ 876968 w 2102556"/>
                  <a:gd name="connsiteY40" fmla="*/ 2347495 h 2368884"/>
                  <a:gd name="connsiteX41" fmla="*/ 812800 w 2102556"/>
                  <a:gd name="connsiteY41" fmla="*/ 2358189 h 2368884"/>
                  <a:gd name="connsiteX42" fmla="*/ 657726 w 2102556"/>
                  <a:gd name="connsiteY42" fmla="*/ 2320758 h 2368884"/>
                  <a:gd name="connsiteX43" fmla="*/ 529389 w 2102556"/>
                  <a:gd name="connsiteY43" fmla="*/ 2315410 h 2368884"/>
                  <a:gd name="connsiteX44" fmla="*/ 465221 w 2102556"/>
                  <a:gd name="connsiteY44" fmla="*/ 2331452 h 2368884"/>
                  <a:gd name="connsiteX45" fmla="*/ 374316 w 2102556"/>
                  <a:gd name="connsiteY45" fmla="*/ 2347495 h 2368884"/>
                  <a:gd name="connsiteX46" fmla="*/ 272716 w 2102556"/>
                  <a:gd name="connsiteY46" fmla="*/ 2368884 h 2368884"/>
                  <a:gd name="connsiteX47" fmla="*/ 197853 w 2102556"/>
                  <a:gd name="connsiteY47" fmla="*/ 2368884 h 2368884"/>
                  <a:gd name="connsiteX48" fmla="*/ 176463 w 2102556"/>
                  <a:gd name="connsiteY48" fmla="*/ 2347495 h 2368884"/>
                  <a:gd name="connsiteX49" fmla="*/ 176463 w 2102556"/>
                  <a:gd name="connsiteY49" fmla="*/ 2304716 h 2368884"/>
                  <a:gd name="connsiteX50" fmla="*/ 155074 w 2102556"/>
                  <a:gd name="connsiteY50" fmla="*/ 2261937 h 2368884"/>
                  <a:gd name="connsiteX51" fmla="*/ 139031 w 2102556"/>
                  <a:gd name="connsiteY51" fmla="*/ 2256589 h 2368884"/>
                  <a:gd name="connsiteX52" fmla="*/ 117642 w 2102556"/>
                  <a:gd name="connsiteY52" fmla="*/ 2213810 h 2368884"/>
                  <a:gd name="connsiteX53" fmla="*/ 144379 w 2102556"/>
                  <a:gd name="connsiteY53" fmla="*/ 2171031 h 2368884"/>
                  <a:gd name="connsiteX54" fmla="*/ 160421 w 2102556"/>
                  <a:gd name="connsiteY54" fmla="*/ 2133600 h 2368884"/>
                  <a:gd name="connsiteX55" fmla="*/ 144379 w 2102556"/>
                  <a:gd name="connsiteY55" fmla="*/ 2106863 h 2368884"/>
                  <a:gd name="connsiteX56" fmla="*/ 101600 w 2102556"/>
                  <a:gd name="connsiteY56" fmla="*/ 2080126 h 2368884"/>
                  <a:gd name="connsiteX57" fmla="*/ 69516 w 2102556"/>
                  <a:gd name="connsiteY57" fmla="*/ 2015958 h 2368884"/>
                  <a:gd name="connsiteX58" fmla="*/ 48126 w 2102556"/>
                  <a:gd name="connsiteY58" fmla="*/ 1930400 h 2368884"/>
                  <a:gd name="connsiteX59" fmla="*/ 0 w 2102556"/>
                  <a:gd name="connsiteY59" fmla="*/ 1876926 h 2368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2102556" h="2368884">
                    <a:moveTo>
                      <a:pt x="1181768" y="0"/>
                    </a:moveTo>
                    <a:cubicBezTo>
                      <a:pt x="1232122" y="52137"/>
                      <a:pt x="1282477" y="104274"/>
                      <a:pt x="1310105" y="144379"/>
                    </a:cubicBezTo>
                    <a:cubicBezTo>
                      <a:pt x="1337733" y="184484"/>
                      <a:pt x="1327039" y="211221"/>
                      <a:pt x="1347537" y="240631"/>
                    </a:cubicBezTo>
                    <a:cubicBezTo>
                      <a:pt x="1368035" y="270042"/>
                      <a:pt x="1433095" y="320842"/>
                      <a:pt x="1433095" y="320842"/>
                    </a:cubicBezTo>
                    <a:lnTo>
                      <a:pt x="1502610" y="385010"/>
                    </a:lnTo>
                    <a:cubicBezTo>
                      <a:pt x="1526673" y="407291"/>
                      <a:pt x="1546281" y="436701"/>
                      <a:pt x="1577474" y="454526"/>
                    </a:cubicBezTo>
                    <a:cubicBezTo>
                      <a:pt x="1608667" y="472351"/>
                      <a:pt x="1655901" y="480372"/>
                      <a:pt x="1689768" y="491958"/>
                    </a:cubicBezTo>
                    <a:cubicBezTo>
                      <a:pt x="1723635" y="503544"/>
                      <a:pt x="1754828" y="512456"/>
                      <a:pt x="1780674" y="524042"/>
                    </a:cubicBezTo>
                    <a:cubicBezTo>
                      <a:pt x="1806520" y="535628"/>
                      <a:pt x="1821670" y="539193"/>
                      <a:pt x="1844842" y="561474"/>
                    </a:cubicBezTo>
                    <a:cubicBezTo>
                      <a:pt x="1868014" y="583755"/>
                      <a:pt x="1903663" y="614056"/>
                      <a:pt x="1919705" y="657726"/>
                    </a:cubicBezTo>
                    <a:cubicBezTo>
                      <a:pt x="1935747" y="701396"/>
                      <a:pt x="1935748" y="781607"/>
                      <a:pt x="1941095" y="823495"/>
                    </a:cubicBezTo>
                    <a:cubicBezTo>
                      <a:pt x="1946442" y="865383"/>
                      <a:pt x="1944659" y="882315"/>
                      <a:pt x="1951789" y="909052"/>
                    </a:cubicBezTo>
                    <a:cubicBezTo>
                      <a:pt x="1958919" y="935789"/>
                      <a:pt x="1973179" y="966091"/>
                      <a:pt x="1983874" y="983916"/>
                    </a:cubicBezTo>
                    <a:cubicBezTo>
                      <a:pt x="1994569" y="1001741"/>
                      <a:pt x="2007937" y="998176"/>
                      <a:pt x="2015958" y="1016000"/>
                    </a:cubicBezTo>
                    <a:cubicBezTo>
                      <a:pt x="2023979" y="1033825"/>
                      <a:pt x="2028435" y="1070365"/>
                      <a:pt x="2032000" y="1090863"/>
                    </a:cubicBezTo>
                    <a:cubicBezTo>
                      <a:pt x="2035565" y="1111361"/>
                      <a:pt x="2026652" y="1122947"/>
                      <a:pt x="2037347" y="1138989"/>
                    </a:cubicBezTo>
                    <a:cubicBezTo>
                      <a:pt x="2048042" y="1155031"/>
                      <a:pt x="2086365" y="1169291"/>
                      <a:pt x="2096168" y="1187116"/>
                    </a:cubicBezTo>
                    <a:cubicBezTo>
                      <a:pt x="2105971" y="1204941"/>
                      <a:pt x="2103298" y="1222765"/>
                      <a:pt x="2096168" y="1245937"/>
                    </a:cubicBezTo>
                    <a:cubicBezTo>
                      <a:pt x="2089038" y="1269109"/>
                      <a:pt x="2069431" y="1297628"/>
                      <a:pt x="2053389" y="1326147"/>
                    </a:cubicBezTo>
                    <a:cubicBezTo>
                      <a:pt x="2037347" y="1354666"/>
                      <a:pt x="2013284" y="1388533"/>
                      <a:pt x="1999916" y="1417052"/>
                    </a:cubicBezTo>
                    <a:cubicBezTo>
                      <a:pt x="1986548" y="1445571"/>
                      <a:pt x="1977635" y="1474982"/>
                      <a:pt x="1973179" y="1497263"/>
                    </a:cubicBezTo>
                    <a:cubicBezTo>
                      <a:pt x="1968723" y="1519544"/>
                      <a:pt x="1985656" y="1532912"/>
                      <a:pt x="1973179" y="1550737"/>
                    </a:cubicBezTo>
                    <a:cubicBezTo>
                      <a:pt x="1960702" y="1568562"/>
                      <a:pt x="1917923" y="1585494"/>
                      <a:pt x="1898316" y="1604210"/>
                    </a:cubicBezTo>
                    <a:cubicBezTo>
                      <a:pt x="1878709" y="1622926"/>
                      <a:pt x="1877818" y="1641642"/>
                      <a:pt x="1855537" y="1663031"/>
                    </a:cubicBezTo>
                    <a:cubicBezTo>
                      <a:pt x="1833256" y="1684421"/>
                      <a:pt x="1787803" y="1713831"/>
                      <a:pt x="1764631" y="1732547"/>
                    </a:cubicBezTo>
                    <a:cubicBezTo>
                      <a:pt x="1741459" y="1751263"/>
                      <a:pt x="1728091" y="1755719"/>
                      <a:pt x="1716505" y="1775326"/>
                    </a:cubicBezTo>
                    <a:cubicBezTo>
                      <a:pt x="1704919" y="1794933"/>
                      <a:pt x="1704919" y="1833256"/>
                      <a:pt x="1695116" y="1850189"/>
                    </a:cubicBezTo>
                    <a:cubicBezTo>
                      <a:pt x="1685313" y="1867122"/>
                      <a:pt x="1681747" y="1868905"/>
                      <a:pt x="1657684" y="1876926"/>
                    </a:cubicBezTo>
                    <a:cubicBezTo>
                      <a:pt x="1633621" y="1884947"/>
                      <a:pt x="1596190" y="1884948"/>
                      <a:pt x="1550737" y="1898316"/>
                    </a:cubicBezTo>
                    <a:cubicBezTo>
                      <a:pt x="1505284" y="1911684"/>
                      <a:pt x="1421508" y="1941986"/>
                      <a:pt x="1384968" y="1957137"/>
                    </a:cubicBezTo>
                    <a:cubicBezTo>
                      <a:pt x="1348428" y="1972288"/>
                      <a:pt x="1340407" y="1976744"/>
                      <a:pt x="1331495" y="1989221"/>
                    </a:cubicBezTo>
                    <a:cubicBezTo>
                      <a:pt x="1322583" y="2001698"/>
                      <a:pt x="1330604" y="2014176"/>
                      <a:pt x="1331495" y="2032000"/>
                    </a:cubicBezTo>
                    <a:cubicBezTo>
                      <a:pt x="1332386" y="2049824"/>
                      <a:pt x="1343081" y="2074779"/>
                      <a:pt x="1336842" y="2096168"/>
                    </a:cubicBezTo>
                    <a:cubicBezTo>
                      <a:pt x="1330603" y="2117558"/>
                      <a:pt x="1309214" y="2142512"/>
                      <a:pt x="1294063" y="2160337"/>
                    </a:cubicBezTo>
                    <a:cubicBezTo>
                      <a:pt x="1278912" y="2178162"/>
                      <a:pt x="1270891" y="2193313"/>
                      <a:pt x="1245937" y="2203116"/>
                    </a:cubicBezTo>
                    <a:cubicBezTo>
                      <a:pt x="1220983" y="2212920"/>
                      <a:pt x="1172856" y="2210246"/>
                      <a:pt x="1144337" y="2219158"/>
                    </a:cubicBezTo>
                    <a:cubicBezTo>
                      <a:pt x="1115818" y="2228070"/>
                      <a:pt x="1091754" y="2244112"/>
                      <a:pt x="1074821" y="2256589"/>
                    </a:cubicBezTo>
                    <a:cubicBezTo>
                      <a:pt x="1057888" y="2269066"/>
                      <a:pt x="1056997" y="2284218"/>
                      <a:pt x="1042737" y="2294021"/>
                    </a:cubicBezTo>
                    <a:cubicBezTo>
                      <a:pt x="1028477" y="2303824"/>
                      <a:pt x="1007979" y="2310954"/>
                      <a:pt x="989263" y="2315410"/>
                    </a:cubicBezTo>
                    <a:cubicBezTo>
                      <a:pt x="970547" y="2319866"/>
                      <a:pt x="949158" y="2315411"/>
                      <a:pt x="930442" y="2320758"/>
                    </a:cubicBezTo>
                    <a:cubicBezTo>
                      <a:pt x="911726" y="2326105"/>
                      <a:pt x="896575" y="2341257"/>
                      <a:pt x="876968" y="2347495"/>
                    </a:cubicBezTo>
                    <a:cubicBezTo>
                      <a:pt x="857361" y="2353734"/>
                      <a:pt x="849340" y="2362645"/>
                      <a:pt x="812800" y="2358189"/>
                    </a:cubicBezTo>
                    <a:cubicBezTo>
                      <a:pt x="776260" y="2353733"/>
                      <a:pt x="704961" y="2327888"/>
                      <a:pt x="657726" y="2320758"/>
                    </a:cubicBezTo>
                    <a:cubicBezTo>
                      <a:pt x="610491" y="2313628"/>
                      <a:pt x="561473" y="2313628"/>
                      <a:pt x="529389" y="2315410"/>
                    </a:cubicBezTo>
                    <a:cubicBezTo>
                      <a:pt x="497305" y="2317192"/>
                      <a:pt x="491066" y="2326105"/>
                      <a:pt x="465221" y="2331452"/>
                    </a:cubicBezTo>
                    <a:cubicBezTo>
                      <a:pt x="439376" y="2336799"/>
                      <a:pt x="406400" y="2341256"/>
                      <a:pt x="374316" y="2347495"/>
                    </a:cubicBezTo>
                    <a:cubicBezTo>
                      <a:pt x="342232" y="2353734"/>
                      <a:pt x="302126" y="2365319"/>
                      <a:pt x="272716" y="2368884"/>
                    </a:cubicBezTo>
                    <a:cubicBezTo>
                      <a:pt x="243305" y="2372449"/>
                      <a:pt x="213895" y="2372449"/>
                      <a:pt x="197853" y="2368884"/>
                    </a:cubicBezTo>
                    <a:cubicBezTo>
                      <a:pt x="181811" y="2365319"/>
                      <a:pt x="180028" y="2358190"/>
                      <a:pt x="176463" y="2347495"/>
                    </a:cubicBezTo>
                    <a:cubicBezTo>
                      <a:pt x="172898" y="2336800"/>
                      <a:pt x="180028" y="2318976"/>
                      <a:pt x="176463" y="2304716"/>
                    </a:cubicBezTo>
                    <a:cubicBezTo>
                      <a:pt x="172898" y="2290456"/>
                      <a:pt x="161313" y="2269958"/>
                      <a:pt x="155074" y="2261937"/>
                    </a:cubicBezTo>
                    <a:cubicBezTo>
                      <a:pt x="148835" y="2253916"/>
                      <a:pt x="145270" y="2264610"/>
                      <a:pt x="139031" y="2256589"/>
                    </a:cubicBezTo>
                    <a:cubicBezTo>
                      <a:pt x="132792" y="2248568"/>
                      <a:pt x="116751" y="2228070"/>
                      <a:pt x="117642" y="2213810"/>
                    </a:cubicBezTo>
                    <a:cubicBezTo>
                      <a:pt x="118533" y="2199550"/>
                      <a:pt x="137249" y="2184399"/>
                      <a:pt x="144379" y="2171031"/>
                    </a:cubicBezTo>
                    <a:cubicBezTo>
                      <a:pt x="151509" y="2157663"/>
                      <a:pt x="160421" y="2144295"/>
                      <a:pt x="160421" y="2133600"/>
                    </a:cubicBezTo>
                    <a:cubicBezTo>
                      <a:pt x="160421" y="2122905"/>
                      <a:pt x="154182" y="2115775"/>
                      <a:pt x="144379" y="2106863"/>
                    </a:cubicBezTo>
                    <a:cubicBezTo>
                      <a:pt x="134575" y="2097951"/>
                      <a:pt x="114077" y="2095277"/>
                      <a:pt x="101600" y="2080126"/>
                    </a:cubicBezTo>
                    <a:cubicBezTo>
                      <a:pt x="89123" y="2064975"/>
                      <a:pt x="78428" y="2040912"/>
                      <a:pt x="69516" y="2015958"/>
                    </a:cubicBezTo>
                    <a:cubicBezTo>
                      <a:pt x="60604" y="1991004"/>
                      <a:pt x="59712" y="1953572"/>
                      <a:pt x="48126" y="1930400"/>
                    </a:cubicBezTo>
                    <a:cubicBezTo>
                      <a:pt x="36540" y="1907228"/>
                      <a:pt x="18270" y="1892077"/>
                      <a:pt x="0" y="1876926"/>
                    </a:cubicBezTo>
                  </a:path>
                </a:pathLst>
              </a:custGeom>
              <a:noFill/>
              <a:ln w="635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0" name="Полилиния 309"/>
              <p:cNvSpPr/>
              <p:nvPr/>
            </p:nvSpPr>
            <p:spPr>
              <a:xfrm>
                <a:off x="19293226" y="-1225584"/>
                <a:ext cx="2673684" cy="645426"/>
              </a:xfrm>
              <a:custGeom>
                <a:avLst/>
                <a:gdLst>
                  <a:gd name="connsiteX0" fmla="*/ 2673684 w 2673684"/>
                  <a:gd name="connsiteY0" fmla="*/ 0 h 645426"/>
                  <a:gd name="connsiteX1" fmla="*/ 2657642 w 2673684"/>
                  <a:gd name="connsiteY1" fmla="*/ 112295 h 645426"/>
                  <a:gd name="connsiteX2" fmla="*/ 2582779 w 2673684"/>
                  <a:gd name="connsiteY2" fmla="*/ 181810 h 645426"/>
                  <a:gd name="connsiteX3" fmla="*/ 2454442 w 2673684"/>
                  <a:gd name="connsiteY3" fmla="*/ 294105 h 645426"/>
                  <a:gd name="connsiteX4" fmla="*/ 2406315 w 2673684"/>
                  <a:gd name="connsiteY4" fmla="*/ 304800 h 645426"/>
                  <a:gd name="connsiteX5" fmla="*/ 2368884 w 2673684"/>
                  <a:gd name="connsiteY5" fmla="*/ 331537 h 645426"/>
                  <a:gd name="connsiteX6" fmla="*/ 2304715 w 2673684"/>
                  <a:gd name="connsiteY6" fmla="*/ 379663 h 645426"/>
                  <a:gd name="connsiteX7" fmla="*/ 2224505 w 2673684"/>
                  <a:gd name="connsiteY7" fmla="*/ 395705 h 645426"/>
                  <a:gd name="connsiteX8" fmla="*/ 2096168 w 2673684"/>
                  <a:gd name="connsiteY8" fmla="*/ 395705 h 645426"/>
                  <a:gd name="connsiteX9" fmla="*/ 1892968 w 2673684"/>
                  <a:gd name="connsiteY9" fmla="*/ 352926 h 645426"/>
                  <a:gd name="connsiteX10" fmla="*/ 1775326 w 2673684"/>
                  <a:gd name="connsiteY10" fmla="*/ 358274 h 645426"/>
                  <a:gd name="connsiteX11" fmla="*/ 1614905 w 2673684"/>
                  <a:gd name="connsiteY11" fmla="*/ 417095 h 645426"/>
                  <a:gd name="connsiteX12" fmla="*/ 1491915 w 2673684"/>
                  <a:gd name="connsiteY12" fmla="*/ 470568 h 645426"/>
                  <a:gd name="connsiteX13" fmla="*/ 1406358 w 2673684"/>
                  <a:gd name="connsiteY13" fmla="*/ 529389 h 645426"/>
                  <a:gd name="connsiteX14" fmla="*/ 1331494 w 2673684"/>
                  <a:gd name="connsiteY14" fmla="*/ 561474 h 645426"/>
                  <a:gd name="connsiteX15" fmla="*/ 1251284 w 2673684"/>
                  <a:gd name="connsiteY15" fmla="*/ 566821 h 645426"/>
                  <a:gd name="connsiteX16" fmla="*/ 1208505 w 2673684"/>
                  <a:gd name="connsiteY16" fmla="*/ 572168 h 645426"/>
                  <a:gd name="connsiteX17" fmla="*/ 1192463 w 2673684"/>
                  <a:gd name="connsiteY17" fmla="*/ 550779 h 645426"/>
                  <a:gd name="connsiteX18" fmla="*/ 1122947 w 2673684"/>
                  <a:gd name="connsiteY18" fmla="*/ 550779 h 645426"/>
                  <a:gd name="connsiteX19" fmla="*/ 1042736 w 2673684"/>
                  <a:gd name="connsiteY19" fmla="*/ 566821 h 645426"/>
                  <a:gd name="connsiteX20" fmla="*/ 909052 w 2673684"/>
                  <a:gd name="connsiteY20" fmla="*/ 566821 h 645426"/>
                  <a:gd name="connsiteX21" fmla="*/ 823494 w 2673684"/>
                  <a:gd name="connsiteY21" fmla="*/ 620295 h 645426"/>
                  <a:gd name="connsiteX22" fmla="*/ 780715 w 2673684"/>
                  <a:gd name="connsiteY22" fmla="*/ 641684 h 645426"/>
                  <a:gd name="connsiteX23" fmla="*/ 737936 w 2673684"/>
                  <a:gd name="connsiteY23" fmla="*/ 641684 h 645426"/>
                  <a:gd name="connsiteX24" fmla="*/ 668421 w 2673684"/>
                  <a:gd name="connsiteY24" fmla="*/ 604253 h 645426"/>
                  <a:gd name="connsiteX25" fmla="*/ 657726 w 2673684"/>
                  <a:gd name="connsiteY25" fmla="*/ 556126 h 645426"/>
                  <a:gd name="connsiteX26" fmla="*/ 630989 w 2673684"/>
                  <a:gd name="connsiteY26" fmla="*/ 508000 h 645426"/>
                  <a:gd name="connsiteX27" fmla="*/ 588210 w 2673684"/>
                  <a:gd name="connsiteY27" fmla="*/ 481263 h 645426"/>
                  <a:gd name="connsiteX28" fmla="*/ 534736 w 2673684"/>
                  <a:gd name="connsiteY28" fmla="*/ 481263 h 645426"/>
                  <a:gd name="connsiteX29" fmla="*/ 491958 w 2673684"/>
                  <a:gd name="connsiteY29" fmla="*/ 470568 h 645426"/>
                  <a:gd name="connsiteX30" fmla="*/ 422442 w 2673684"/>
                  <a:gd name="connsiteY30" fmla="*/ 443831 h 645426"/>
                  <a:gd name="connsiteX31" fmla="*/ 347579 w 2673684"/>
                  <a:gd name="connsiteY31" fmla="*/ 443831 h 645426"/>
                  <a:gd name="connsiteX32" fmla="*/ 256673 w 2673684"/>
                  <a:gd name="connsiteY32" fmla="*/ 422442 h 645426"/>
                  <a:gd name="connsiteX33" fmla="*/ 117642 w 2673684"/>
                  <a:gd name="connsiteY33" fmla="*/ 390358 h 645426"/>
                  <a:gd name="connsiteX34" fmla="*/ 42779 w 2673684"/>
                  <a:gd name="connsiteY34" fmla="*/ 374316 h 645426"/>
                  <a:gd name="connsiteX35" fmla="*/ 0 w 2673684"/>
                  <a:gd name="connsiteY35" fmla="*/ 310147 h 64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673684" h="645426">
                    <a:moveTo>
                      <a:pt x="2673684" y="0"/>
                    </a:moveTo>
                    <a:cubicBezTo>
                      <a:pt x="2673238" y="40996"/>
                      <a:pt x="2672793" y="81993"/>
                      <a:pt x="2657642" y="112295"/>
                    </a:cubicBezTo>
                    <a:cubicBezTo>
                      <a:pt x="2642491" y="142597"/>
                      <a:pt x="2616646" y="151508"/>
                      <a:pt x="2582779" y="181810"/>
                    </a:cubicBezTo>
                    <a:cubicBezTo>
                      <a:pt x="2548912" y="212112"/>
                      <a:pt x="2483853" y="273607"/>
                      <a:pt x="2454442" y="294105"/>
                    </a:cubicBezTo>
                    <a:cubicBezTo>
                      <a:pt x="2425031" y="314603"/>
                      <a:pt x="2420575" y="298561"/>
                      <a:pt x="2406315" y="304800"/>
                    </a:cubicBezTo>
                    <a:cubicBezTo>
                      <a:pt x="2392055" y="311039"/>
                      <a:pt x="2385817" y="319060"/>
                      <a:pt x="2368884" y="331537"/>
                    </a:cubicBezTo>
                    <a:cubicBezTo>
                      <a:pt x="2351951" y="344014"/>
                      <a:pt x="2328778" y="368968"/>
                      <a:pt x="2304715" y="379663"/>
                    </a:cubicBezTo>
                    <a:cubicBezTo>
                      <a:pt x="2280652" y="390358"/>
                      <a:pt x="2259263" y="393031"/>
                      <a:pt x="2224505" y="395705"/>
                    </a:cubicBezTo>
                    <a:cubicBezTo>
                      <a:pt x="2189747" y="398379"/>
                      <a:pt x="2151424" y="402835"/>
                      <a:pt x="2096168" y="395705"/>
                    </a:cubicBezTo>
                    <a:cubicBezTo>
                      <a:pt x="2040912" y="388575"/>
                      <a:pt x="1946442" y="359164"/>
                      <a:pt x="1892968" y="352926"/>
                    </a:cubicBezTo>
                    <a:cubicBezTo>
                      <a:pt x="1839494" y="346688"/>
                      <a:pt x="1821670" y="347579"/>
                      <a:pt x="1775326" y="358274"/>
                    </a:cubicBezTo>
                    <a:cubicBezTo>
                      <a:pt x="1728982" y="368969"/>
                      <a:pt x="1662140" y="398379"/>
                      <a:pt x="1614905" y="417095"/>
                    </a:cubicBezTo>
                    <a:cubicBezTo>
                      <a:pt x="1567670" y="435811"/>
                      <a:pt x="1526673" y="451852"/>
                      <a:pt x="1491915" y="470568"/>
                    </a:cubicBezTo>
                    <a:cubicBezTo>
                      <a:pt x="1457157" y="489284"/>
                      <a:pt x="1433095" y="514238"/>
                      <a:pt x="1406358" y="529389"/>
                    </a:cubicBezTo>
                    <a:cubicBezTo>
                      <a:pt x="1379621" y="544540"/>
                      <a:pt x="1357340" y="555235"/>
                      <a:pt x="1331494" y="561474"/>
                    </a:cubicBezTo>
                    <a:cubicBezTo>
                      <a:pt x="1305648" y="567713"/>
                      <a:pt x="1271782" y="565039"/>
                      <a:pt x="1251284" y="566821"/>
                    </a:cubicBezTo>
                    <a:cubicBezTo>
                      <a:pt x="1230786" y="568603"/>
                      <a:pt x="1218308" y="574842"/>
                      <a:pt x="1208505" y="572168"/>
                    </a:cubicBezTo>
                    <a:cubicBezTo>
                      <a:pt x="1198702" y="569494"/>
                      <a:pt x="1206723" y="554344"/>
                      <a:pt x="1192463" y="550779"/>
                    </a:cubicBezTo>
                    <a:cubicBezTo>
                      <a:pt x="1178203" y="547214"/>
                      <a:pt x="1147901" y="548105"/>
                      <a:pt x="1122947" y="550779"/>
                    </a:cubicBezTo>
                    <a:cubicBezTo>
                      <a:pt x="1097993" y="553453"/>
                      <a:pt x="1078385" y="564147"/>
                      <a:pt x="1042736" y="566821"/>
                    </a:cubicBezTo>
                    <a:cubicBezTo>
                      <a:pt x="1007087" y="569495"/>
                      <a:pt x="945592" y="557909"/>
                      <a:pt x="909052" y="566821"/>
                    </a:cubicBezTo>
                    <a:cubicBezTo>
                      <a:pt x="872512" y="575733"/>
                      <a:pt x="844883" y="607818"/>
                      <a:pt x="823494" y="620295"/>
                    </a:cubicBezTo>
                    <a:cubicBezTo>
                      <a:pt x="802105" y="632772"/>
                      <a:pt x="794975" y="638119"/>
                      <a:pt x="780715" y="641684"/>
                    </a:cubicBezTo>
                    <a:cubicBezTo>
                      <a:pt x="766455" y="645249"/>
                      <a:pt x="756652" y="647923"/>
                      <a:pt x="737936" y="641684"/>
                    </a:cubicBezTo>
                    <a:cubicBezTo>
                      <a:pt x="719220" y="635446"/>
                      <a:pt x="681789" y="618513"/>
                      <a:pt x="668421" y="604253"/>
                    </a:cubicBezTo>
                    <a:cubicBezTo>
                      <a:pt x="655053" y="589993"/>
                      <a:pt x="663965" y="572168"/>
                      <a:pt x="657726" y="556126"/>
                    </a:cubicBezTo>
                    <a:cubicBezTo>
                      <a:pt x="651487" y="540084"/>
                      <a:pt x="642575" y="520477"/>
                      <a:pt x="630989" y="508000"/>
                    </a:cubicBezTo>
                    <a:cubicBezTo>
                      <a:pt x="619403" y="495523"/>
                      <a:pt x="604252" y="485719"/>
                      <a:pt x="588210" y="481263"/>
                    </a:cubicBezTo>
                    <a:cubicBezTo>
                      <a:pt x="572168" y="476807"/>
                      <a:pt x="550778" y="483046"/>
                      <a:pt x="534736" y="481263"/>
                    </a:cubicBezTo>
                    <a:cubicBezTo>
                      <a:pt x="518694" y="479481"/>
                      <a:pt x="510673" y="476807"/>
                      <a:pt x="491958" y="470568"/>
                    </a:cubicBezTo>
                    <a:cubicBezTo>
                      <a:pt x="473243" y="464329"/>
                      <a:pt x="446505" y="448287"/>
                      <a:pt x="422442" y="443831"/>
                    </a:cubicBezTo>
                    <a:cubicBezTo>
                      <a:pt x="398379" y="439375"/>
                      <a:pt x="375207" y="447396"/>
                      <a:pt x="347579" y="443831"/>
                    </a:cubicBezTo>
                    <a:cubicBezTo>
                      <a:pt x="319951" y="440266"/>
                      <a:pt x="256673" y="422442"/>
                      <a:pt x="256673" y="422442"/>
                    </a:cubicBezTo>
                    <a:lnTo>
                      <a:pt x="117642" y="390358"/>
                    </a:lnTo>
                    <a:cubicBezTo>
                      <a:pt x="81993" y="382337"/>
                      <a:pt x="62386" y="387684"/>
                      <a:pt x="42779" y="374316"/>
                    </a:cubicBezTo>
                    <a:cubicBezTo>
                      <a:pt x="23172" y="360948"/>
                      <a:pt x="11586" y="335547"/>
                      <a:pt x="0" y="310147"/>
                    </a:cubicBezTo>
                  </a:path>
                </a:pathLst>
              </a:custGeom>
              <a:noFill/>
              <a:ln w="635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1" name="Полилиния 310"/>
              <p:cNvSpPr/>
              <p:nvPr/>
            </p:nvSpPr>
            <p:spPr>
              <a:xfrm>
                <a:off x="18847723" y="-838067"/>
                <a:ext cx="2565400" cy="1476375"/>
              </a:xfrm>
              <a:custGeom>
                <a:avLst/>
                <a:gdLst>
                  <a:gd name="connsiteX0" fmla="*/ 2565400 w 2565400"/>
                  <a:gd name="connsiteY0" fmla="*/ 0 h 1476375"/>
                  <a:gd name="connsiteX1" fmla="*/ 2527300 w 2565400"/>
                  <a:gd name="connsiteY1" fmla="*/ 69850 h 1476375"/>
                  <a:gd name="connsiteX2" fmla="*/ 2514600 w 2565400"/>
                  <a:gd name="connsiteY2" fmla="*/ 133350 h 1476375"/>
                  <a:gd name="connsiteX3" fmla="*/ 2514600 w 2565400"/>
                  <a:gd name="connsiteY3" fmla="*/ 190500 h 1476375"/>
                  <a:gd name="connsiteX4" fmla="*/ 2511425 w 2565400"/>
                  <a:gd name="connsiteY4" fmla="*/ 238125 h 1476375"/>
                  <a:gd name="connsiteX5" fmla="*/ 2479675 w 2565400"/>
                  <a:gd name="connsiteY5" fmla="*/ 273050 h 1476375"/>
                  <a:gd name="connsiteX6" fmla="*/ 2460625 w 2565400"/>
                  <a:gd name="connsiteY6" fmla="*/ 307975 h 1476375"/>
                  <a:gd name="connsiteX7" fmla="*/ 2460625 w 2565400"/>
                  <a:gd name="connsiteY7" fmla="*/ 349250 h 1476375"/>
                  <a:gd name="connsiteX8" fmla="*/ 2438400 w 2565400"/>
                  <a:gd name="connsiteY8" fmla="*/ 371475 h 1476375"/>
                  <a:gd name="connsiteX9" fmla="*/ 2387600 w 2565400"/>
                  <a:gd name="connsiteY9" fmla="*/ 374650 h 1476375"/>
                  <a:gd name="connsiteX10" fmla="*/ 2320925 w 2565400"/>
                  <a:gd name="connsiteY10" fmla="*/ 368300 h 1476375"/>
                  <a:gd name="connsiteX11" fmla="*/ 2276475 w 2565400"/>
                  <a:gd name="connsiteY11" fmla="*/ 393700 h 1476375"/>
                  <a:gd name="connsiteX12" fmla="*/ 2244725 w 2565400"/>
                  <a:gd name="connsiteY12" fmla="*/ 441325 h 1476375"/>
                  <a:gd name="connsiteX13" fmla="*/ 2197100 w 2565400"/>
                  <a:gd name="connsiteY13" fmla="*/ 469900 h 1476375"/>
                  <a:gd name="connsiteX14" fmla="*/ 2139950 w 2565400"/>
                  <a:gd name="connsiteY14" fmla="*/ 482600 h 1476375"/>
                  <a:gd name="connsiteX15" fmla="*/ 2085975 w 2565400"/>
                  <a:gd name="connsiteY15" fmla="*/ 495300 h 1476375"/>
                  <a:gd name="connsiteX16" fmla="*/ 2066925 w 2565400"/>
                  <a:gd name="connsiteY16" fmla="*/ 517525 h 1476375"/>
                  <a:gd name="connsiteX17" fmla="*/ 2041525 w 2565400"/>
                  <a:gd name="connsiteY17" fmla="*/ 546100 h 1476375"/>
                  <a:gd name="connsiteX18" fmla="*/ 2022475 w 2565400"/>
                  <a:gd name="connsiteY18" fmla="*/ 593725 h 1476375"/>
                  <a:gd name="connsiteX19" fmla="*/ 2012950 w 2565400"/>
                  <a:gd name="connsiteY19" fmla="*/ 625475 h 1476375"/>
                  <a:gd name="connsiteX20" fmla="*/ 1990725 w 2565400"/>
                  <a:gd name="connsiteY20" fmla="*/ 644525 h 1476375"/>
                  <a:gd name="connsiteX21" fmla="*/ 1958975 w 2565400"/>
                  <a:gd name="connsiteY21" fmla="*/ 650875 h 1476375"/>
                  <a:gd name="connsiteX22" fmla="*/ 1908175 w 2565400"/>
                  <a:gd name="connsiteY22" fmla="*/ 657225 h 1476375"/>
                  <a:gd name="connsiteX23" fmla="*/ 1857375 w 2565400"/>
                  <a:gd name="connsiteY23" fmla="*/ 657225 h 1476375"/>
                  <a:gd name="connsiteX24" fmla="*/ 1816100 w 2565400"/>
                  <a:gd name="connsiteY24" fmla="*/ 676275 h 1476375"/>
                  <a:gd name="connsiteX25" fmla="*/ 1778000 w 2565400"/>
                  <a:gd name="connsiteY25" fmla="*/ 685800 h 1476375"/>
                  <a:gd name="connsiteX26" fmla="*/ 1711325 w 2565400"/>
                  <a:gd name="connsiteY26" fmla="*/ 688975 h 1476375"/>
                  <a:gd name="connsiteX27" fmla="*/ 1695450 w 2565400"/>
                  <a:gd name="connsiteY27" fmla="*/ 692150 h 1476375"/>
                  <a:gd name="connsiteX28" fmla="*/ 1670050 w 2565400"/>
                  <a:gd name="connsiteY28" fmla="*/ 730250 h 1476375"/>
                  <a:gd name="connsiteX29" fmla="*/ 1644650 w 2565400"/>
                  <a:gd name="connsiteY29" fmla="*/ 739775 h 1476375"/>
                  <a:gd name="connsiteX30" fmla="*/ 1606550 w 2565400"/>
                  <a:gd name="connsiteY30" fmla="*/ 733425 h 1476375"/>
                  <a:gd name="connsiteX31" fmla="*/ 1565275 w 2565400"/>
                  <a:gd name="connsiteY31" fmla="*/ 717550 h 1476375"/>
                  <a:gd name="connsiteX32" fmla="*/ 1511300 w 2565400"/>
                  <a:gd name="connsiteY32" fmla="*/ 714375 h 1476375"/>
                  <a:gd name="connsiteX33" fmla="*/ 1470025 w 2565400"/>
                  <a:gd name="connsiteY33" fmla="*/ 723900 h 1476375"/>
                  <a:gd name="connsiteX34" fmla="*/ 1409700 w 2565400"/>
                  <a:gd name="connsiteY34" fmla="*/ 749300 h 1476375"/>
                  <a:gd name="connsiteX35" fmla="*/ 1352550 w 2565400"/>
                  <a:gd name="connsiteY35" fmla="*/ 803275 h 1476375"/>
                  <a:gd name="connsiteX36" fmla="*/ 1317625 w 2565400"/>
                  <a:gd name="connsiteY36" fmla="*/ 844550 h 1476375"/>
                  <a:gd name="connsiteX37" fmla="*/ 1263650 w 2565400"/>
                  <a:gd name="connsiteY37" fmla="*/ 860425 h 1476375"/>
                  <a:gd name="connsiteX38" fmla="*/ 1247775 w 2565400"/>
                  <a:gd name="connsiteY38" fmla="*/ 882650 h 1476375"/>
                  <a:gd name="connsiteX39" fmla="*/ 1235075 w 2565400"/>
                  <a:gd name="connsiteY39" fmla="*/ 908050 h 1476375"/>
                  <a:gd name="connsiteX40" fmla="*/ 1209675 w 2565400"/>
                  <a:gd name="connsiteY40" fmla="*/ 923925 h 1476375"/>
                  <a:gd name="connsiteX41" fmla="*/ 1171575 w 2565400"/>
                  <a:gd name="connsiteY41" fmla="*/ 930275 h 1476375"/>
                  <a:gd name="connsiteX42" fmla="*/ 1095375 w 2565400"/>
                  <a:gd name="connsiteY42" fmla="*/ 942975 h 1476375"/>
                  <a:gd name="connsiteX43" fmla="*/ 1016000 w 2565400"/>
                  <a:gd name="connsiteY43" fmla="*/ 949325 h 1476375"/>
                  <a:gd name="connsiteX44" fmla="*/ 958850 w 2565400"/>
                  <a:gd name="connsiteY44" fmla="*/ 933450 h 1476375"/>
                  <a:gd name="connsiteX45" fmla="*/ 911225 w 2565400"/>
                  <a:gd name="connsiteY45" fmla="*/ 927100 h 1476375"/>
                  <a:gd name="connsiteX46" fmla="*/ 882650 w 2565400"/>
                  <a:gd name="connsiteY46" fmla="*/ 939800 h 1476375"/>
                  <a:gd name="connsiteX47" fmla="*/ 847725 w 2565400"/>
                  <a:gd name="connsiteY47" fmla="*/ 968375 h 1476375"/>
                  <a:gd name="connsiteX48" fmla="*/ 835025 w 2565400"/>
                  <a:gd name="connsiteY48" fmla="*/ 987425 h 1476375"/>
                  <a:gd name="connsiteX49" fmla="*/ 828675 w 2565400"/>
                  <a:gd name="connsiteY49" fmla="*/ 1009650 h 1476375"/>
                  <a:gd name="connsiteX50" fmla="*/ 812800 w 2565400"/>
                  <a:gd name="connsiteY50" fmla="*/ 1028700 h 1476375"/>
                  <a:gd name="connsiteX51" fmla="*/ 803275 w 2565400"/>
                  <a:gd name="connsiteY51" fmla="*/ 1006475 h 1476375"/>
                  <a:gd name="connsiteX52" fmla="*/ 774700 w 2565400"/>
                  <a:gd name="connsiteY52" fmla="*/ 971550 h 1476375"/>
                  <a:gd name="connsiteX53" fmla="*/ 733425 w 2565400"/>
                  <a:gd name="connsiteY53" fmla="*/ 958850 h 1476375"/>
                  <a:gd name="connsiteX54" fmla="*/ 720725 w 2565400"/>
                  <a:gd name="connsiteY54" fmla="*/ 981075 h 1476375"/>
                  <a:gd name="connsiteX55" fmla="*/ 685800 w 2565400"/>
                  <a:gd name="connsiteY55" fmla="*/ 1003300 h 1476375"/>
                  <a:gd name="connsiteX56" fmla="*/ 635000 w 2565400"/>
                  <a:gd name="connsiteY56" fmla="*/ 1012825 h 1476375"/>
                  <a:gd name="connsiteX57" fmla="*/ 625475 w 2565400"/>
                  <a:gd name="connsiteY57" fmla="*/ 1038225 h 1476375"/>
                  <a:gd name="connsiteX58" fmla="*/ 631825 w 2565400"/>
                  <a:gd name="connsiteY58" fmla="*/ 1060450 h 1476375"/>
                  <a:gd name="connsiteX59" fmla="*/ 625475 w 2565400"/>
                  <a:gd name="connsiteY59" fmla="*/ 1082675 h 1476375"/>
                  <a:gd name="connsiteX60" fmla="*/ 600075 w 2565400"/>
                  <a:gd name="connsiteY60" fmla="*/ 1095375 h 1476375"/>
                  <a:gd name="connsiteX61" fmla="*/ 590550 w 2565400"/>
                  <a:gd name="connsiteY61" fmla="*/ 1117600 h 1476375"/>
                  <a:gd name="connsiteX62" fmla="*/ 520700 w 2565400"/>
                  <a:gd name="connsiteY62" fmla="*/ 1165225 h 1476375"/>
                  <a:gd name="connsiteX63" fmla="*/ 482600 w 2565400"/>
                  <a:gd name="connsiteY63" fmla="*/ 1184275 h 1476375"/>
                  <a:gd name="connsiteX64" fmla="*/ 441325 w 2565400"/>
                  <a:gd name="connsiteY64" fmla="*/ 1196975 h 1476375"/>
                  <a:gd name="connsiteX65" fmla="*/ 419100 w 2565400"/>
                  <a:gd name="connsiteY65" fmla="*/ 1228725 h 1476375"/>
                  <a:gd name="connsiteX66" fmla="*/ 387350 w 2565400"/>
                  <a:gd name="connsiteY66" fmla="*/ 1235075 h 1476375"/>
                  <a:gd name="connsiteX67" fmla="*/ 330200 w 2565400"/>
                  <a:gd name="connsiteY67" fmla="*/ 1222375 h 1476375"/>
                  <a:gd name="connsiteX68" fmla="*/ 295275 w 2565400"/>
                  <a:gd name="connsiteY68" fmla="*/ 1228725 h 1476375"/>
                  <a:gd name="connsiteX69" fmla="*/ 279400 w 2565400"/>
                  <a:gd name="connsiteY69" fmla="*/ 1244600 h 1476375"/>
                  <a:gd name="connsiteX70" fmla="*/ 263525 w 2565400"/>
                  <a:gd name="connsiteY70" fmla="*/ 1254125 h 1476375"/>
                  <a:gd name="connsiteX71" fmla="*/ 241300 w 2565400"/>
                  <a:gd name="connsiteY71" fmla="*/ 1254125 h 1476375"/>
                  <a:gd name="connsiteX72" fmla="*/ 228600 w 2565400"/>
                  <a:gd name="connsiteY72" fmla="*/ 1266825 h 1476375"/>
                  <a:gd name="connsiteX73" fmla="*/ 212725 w 2565400"/>
                  <a:gd name="connsiteY73" fmla="*/ 1279525 h 1476375"/>
                  <a:gd name="connsiteX74" fmla="*/ 206375 w 2565400"/>
                  <a:gd name="connsiteY74" fmla="*/ 1304925 h 1476375"/>
                  <a:gd name="connsiteX75" fmla="*/ 171450 w 2565400"/>
                  <a:gd name="connsiteY75" fmla="*/ 1314450 h 1476375"/>
                  <a:gd name="connsiteX76" fmla="*/ 127000 w 2565400"/>
                  <a:gd name="connsiteY76" fmla="*/ 1314450 h 1476375"/>
                  <a:gd name="connsiteX77" fmla="*/ 98425 w 2565400"/>
                  <a:gd name="connsiteY77" fmla="*/ 1304925 h 1476375"/>
                  <a:gd name="connsiteX78" fmla="*/ 79375 w 2565400"/>
                  <a:gd name="connsiteY78" fmla="*/ 1314450 h 1476375"/>
                  <a:gd name="connsiteX79" fmla="*/ 88900 w 2565400"/>
                  <a:gd name="connsiteY79" fmla="*/ 1368425 h 1476375"/>
                  <a:gd name="connsiteX80" fmla="*/ 98425 w 2565400"/>
                  <a:gd name="connsiteY80" fmla="*/ 1403350 h 1476375"/>
                  <a:gd name="connsiteX81" fmla="*/ 98425 w 2565400"/>
                  <a:gd name="connsiteY81" fmla="*/ 1425575 h 1476375"/>
                  <a:gd name="connsiteX82" fmla="*/ 88900 w 2565400"/>
                  <a:gd name="connsiteY82" fmla="*/ 1444625 h 1476375"/>
                  <a:gd name="connsiteX83" fmla="*/ 69850 w 2565400"/>
                  <a:gd name="connsiteY83" fmla="*/ 1457325 h 1476375"/>
                  <a:gd name="connsiteX84" fmla="*/ 0 w 2565400"/>
                  <a:gd name="connsiteY84" fmla="*/ 1476375 h 147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2565400" h="1476375">
                    <a:moveTo>
                      <a:pt x="2565400" y="0"/>
                    </a:moveTo>
                    <a:cubicBezTo>
                      <a:pt x="2550583" y="23812"/>
                      <a:pt x="2535767" y="47625"/>
                      <a:pt x="2527300" y="69850"/>
                    </a:cubicBezTo>
                    <a:cubicBezTo>
                      <a:pt x="2518833" y="92075"/>
                      <a:pt x="2516717" y="113242"/>
                      <a:pt x="2514600" y="133350"/>
                    </a:cubicBezTo>
                    <a:cubicBezTo>
                      <a:pt x="2512483" y="153458"/>
                      <a:pt x="2515129" y="173038"/>
                      <a:pt x="2514600" y="190500"/>
                    </a:cubicBezTo>
                    <a:cubicBezTo>
                      <a:pt x="2514071" y="207962"/>
                      <a:pt x="2517246" y="224367"/>
                      <a:pt x="2511425" y="238125"/>
                    </a:cubicBezTo>
                    <a:cubicBezTo>
                      <a:pt x="2505604" y="251883"/>
                      <a:pt x="2488142" y="261408"/>
                      <a:pt x="2479675" y="273050"/>
                    </a:cubicBezTo>
                    <a:cubicBezTo>
                      <a:pt x="2471208" y="284692"/>
                      <a:pt x="2463800" y="295275"/>
                      <a:pt x="2460625" y="307975"/>
                    </a:cubicBezTo>
                    <a:cubicBezTo>
                      <a:pt x="2457450" y="320675"/>
                      <a:pt x="2464329" y="338667"/>
                      <a:pt x="2460625" y="349250"/>
                    </a:cubicBezTo>
                    <a:cubicBezTo>
                      <a:pt x="2456921" y="359833"/>
                      <a:pt x="2450571" y="367242"/>
                      <a:pt x="2438400" y="371475"/>
                    </a:cubicBezTo>
                    <a:cubicBezTo>
                      <a:pt x="2426229" y="375708"/>
                      <a:pt x="2407179" y="375179"/>
                      <a:pt x="2387600" y="374650"/>
                    </a:cubicBezTo>
                    <a:cubicBezTo>
                      <a:pt x="2368021" y="374121"/>
                      <a:pt x="2339446" y="365125"/>
                      <a:pt x="2320925" y="368300"/>
                    </a:cubicBezTo>
                    <a:cubicBezTo>
                      <a:pt x="2302404" y="371475"/>
                      <a:pt x="2289175" y="381529"/>
                      <a:pt x="2276475" y="393700"/>
                    </a:cubicBezTo>
                    <a:cubicBezTo>
                      <a:pt x="2263775" y="405871"/>
                      <a:pt x="2257954" y="428625"/>
                      <a:pt x="2244725" y="441325"/>
                    </a:cubicBezTo>
                    <a:cubicBezTo>
                      <a:pt x="2231496" y="454025"/>
                      <a:pt x="2214562" y="463021"/>
                      <a:pt x="2197100" y="469900"/>
                    </a:cubicBezTo>
                    <a:cubicBezTo>
                      <a:pt x="2179638" y="476779"/>
                      <a:pt x="2139950" y="482600"/>
                      <a:pt x="2139950" y="482600"/>
                    </a:cubicBezTo>
                    <a:cubicBezTo>
                      <a:pt x="2121429" y="486833"/>
                      <a:pt x="2098146" y="489479"/>
                      <a:pt x="2085975" y="495300"/>
                    </a:cubicBezTo>
                    <a:cubicBezTo>
                      <a:pt x="2073804" y="501121"/>
                      <a:pt x="2074333" y="509058"/>
                      <a:pt x="2066925" y="517525"/>
                    </a:cubicBezTo>
                    <a:cubicBezTo>
                      <a:pt x="2059517" y="525992"/>
                      <a:pt x="2048933" y="533400"/>
                      <a:pt x="2041525" y="546100"/>
                    </a:cubicBezTo>
                    <a:cubicBezTo>
                      <a:pt x="2034117" y="558800"/>
                      <a:pt x="2027237" y="580496"/>
                      <a:pt x="2022475" y="593725"/>
                    </a:cubicBezTo>
                    <a:cubicBezTo>
                      <a:pt x="2017713" y="606954"/>
                      <a:pt x="2018242" y="617008"/>
                      <a:pt x="2012950" y="625475"/>
                    </a:cubicBezTo>
                    <a:cubicBezTo>
                      <a:pt x="2007658" y="633942"/>
                      <a:pt x="1999721" y="640292"/>
                      <a:pt x="1990725" y="644525"/>
                    </a:cubicBezTo>
                    <a:cubicBezTo>
                      <a:pt x="1981729" y="648758"/>
                      <a:pt x="1972733" y="648758"/>
                      <a:pt x="1958975" y="650875"/>
                    </a:cubicBezTo>
                    <a:cubicBezTo>
                      <a:pt x="1945217" y="652992"/>
                      <a:pt x="1925108" y="656167"/>
                      <a:pt x="1908175" y="657225"/>
                    </a:cubicBezTo>
                    <a:cubicBezTo>
                      <a:pt x="1891242" y="658283"/>
                      <a:pt x="1872721" y="654050"/>
                      <a:pt x="1857375" y="657225"/>
                    </a:cubicBezTo>
                    <a:cubicBezTo>
                      <a:pt x="1842029" y="660400"/>
                      <a:pt x="1829329" y="671513"/>
                      <a:pt x="1816100" y="676275"/>
                    </a:cubicBezTo>
                    <a:cubicBezTo>
                      <a:pt x="1802871" y="681037"/>
                      <a:pt x="1795462" y="683683"/>
                      <a:pt x="1778000" y="685800"/>
                    </a:cubicBezTo>
                    <a:cubicBezTo>
                      <a:pt x="1760538" y="687917"/>
                      <a:pt x="1725083" y="687917"/>
                      <a:pt x="1711325" y="688975"/>
                    </a:cubicBezTo>
                    <a:cubicBezTo>
                      <a:pt x="1697567" y="690033"/>
                      <a:pt x="1702329" y="685271"/>
                      <a:pt x="1695450" y="692150"/>
                    </a:cubicBezTo>
                    <a:cubicBezTo>
                      <a:pt x="1688571" y="699029"/>
                      <a:pt x="1678517" y="722313"/>
                      <a:pt x="1670050" y="730250"/>
                    </a:cubicBezTo>
                    <a:cubicBezTo>
                      <a:pt x="1661583" y="738188"/>
                      <a:pt x="1655233" y="739246"/>
                      <a:pt x="1644650" y="739775"/>
                    </a:cubicBezTo>
                    <a:cubicBezTo>
                      <a:pt x="1634067" y="740304"/>
                      <a:pt x="1619779" y="737129"/>
                      <a:pt x="1606550" y="733425"/>
                    </a:cubicBezTo>
                    <a:cubicBezTo>
                      <a:pt x="1593321" y="729721"/>
                      <a:pt x="1581150" y="720725"/>
                      <a:pt x="1565275" y="717550"/>
                    </a:cubicBezTo>
                    <a:cubicBezTo>
                      <a:pt x="1549400" y="714375"/>
                      <a:pt x="1527175" y="713317"/>
                      <a:pt x="1511300" y="714375"/>
                    </a:cubicBezTo>
                    <a:cubicBezTo>
                      <a:pt x="1495425" y="715433"/>
                      <a:pt x="1486958" y="718079"/>
                      <a:pt x="1470025" y="723900"/>
                    </a:cubicBezTo>
                    <a:cubicBezTo>
                      <a:pt x="1453092" y="729721"/>
                      <a:pt x="1429279" y="736071"/>
                      <a:pt x="1409700" y="749300"/>
                    </a:cubicBezTo>
                    <a:cubicBezTo>
                      <a:pt x="1390121" y="762529"/>
                      <a:pt x="1367896" y="787400"/>
                      <a:pt x="1352550" y="803275"/>
                    </a:cubicBezTo>
                    <a:cubicBezTo>
                      <a:pt x="1337204" y="819150"/>
                      <a:pt x="1332442" y="835025"/>
                      <a:pt x="1317625" y="844550"/>
                    </a:cubicBezTo>
                    <a:cubicBezTo>
                      <a:pt x="1302808" y="854075"/>
                      <a:pt x="1275292" y="854075"/>
                      <a:pt x="1263650" y="860425"/>
                    </a:cubicBezTo>
                    <a:cubicBezTo>
                      <a:pt x="1252008" y="866775"/>
                      <a:pt x="1252537" y="874713"/>
                      <a:pt x="1247775" y="882650"/>
                    </a:cubicBezTo>
                    <a:cubicBezTo>
                      <a:pt x="1243012" y="890588"/>
                      <a:pt x="1241425" y="901171"/>
                      <a:pt x="1235075" y="908050"/>
                    </a:cubicBezTo>
                    <a:cubicBezTo>
                      <a:pt x="1228725" y="914929"/>
                      <a:pt x="1220258" y="920221"/>
                      <a:pt x="1209675" y="923925"/>
                    </a:cubicBezTo>
                    <a:cubicBezTo>
                      <a:pt x="1199092" y="927629"/>
                      <a:pt x="1171575" y="930275"/>
                      <a:pt x="1171575" y="930275"/>
                    </a:cubicBezTo>
                    <a:cubicBezTo>
                      <a:pt x="1152525" y="933450"/>
                      <a:pt x="1121304" y="939800"/>
                      <a:pt x="1095375" y="942975"/>
                    </a:cubicBezTo>
                    <a:cubicBezTo>
                      <a:pt x="1069446" y="946150"/>
                      <a:pt x="1038754" y="950912"/>
                      <a:pt x="1016000" y="949325"/>
                    </a:cubicBezTo>
                    <a:cubicBezTo>
                      <a:pt x="993246" y="947738"/>
                      <a:pt x="976312" y="937154"/>
                      <a:pt x="958850" y="933450"/>
                    </a:cubicBezTo>
                    <a:cubicBezTo>
                      <a:pt x="941388" y="929746"/>
                      <a:pt x="923925" y="926042"/>
                      <a:pt x="911225" y="927100"/>
                    </a:cubicBezTo>
                    <a:cubicBezTo>
                      <a:pt x="898525" y="928158"/>
                      <a:pt x="893233" y="932921"/>
                      <a:pt x="882650" y="939800"/>
                    </a:cubicBezTo>
                    <a:cubicBezTo>
                      <a:pt x="872067" y="946679"/>
                      <a:pt x="855662" y="960438"/>
                      <a:pt x="847725" y="968375"/>
                    </a:cubicBezTo>
                    <a:cubicBezTo>
                      <a:pt x="839788" y="976312"/>
                      <a:pt x="838200" y="980546"/>
                      <a:pt x="835025" y="987425"/>
                    </a:cubicBezTo>
                    <a:cubicBezTo>
                      <a:pt x="831850" y="994304"/>
                      <a:pt x="832379" y="1002771"/>
                      <a:pt x="828675" y="1009650"/>
                    </a:cubicBezTo>
                    <a:cubicBezTo>
                      <a:pt x="824971" y="1016529"/>
                      <a:pt x="817033" y="1029229"/>
                      <a:pt x="812800" y="1028700"/>
                    </a:cubicBezTo>
                    <a:cubicBezTo>
                      <a:pt x="808567" y="1028171"/>
                      <a:pt x="809625" y="1016000"/>
                      <a:pt x="803275" y="1006475"/>
                    </a:cubicBezTo>
                    <a:cubicBezTo>
                      <a:pt x="796925" y="996950"/>
                      <a:pt x="786342" y="979488"/>
                      <a:pt x="774700" y="971550"/>
                    </a:cubicBezTo>
                    <a:cubicBezTo>
                      <a:pt x="763058" y="963613"/>
                      <a:pt x="742421" y="957263"/>
                      <a:pt x="733425" y="958850"/>
                    </a:cubicBezTo>
                    <a:cubicBezTo>
                      <a:pt x="724429" y="960437"/>
                      <a:pt x="728662" y="973667"/>
                      <a:pt x="720725" y="981075"/>
                    </a:cubicBezTo>
                    <a:cubicBezTo>
                      <a:pt x="712787" y="988483"/>
                      <a:pt x="700087" y="998008"/>
                      <a:pt x="685800" y="1003300"/>
                    </a:cubicBezTo>
                    <a:cubicBezTo>
                      <a:pt x="671513" y="1008592"/>
                      <a:pt x="645054" y="1007004"/>
                      <a:pt x="635000" y="1012825"/>
                    </a:cubicBezTo>
                    <a:cubicBezTo>
                      <a:pt x="624946" y="1018646"/>
                      <a:pt x="626004" y="1030288"/>
                      <a:pt x="625475" y="1038225"/>
                    </a:cubicBezTo>
                    <a:cubicBezTo>
                      <a:pt x="624946" y="1046163"/>
                      <a:pt x="631825" y="1053042"/>
                      <a:pt x="631825" y="1060450"/>
                    </a:cubicBezTo>
                    <a:cubicBezTo>
                      <a:pt x="631825" y="1067858"/>
                      <a:pt x="630767" y="1076854"/>
                      <a:pt x="625475" y="1082675"/>
                    </a:cubicBezTo>
                    <a:cubicBezTo>
                      <a:pt x="620183" y="1088496"/>
                      <a:pt x="605896" y="1089554"/>
                      <a:pt x="600075" y="1095375"/>
                    </a:cubicBezTo>
                    <a:cubicBezTo>
                      <a:pt x="594254" y="1101196"/>
                      <a:pt x="603779" y="1105958"/>
                      <a:pt x="590550" y="1117600"/>
                    </a:cubicBezTo>
                    <a:cubicBezTo>
                      <a:pt x="577321" y="1129242"/>
                      <a:pt x="538691" y="1154113"/>
                      <a:pt x="520700" y="1165225"/>
                    </a:cubicBezTo>
                    <a:cubicBezTo>
                      <a:pt x="502709" y="1176337"/>
                      <a:pt x="495829" y="1178983"/>
                      <a:pt x="482600" y="1184275"/>
                    </a:cubicBezTo>
                    <a:cubicBezTo>
                      <a:pt x="469371" y="1189567"/>
                      <a:pt x="451908" y="1189567"/>
                      <a:pt x="441325" y="1196975"/>
                    </a:cubicBezTo>
                    <a:cubicBezTo>
                      <a:pt x="430742" y="1204383"/>
                      <a:pt x="428096" y="1222375"/>
                      <a:pt x="419100" y="1228725"/>
                    </a:cubicBezTo>
                    <a:cubicBezTo>
                      <a:pt x="410104" y="1235075"/>
                      <a:pt x="402167" y="1236133"/>
                      <a:pt x="387350" y="1235075"/>
                    </a:cubicBezTo>
                    <a:cubicBezTo>
                      <a:pt x="372533" y="1234017"/>
                      <a:pt x="345546" y="1223433"/>
                      <a:pt x="330200" y="1222375"/>
                    </a:cubicBezTo>
                    <a:cubicBezTo>
                      <a:pt x="314854" y="1221317"/>
                      <a:pt x="303742" y="1225021"/>
                      <a:pt x="295275" y="1228725"/>
                    </a:cubicBezTo>
                    <a:cubicBezTo>
                      <a:pt x="286808" y="1232429"/>
                      <a:pt x="284692" y="1240367"/>
                      <a:pt x="279400" y="1244600"/>
                    </a:cubicBezTo>
                    <a:cubicBezTo>
                      <a:pt x="274108" y="1248833"/>
                      <a:pt x="269875" y="1252538"/>
                      <a:pt x="263525" y="1254125"/>
                    </a:cubicBezTo>
                    <a:cubicBezTo>
                      <a:pt x="257175" y="1255713"/>
                      <a:pt x="247121" y="1252008"/>
                      <a:pt x="241300" y="1254125"/>
                    </a:cubicBezTo>
                    <a:cubicBezTo>
                      <a:pt x="235479" y="1256242"/>
                      <a:pt x="233362" y="1262592"/>
                      <a:pt x="228600" y="1266825"/>
                    </a:cubicBezTo>
                    <a:cubicBezTo>
                      <a:pt x="223838" y="1271058"/>
                      <a:pt x="216429" y="1273175"/>
                      <a:pt x="212725" y="1279525"/>
                    </a:cubicBezTo>
                    <a:cubicBezTo>
                      <a:pt x="209021" y="1285875"/>
                      <a:pt x="213254" y="1299104"/>
                      <a:pt x="206375" y="1304925"/>
                    </a:cubicBezTo>
                    <a:cubicBezTo>
                      <a:pt x="199496" y="1310746"/>
                      <a:pt x="184679" y="1312863"/>
                      <a:pt x="171450" y="1314450"/>
                    </a:cubicBezTo>
                    <a:cubicBezTo>
                      <a:pt x="158221" y="1316037"/>
                      <a:pt x="139171" y="1316037"/>
                      <a:pt x="127000" y="1314450"/>
                    </a:cubicBezTo>
                    <a:cubicBezTo>
                      <a:pt x="114829" y="1312863"/>
                      <a:pt x="106362" y="1304925"/>
                      <a:pt x="98425" y="1304925"/>
                    </a:cubicBezTo>
                    <a:cubicBezTo>
                      <a:pt x="90488" y="1304925"/>
                      <a:pt x="80962" y="1303867"/>
                      <a:pt x="79375" y="1314450"/>
                    </a:cubicBezTo>
                    <a:cubicBezTo>
                      <a:pt x="77787" y="1325033"/>
                      <a:pt x="85725" y="1353608"/>
                      <a:pt x="88900" y="1368425"/>
                    </a:cubicBezTo>
                    <a:cubicBezTo>
                      <a:pt x="92075" y="1383242"/>
                      <a:pt x="96837" y="1393825"/>
                      <a:pt x="98425" y="1403350"/>
                    </a:cubicBezTo>
                    <a:cubicBezTo>
                      <a:pt x="100012" y="1412875"/>
                      <a:pt x="100012" y="1418696"/>
                      <a:pt x="98425" y="1425575"/>
                    </a:cubicBezTo>
                    <a:cubicBezTo>
                      <a:pt x="96838" y="1432454"/>
                      <a:pt x="93662" y="1439333"/>
                      <a:pt x="88900" y="1444625"/>
                    </a:cubicBezTo>
                    <a:cubicBezTo>
                      <a:pt x="84137" y="1449917"/>
                      <a:pt x="84667" y="1452033"/>
                      <a:pt x="69850" y="1457325"/>
                    </a:cubicBezTo>
                    <a:cubicBezTo>
                      <a:pt x="55033" y="1462617"/>
                      <a:pt x="27516" y="1469496"/>
                      <a:pt x="0" y="1476375"/>
                    </a:cubicBezTo>
                  </a:path>
                </a:pathLst>
              </a:custGeom>
              <a:noFill/>
              <a:ln w="635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2" name="Полилиния 311"/>
              <p:cNvSpPr/>
              <p:nvPr/>
            </p:nvSpPr>
            <p:spPr>
              <a:xfrm>
                <a:off x="16368215" y="-5466047"/>
                <a:ext cx="1502611" cy="4903537"/>
              </a:xfrm>
              <a:custGeom>
                <a:avLst/>
                <a:gdLst>
                  <a:gd name="connsiteX0" fmla="*/ 0 w 1502611"/>
                  <a:gd name="connsiteY0" fmla="*/ 0 h 4903537"/>
                  <a:gd name="connsiteX1" fmla="*/ 213895 w 1502611"/>
                  <a:gd name="connsiteY1" fmla="*/ 101600 h 4903537"/>
                  <a:gd name="connsiteX2" fmla="*/ 385011 w 1502611"/>
                  <a:gd name="connsiteY2" fmla="*/ 235284 h 4903537"/>
                  <a:gd name="connsiteX3" fmla="*/ 529390 w 1502611"/>
                  <a:gd name="connsiteY3" fmla="*/ 529389 h 4903537"/>
                  <a:gd name="connsiteX4" fmla="*/ 636337 w 1502611"/>
                  <a:gd name="connsiteY4" fmla="*/ 807452 h 4903537"/>
                  <a:gd name="connsiteX5" fmla="*/ 759326 w 1502611"/>
                  <a:gd name="connsiteY5" fmla="*/ 978568 h 4903537"/>
                  <a:gd name="connsiteX6" fmla="*/ 812800 w 1502611"/>
                  <a:gd name="connsiteY6" fmla="*/ 1096210 h 4903537"/>
                  <a:gd name="connsiteX7" fmla="*/ 791411 w 1502611"/>
                  <a:gd name="connsiteY7" fmla="*/ 1208505 h 4903537"/>
                  <a:gd name="connsiteX8" fmla="*/ 770021 w 1502611"/>
                  <a:gd name="connsiteY8" fmla="*/ 1251284 h 4903537"/>
                  <a:gd name="connsiteX9" fmla="*/ 770021 w 1502611"/>
                  <a:gd name="connsiteY9" fmla="*/ 1401010 h 4903537"/>
                  <a:gd name="connsiteX10" fmla="*/ 780716 w 1502611"/>
                  <a:gd name="connsiteY10" fmla="*/ 1540042 h 4903537"/>
                  <a:gd name="connsiteX11" fmla="*/ 802105 w 1502611"/>
                  <a:gd name="connsiteY11" fmla="*/ 1695116 h 4903537"/>
                  <a:gd name="connsiteX12" fmla="*/ 818147 w 1502611"/>
                  <a:gd name="connsiteY12" fmla="*/ 1935747 h 4903537"/>
                  <a:gd name="connsiteX13" fmla="*/ 850232 w 1502611"/>
                  <a:gd name="connsiteY13" fmla="*/ 2149642 h 4903537"/>
                  <a:gd name="connsiteX14" fmla="*/ 957179 w 1502611"/>
                  <a:gd name="connsiteY14" fmla="*/ 2641600 h 4903537"/>
                  <a:gd name="connsiteX15" fmla="*/ 1016000 w 1502611"/>
                  <a:gd name="connsiteY15" fmla="*/ 2999873 h 4903537"/>
                  <a:gd name="connsiteX16" fmla="*/ 1053432 w 1502611"/>
                  <a:gd name="connsiteY16" fmla="*/ 3208421 h 4903537"/>
                  <a:gd name="connsiteX17" fmla="*/ 1101558 w 1502611"/>
                  <a:gd name="connsiteY17" fmla="*/ 3320716 h 4903537"/>
                  <a:gd name="connsiteX18" fmla="*/ 1080169 w 1502611"/>
                  <a:gd name="connsiteY18" fmla="*/ 3454400 h 4903537"/>
                  <a:gd name="connsiteX19" fmla="*/ 1064126 w 1502611"/>
                  <a:gd name="connsiteY19" fmla="*/ 3556000 h 4903537"/>
                  <a:gd name="connsiteX20" fmla="*/ 1106905 w 1502611"/>
                  <a:gd name="connsiteY20" fmla="*/ 3727116 h 4903537"/>
                  <a:gd name="connsiteX21" fmla="*/ 1224547 w 1502611"/>
                  <a:gd name="connsiteY21" fmla="*/ 4128168 h 4903537"/>
                  <a:gd name="connsiteX22" fmla="*/ 1272674 w 1502611"/>
                  <a:gd name="connsiteY22" fmla="*/ 4219073 h 4903537"/>
                  <a:gd name="connsiteX23" fmla="*/ 1363579 w 1502611"/>
                  <a:gd name="connsiteY23" fmla="*/ 4256505 h 4903537"/>
                  <a:gd name="connsiteX24" fmla="*/ 1395663 w 1502611"/>
                  <a:gd name="connsiteY24" fmla="*/ 4288589 h 4903537"/>
                  <a:gd name="connsiteX25" fmla="*/ 1374274 w 1502611"/>
                  <a:gd name="connsiteY25" fmla="*/ 4358105 h 4903537"/>
                  <a:gd name="connsiteX26" fmla="*/ 1304758 w 1502611"/>
                  <a:gd name="connsiteY26" fmla="*/ 4523873 h 4903537"/>
                  <a:gd name="connsiteX27" fmla="*/ 1315453 w 1502611"/>
                  <a:gd name="connsiteY27" fmla="*/ 4668252 h 4903537"/>
                  <a:gd name="connsiteX28" fmla="*/ 1363579 w 1502611"/>
                  <a:gd name="connsiteY28" fmla="*/ 4759158 h 4903537"/>
                  <a:gd name="connsiteX29" fmla="*/ 1502611 w 1502611"/>
                  <a:gd name="connsiteY29" fmla="*/ 4903537 h 4903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502611" h="4903537">
                    <a:moveTo>
                      <a:pt x="0" y="0"/>
                    </a:moveTo>
                    <a:cubicBezTo>
                      <a:pt x="74863" y="31193"/>
                      <a:pt x="149727" y="62386"/>
                      <a:pt x="213895" y="101600"/>
                    </a:cubicBezTo>
                    <a:cubicBezTo>
                      <a:pt x="278064" y="140814"/>
                      <a:pt x="332429" y="163986"/>
                      <a:pt x="385011" y="235284"/>
                    </a:cubicBezTo>
                    <a:cubicBezTo>
                      <a:pt x="437593" y="306582"/>
                      <a:pt x="487502" y="434028"/>
                      <a:pt x="529390" y="529389"/>
                    </a:cubicBezTo>
                    <a:cubicBezTo>
                      <a:pt x="571278" y="624750"/>
                      <a:pt x="598014" y="732589"/>
                      <a:pt x="636337" y="807452"/>
                    </a:cubicBezTo>
                    <a:cubicBezTo>
                      <a:pt x="674660" y="882315"/>
                      <a:pt x="729916" y="930442"/>
                      <a:pt x="759326" y="978568"/>
                    </a:cubicBezTo>
                    <a:cubicBezTo>
                      <a:pt x="788736" y="1026694"/>
                      <a:pt x="807452" y="1057887"/>
                      <a:pt x="812800" y="1096210"/>
                    </a:cubicBezTo>
                    <a:cubicBezTo>
                      <a:pt x="818148" y="1134533"/>
                      <a:pt x="798541" y="1182659"/>
                      <a:pt x="791411" y="1208505"/>
                    </a:cubicBezTo>
                    <a:cubicBezTo>
                      <a:pt x="784281" y="1234351"/>
                      <a:pt x="773586" y="1219200"/>
                      <a:pt x="770021" y="1251284"/>
                    </a:cubicBezTo>
                    <a:cubicBezTo>
                      <a:pt x="766456" y="1283368"/>
                      <a:pt x="768239" y="1352884"/>
                      <a:pt x="770021" y="1401010"/>
                    </a:cubicBezTo>
                    <a:cubicBezTo>
                      <a:pt x="771804" y="1449136"/>
                      <a:pt x="775369" y="1491024"/>
                      <a:pt x="780716" y="1540042"/>
                    </a:cubicBezTo>
                    <a:cubicBezTo>
                      <a:pt x="786063" y="1589060"/>
                      <a:pt x="795867" y="1629165"/>
                      <a:pt x="802105" y="1695116"/>
                    </a:cubicBezTo>
                    <a:cubicBezTo>
                      <a:pt x="808343" y="1761067"/>
                      <a:pt x="810126" y="1859993"/>
                      <a:pt x="818147" y="1935747"/>
                    </a:cubicBezTo>
                    <a:cubicBezTo>
                      <a:pt x="826168" y="2011501"/>
                      <a:pt x="827060" y="2032000"/>
                      <a:pt x="850232" y="2149642"/>
                    </a:cubicBezTo>
                    <a:cubicBezTo>
                      <a:pt x="873404" y="2267284"/>
                      <a:pt x="929551" y="2499895"/>
                      <a:pt x="957179" y="2641600"/>
                    </a:cubicBezTo>
                    <a:cubicBezTo>
                      <a:pt x="984807" y="2783305"/>
                      <a:pt x="999958" y="2905403"/>
                      <a:pt x="1016000" y="2999873"/>
                    </a:cubicBezTo>
                    <a:cubicBezTo>
                      <a:pt x="1032042" y="3094343"/>
                      <a:pt x="1039172" y="3154947"/>
                      <a:pt x="1053432" y="3208421"/>
                    </a:cubicBezTo>
                    <a:cubicBezTo>
                      <a:pt x="1067692" y="3261895"/>
                      <a:pt x="1097102" y="3279720"/>
                      <a:pt x="1101558" y="3320716"/>
                    </a:cubicBezTo>
                    <a:cubicBezTo>
                      <a:pt x="1106014" y="3361712"/>
                      <a:pt x="1086408" y="3415186"/>
                      <a:pt x="1080169" y="3454400"/>
                    </a:cubicBezTo>
                    <a:cubicBezTo>
                      <a:pt x="1073930" y="3493614"/>
                      <a:pt x="1059670" y="3510547"/>
                      <a:pt x="1064126" y="3556000"/>
                    </a:cubicBezTo>
                    <a:cubicBezTo>
                      <a:pt x="1068582" y="3601453"/>
                      <a:pt x="1080168" y="3631755"/>
                      <a:pt x="1106905" y="3727116"/>
                    </a:cubicBezTo>
                    <a:cubicBezTo>
                      <a:pt x="1133642" y="3822477"/>
                      <a:pt x="1196919" y="4046175"/>
                      <a:pt x="1224547" y="4128168"/>
                    </a:cubicBezTo>
                    <a:cubicBezTo>
                      <a:pt x="1252175" y="4210161"/>
                      <a:pt x="1249502" y="4197684"/>
                      <a:pt x="1272674" y="4219073"/>
                    </a:cubicBezTo>
                    <a:cubicBezTo>
                      <a:pt x="1295846" y="4240463"/>
                      <a:pt x="1343081" y="4244919"/>
                      <a:pt x="1363579" y="4256505"/>
                    </a:cubicBezTo>
                    <a:cubicBezTo>
                      <a:pt x="1384077" y="4268091"/>
                      <a:pt x="1393881" y="4271656"/>
                      <a:pt x="1395663" y="4288589"/>
                    </a:cubicBezTo>
                    <a:cubicBezTo>
                      <a:pt x="1397446" y="4305522"/>
                      <a:pt x="1389425" y="4318891"/>
                      <a:pt x="1374274" y="4358105"/>
                    </a:cubicBezTo>
                    <a:cubicBezTo>
                      <a:pt x="1359123" y="4397319"/>
                      <a:pt x="1314562" y="4472182"/>
                      <a:pt x="1304758" y="4523873"/>
                    </a:cubicBezTo>
                    <a:cubicBezTo>
                      <a:pt x="1294955" y="4575564"/>
                      <a:pt x="1305649" y="4629038"/>
                      <a:pt x="1315453" y="4668252"/>
                    </a:cubicBezTo>
                    <a:cubicBezTo>
                      <a:pt x="1325257" y="4707466"/>
                      <a:pt x="1332386" y="4719944"/>
                      <a:pt x="1363579" y="4759158"/>
                    </a:cubicBezTo>
                    <a:cubicBezTo>
                      <a:pt x="1394772" y="4798372"/>
                      <a:pt x="1448691" y="4850954"/>
                      <a:pt x="1502611" y="4903537"/>
                    </a:cubicBezTo>
                  </a:path>
                </a:pathLst>
              </a:custGeom>
              <a:noFill/>
              <a:ln w="635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3" name="Полилиния 312"/>
              <p:cNvSpPr/>
              <p:nvPr/>
            </p:nvSpPr>
            <p:spPr>
              <a:xfrm>
                <a:off x="16567843" y="625608"/>
                <a:ext cx="444730" cy="441325"/>
              </a:xfrm>
              <a:custGeom>
                <a:avLst/>
                <a:gdLst>
                  <a:gd name="connsiteX0" fmla="*/ 444730 w 444730"/>
                  <a:gd name="connsiteY0" fmla="*/ 0 h 441325"/>
                  <a:gd name="connsiteX1" fmla="*/ 266930 w 444730"/>
                  <a:gd name="connsiteY1" fmla="*/ 0 h 441325"/>
                  <a:gd name="connsiteX2" fmla="*/ 184380 w 444730"/>
                  <a:gd name="connsiteY2" fmla="*/ 3175 h 441325"/>
                  <a:gd name="connsiteX3" fmla="*/ 92305 w 444730"/>
                  <a:gd name="connsiteY3" fmla="*/ 19050 h 441325"/>
                  <a:gd name="connsiteX4" fmla="*/ 44680 w 444730"/>
                  <a:gd name="connsiteY4" fmla="*/ 31750 h 441325"/>
                  <a:gd name="connsiteX5" fmla="*/ 12930 w 444730"/>
                  <a:gd name="connsiteY5" fmla="*/ 66675 h 441325"/>
                  <a:gd name="connsiteX6" fmla="*/ 230 w 444730"/>
                  <a:gd name="connsiteY6" fmla="*/ 120650 h 441325"/>
                  <a:gd name="connsiteX7" fmla="*/ 22455 w 444730"/>
                  <a:gd name="connsiteY7" fmla="*/ 184150 h 441325"/>
                  <a:gd name="connsiteX8" fmla="*/ 63730 w 444730"/>
                  <a:gd name="connsiteY8" fmla="*/ 222250 h 441325"/>
                  <a:gd name="connsiteX9" fmla="*/ 143105 w 444730"/>
                  <a:gd name="connsiteY9" fmla="*/ 250825 h 441325"/>
                  <a:gd name="connsiteX10" fmla="*/ 158980 w 444730"/>
                  <a:gd name="connsiteY10" fmla="*/ 285750 h 441325"/>
                  <a:gd name="connsiteX11" fmla="*/ 149455 w 444730"/>
                  <a:gd name="connsiteY11" fmla="*/ 339725 h 441325"/>
                  <a:gd name="connsiteX12" fmla="*/ 73255 w 444730"/>
                  <a:gd name="connsiteY12" fmla="*/ 381000 h 441325"/>
                  <a:gd name="connsiteX13" fmla="*/ 22455 w 444730"/>
                  <a:gd name="connsiteY13" fmla="*/ 441325 h 441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4730" h="441325">
                    <a:moveTo>
                      <a:pt x="444730" y="0"/>
                    </a:moveTo>
                    <a:lnTo>
                      <a:pt x="266930" y="0"/>
                    </a:lnTo>
                    <a:cubicBezTo>
                      <a:pt x="223538" y="529"/>
                      <a:pt x="213484" y="0"/>
                      <a:pt x="184380" y="3175"/>
                    </a:cubicBezTo>
                    <a:cubicBezTo>
                      <a:pt x="155276" y="6350"/>
                      <a:pt x="115588" y="14288"/>
                      <a:pt x="92305" y="19050"/>
                    </a:cubicBezTo>
                    <a:cubicBezTo>
                      <a:pt x="69022" y="23813"/>
                      <a:pt x="57909" y="23813"/>
                      <a:pt x="44680" y="31750"/>
                    </a:cubicBezTo>
                    <a:cubicBezTo>
                      <a:pt x="31451" y="39687"/>
                      <a:pt x="20338" y="51858"/>
                      <a:pt x="12930" y="66675"/>
                    </a:cubicBezTo>
                    <a:cubicBezTo>
                      <a:pt x="5522" y="81492"/>
                      <a:pt x="-1357" y="101071"/>
                      <a:pt x="230" y="120650"/>
                    </a:cubicBezTo>
                    <a:cubicBezTo>
                      <a:pt x="1817" y="140229"/>
                      <a:pt x="11872" y="167217"/>
                      <a:pt x="22455" y="184150"/>
                    </a:cubicBezTo>
                    <a:cubicBezTo>
                      <a:pt x="33038" y="201083"/>
                      <a:pt x="43622" y="211138"/>
                      <a:pt x="63730" y="222250"/>
                    </a:cubicBezTo>
                    <a:cubicBezTo>
                      <a:pt x="83838" y="233362"/>
                      <a:pt x="127230" y="240242"/>
                      <a:pt x="143105" y="250825"/>
                    </a:cubicBezTo>
                    <a:cubicBezTo>
                      <a:pt x="158980" y="261408"/>
                      <a:pt x="157922" y="270933"/>
                      <a:pt x="158980" y="285750"/>
                    </a:cubicBezTo>
                    <a:cubicBezTo>
                      <a:pt x="160038" y="300567"/>
                      <a:pt x="163742" y="323850"/>
                      <a:pt x="149455" y="339725"/>
                    </a:cubicBezTo>
                    <a:cubicBezTo>
                      <a:pt x="135167" y="355600"/>
                      <a:pt x="94422" y="364067"/>
                      <a:pt x="73255" y="381000"/>
                    </a:cubicBezTo>
                    <a:cubicBezTo>
                      <a:pt x="52088" y="397933"/>
                      <a:pt x="37271" y="419629"/>
                      <a:pt x="22455" y="441325"/>
                    </a:cubicBezTo>
                  </a:path>
                </a:pathLst>
              </a:custGeom>
              <a:noFill/>
              <a:ln w="635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4" name="Полилиния 313"/>
              <p:cNvSpPr/>
              <p:nvPr/>
            </p:nvSpPr>
            <p:spPr>
              <a:xfrm>
                <a:off x="16702693" y="-1965781"/>
                <a:ext cx="9014460" cy="3204799"/>
              </a:xfrm>
              <a:custGeom>
                <a:avLst/>
                <a:gdLst>
                  <a:gd name="connsiteX0" fmla="*/ 9014460 w 9014460"/>
                  <a:gd name="connsiteY0" fmla="*/ 423499 h 3204799"/>
                  <a:gd name="connsiteX1" fmla="*/ 8930640 w 9014460"/>
                  <a:gd name="connsiteY1" fmla="*/ 446359 h 3204799"/>
                  <a:gd name="connsiteX2" fmla="*/ 8877300 w 9014460"/>
                  <a:gd name="connsiteY2" fmla="*/ 530179 h 3204799"/>
                  <a:gd name="connsiteX3" fmla="*/ 8823960 w 9014460"/>
                  <a:gd name="connsiteY3" fmla="*/ 575899 h 3204799"/>
                  <a:gd name="connsiteX4" fmla="*/ 8801100 w 9014460"/>
                  <a:gd name="connsiteY4" fmla="*/ 583519 h 3204799"/>
                  <a:gd name="connsiteX5" fmla="*/ 8755380 w 9014460"/>
                  <a:gd name="connsiteY5" fmla="*/ 583519 h 3204799"/>
                  <a:gd name="connsiteX6" fmla="*/ 8663940 w 9014460"/>
                  <a:gd name="connsiteY6" fmla="*/ 583519 h 3204799"/>
                  <a:gd name="connsiteX7" fmla="*/ 8564880 w 9014460"/>
                  <a:gd name="connsiteY7" fmla="*/ 530179 h 3204799"/>
                  <a:gd name="connsiteX8" fmla="*/ 8496300 w 9014460"/>
                  <a:gd name="connsiteY8" fmla="*/ 484459 h 3204799"/>
                  <a:gd name="connsiteX9" fmla="*/ 8481060 w 9014460"/>
                  <a:gd name="connsiteY9" fmla="*/ 415879 h 3204799"/>
                  <a:gd name="connsiteX10" fmla="*/ 8420100 w 9014460"/>
                  <a:gd name="connsiteY10" fmla="*/ 339679 h 3204799"/>
                  <a:gd name="connsiteX11" fmla="*/ 8336280 w 9014460"/>
                  <a:gd name="connsiteY11" fmla="*/ 271099 h 3204799"/>
                  <a:gd name="connsiteX12" fmla="*/ 8199120 w 9014460"/>
                  <a:gd name="connsiteY12" fmla="*/ 95839 h 3204799"/>
                  <a:gd name="connsiteX13" fmla="*/ 8115300 w 9014460"/>
                  <a:gd name="connsiteY13" fmla="*/ 19639 h 3204799"/>
                  <a:gd name="connsiteX14" fmla="*/ 8061960 w 9014460"/>
                  <a:gd name="connsiteY14" fmla="*/ 19639 h 3204799"/>
                  <a:gd name="connsiteX15" fmla="*/ 8031480 w 9014460"/>
                  <a:gd name="connsiteY15" fmla="*/ 19639 h 3204799"/>
                  <a:gd name="connsiteX16" fmla="*/ 7978140 w 9014460"/>
                  <a:gd name="connsiteY16" fmla="*/ 50119 h 3204799"/>
                  <a:gd name="connsiteX17" fmla="*/ 7940040 w 9014460"/>
                  <a:gd name="connsiteY17" fmla="*/ 57739 h 3204799"/>
                  <a:gd name="connsiteX18" fmla="*/ 7894320 w 9014460"/>
                  <a:gd name="connsiteY18" fmla="*/ 27259 h 3204799"/>
                  <a:gd name="connsiteX19" fmla="*/ 7840980 w 9014460"/>
                  <a:gd name="connsiteY19" fmla="*/ 4399 h 3204799"/>
                  <a:gd name="connsiteX20" fmla="*/ 7780020 w 9014460"/>
                  <a:gd name="connsiteY20" fmla="*/ 4399 h 3204799"/>
                  <a:gd name="connsiteX21" fmla="*/ 7696200 w 9014460"/>
                  <a:gd name="connsiteY21" fmla="*/ 50119 h 3204799"/>
                  <a:gd name="connsiteX22" fmla="*/ 7627620 w 9014460"/>
                  <a:gd name="connsiteY22" fmla="*/ 72979 h 3204799"/>
                  <a:gd name="connsiteX23" fmla="*/ 7505700 w 9014460"/>
                  <a:gd name="connsiteY23" fmla="*/ 95839 h 3204799"/>
                  <a:gd name="connsiteX24" fmla="*/ 7429500 w 9014460"/>
                  <a:gd name="connsiteY24" fmla="*/ 172039 h 3204799"/>
                  <a:gd name="connsiteX25" fmla="*/ 7345680 w 9014460"/>
                  <a:gd name="connsiteY25" fmla="*/ 187279 h 3204799"/>
                  <a:gd name="connsiteX26" fmla="*/ 7254240 w 9014460"/>
                  <a:gd name="connsiteY26" fmla="*/ 202519 h 3204799"/>
                  <a:gd name="connsiteX27" fmla="*/ 7155180 w 9014460"/>
                  <a:gd name="connsiteY27" fmla="*/ 217759 h 3204799"/>
                  <a:gd name="connsiteX28" fmla="*/ 6926580 w 9014460"/>
                  <a:gd name="connsiteY28" fmla="*/ 232999 h 3204799"/>
                  <a:gd name="connsiteX29" fmla="*/ 6842760 w 9014460"/>
                  <a:gd name="connsiteY29" fmla="*/ 248239 h 3204799"/>
                  <a:gd name="connsiteX30" fmla="*/ 6659880 w 9014460"/>
                  <a:gd name="connsiteY30" fmla="*/ 263479 h 3204799"/>
                  <a:gd name="connsiteX31" fmla="*/ 6438900 w 9014460"/>
                  <a:gd name="connsiteY31" fmla="*/ 271099 h 3204799"/>
                  <a:gd name="connsiteX32" fmla="*/ 6309360 w 9014460"/>
                  <a:gd name="connsiteY32" fmla="*/ 248239 h 3204799"/>
                  <a:gd name="connsiteX33" fmla="*/ 6164580 w 9014460"/>
                  <a:gd name="connsiteY33" fmla="*/ 263479 h 3204799"/>
                  <a:gd name="connsiteX34" fmla="*/ 5943600 w 9014460"/>
                  <a:gd name="connsiteY34" fmla="*/ 362539 h 3204799"/>
                  <a:gd name="connsiteX35" fmla="*/ 5768340 w 9014460"/>
                  <a:gd name="connsiteY35" fmla="*/ 476839 h 3204799"/>
                  <a:gd name="connsiteX36" fmla="*/ 5722620 w 9014460"/>
                  <a:gd name="connsiteY36" fmla="*/ 507319 h 3204799"/>
                  <a:gd name="connsiteX37" fmla="*/ 5699760 w 9014460"/>
                  <a:gd name="connsiteY37" fmla="*/ 530179 h 3204799"/>
                  <a:gd name="connsiteX38" fmla="*/ 5669280 w 9014460"/>
                  <a:gd name="connsiteY38" fmla="*/ 530179 h 3204799"/>
                  <a:gd name="connsiteX39" fmla="*/ 5593080 w 9014460"/>
                  <a:gd name="connsiteY39" fmla="*/ 560659 h 3204799"/>
                  <a:gd name="connsiteX40" fmla="*/ 5554980 w 9014460"/>
                  <a:gd name="connsiteY40" fmla="*/ 613999 h 3204799"/>
                  <a:gd name="connsiteX41" fmla="*/ 5471160 w 9014460"/>
                  <a:gd name="connsiteY41" fmla="*/ 667339 h 3204799"/>
                  <a:gd name="connsiteX42" fmla="*/ 5387340 w 9014460"/>
                  <a:gd name="connsiteY42" fmla="*/ 697819 h 3204799"/>
                  <a:gd name="connsiteX43" fmla="*/ 5318760 w 9014460"/>
                  <a:gd name="connsiteY43" fmla="*/ 705439 h 3204799"/>
                  <a:gd name="connsiteX44" fmla="*/ 5265420 w 9014460"/>
                  <a:gd name="connsiteY44" fmla="*/ 728299 h 3204799"/>
                  <a:gd name="connsiteX45" fmla="*/ 5181600 w 9014460"/>
                  <a:gd name="connsiteY45" fmla="*/ 766399 h 3204799"/>
                  <a:gd name="connsiteX46" fmla="*/ 5044440 w 9014460"/>
                  <a:gd name="connsiteY46" fmla="*/ 781639 h 3204799"/>
                  <a:gd name="connsiteX47" fmla="*/ 4968240 w 9014460"/>
                  <a:gd name="connsiteY47" fmla="*/ 781639 h 3204799"/>
                  <a:gd name="connsiteX48" fmla="*/ 4869180 w 9014460"/>
                  <a:gd name="connsiteY48" fmla="*/ 781639 h 3204799"/>
                  <a:gd name="connsiteX49" fmla="*/ 4800600 w 9014460"/>
                  <a:gd name="connsiteY49" fmla="*/ 804499 h 3204799"/>
                  <a:gd name="connsiteX50" fmla="*/ 4724400 w 9014460"/>
                  <a:gd name="connsiteY50" fmla="*/ 842599 h 3204799"/>
                  <a:gd name="connsiteX51" fmla="*/ 4617720 w 9014460"/>
                  <a:gd name="connsiteY51" fmla="*/ 842599 h 3204799"/>
                  <a:gd name="connsiteX52" fmla="*/ 4556760 w 9014460"/>
                  <a:gd name="connsiteY52" fmla="*/ 895939 h 3204799"/>
                  <a:gd name="connsiteX53" fmla="*/ 4442460 w 9014460"/>
                  <a:gd name="connsiteY53" fmla="*/ 926419 h 3204799"/>
                  <a:gd name="connsiteX54" fmla="*/ 4312920 w 9014460"/>
                  <a:gd name="connsiteY54" fmla="*/ 918799 h 3204799"/>
                  <a:gd name="connsiteX55" fmla="*/ 4221480 w 9014460"/>
                  <a:gd name="connsiteY55" fmla="*/ 926419 h 3204799"/>
                  <a:gd name="connsiteX56" fmla="*/ 4175760 w 9014460"/>
                  <a:gd name="connsiteY56" fmla="*/ 941659 h 3204799"/>
                  <a:gd name="connsiteX57" fmla="*/ 4107180 w 9014460"/>
                  <a:gd name="connsiteY57" fmla="*/ 949279 h 3204799"/>
                  <a:gd name="connsiteX58" fmla="*/ 4061460 w 9014460"/>
                  <a:gd name="connsiteY58" fmla="*/ 941659 h 3204799"/>
                  <a:gd name="connsiteX59" fmla="*/ 3992880 w 9014460"/>
                  <a:gd name="connsiteY59" fmla="*/ 934039 h 3204799"/>
                  <a:gd name="connsiteX60" fmla="*/ 3901440 w 9014460"/>
                  <a:gd name="connsiteY60" fmla="*/ 949279 h 3204799"/>
                  <a:gd name="connsiteX61" fmla="*/ 3832860 w 9014460"/>
                  <a:gd name="connsiteY61" fmla="*/ 972139 h 3204799"/>
                  <a:gd name="connsiteX62" fmla="*/ 3733800 w 9014460"/>
                  <a:gd name="connsiteY62" fmla="*/ 979759 h 3204799"/>
                  <a:gd name="connsiteX63" fmla="*/ 3345180 w 9014460"/>
                  <a:gd name="connsiteY63" fmla="*/ 934039 h 3204799"/>
                  <a:gd name="connsiteX64" fmla="*/ 3208020 w 9014460"/>
                  <a:gd name="connsiteY64" fmla="*/ 911179 h 3204799"/>
                  <a:gd name="connsiteX65" fmla="*/ 3131820 w 9014460"/>
                  <a:gd name="connsiteY65" fmla="*/ 873079 h 3204799"/>
                  <a:gd name="connsiteX66" fmla="*/ 3002280 w 9014460"/>
                  <a:gd name="connsiteY66" fmla="*/ 873079 h 3204799"/>
                  <a:gd name="connsiteX67" fmla="*/ 2887980 w 9014460"/>
                  <a:gd name="connsiteY67" fmla="*/ 941659 h 3204799"/>
                  <a:gd name="connsiteX68" fmla="*/ 2842260 w 9014460"/>
                  <a:gd name="connsiteY68" fmla="*/ 979759 h 3204799"/>
                  <a:gd name="connsiteX69" fmla="*/ 2651760 w 9014460"/>
                  <a:gd name="connsiteY69" fmla="*/ 1048339 h 3204799"/>
                  <a:gd name="connsiteX70" fmla="*/ 2339340 w 9014460"/>
                  <a:gd name="connsiteY70" fmla="*/ 1063579 h 3204799"/>
                  <a:gd name="connsiteX71" fmla="*/ 2133600 w 9014460"/>
                  <a:gd name="connsiteY71" fmla="*/ 1063579 h 3204799"/>
                  <a:gd name="connsiteX72" fmla="*/ 1996440 w 9014460"/>
                  <a:gd name="connsiteY72" fmla="*/ 1086439 h 3204799"/>
                  <a:gd name="connsiteX73" fmla="*/ 1889760 w 9014460"/>
                  <a:gd name="connsiteY73" fmla="*/ 1109299 h 3204799"/>
                  <a:gd name="connsiteX74" fmla="*/ 1813560 w 9014460"/>
                  <a:gd name="connsiteY74" fmla="*/ 1162639 h 3204799"/>
                  <a:gd name="connsiteX75" fmla="*/ 1706880 w 9014460"/>
                  <a:gd name="connsiteY75" fmla="*/ 1223599 h 3204799"/>
                  <a:gd name="connsiteX76" fmla="*/ 1600200 w 9014460"/>
                  <a:gd name="connsiteY76" fmla="*/ 1292179 h 3204799"/>
                  <a:gd name="connsiteX77" fmla="*/ 1501140 w 9014460"/>
                  <a:gd name="connsiteY77" fmla="*/ 1337899 h 3204799"/>
                  <a:gd name="connsiteX78" fmla="*/ 1440180 w 9014460"/>
                  <a:gd name="connsiteY78" fmla="*/ 1383619 h 3204799"/>
                  <a:gd name="connsiteX79" fmla="*/ 1386840 w 9014460"/>
                  <a:gd name="connsiteY79" fmla="*/ 1406479 h 3204799"/>
                  <a:gd name="connsiteX80" fmla="*/ 1325880 w 9014460"/>
                  <a:gd name="connsiteY80" fmla="*/ 1368379 h 3204799"/>
                  <a:gd name="connsiteX81" fmla="*/ 1219200 w 9014460"/>
                  <a:gd name="connsiteY81" fmla="*/ 1375999 h 3204799"/>
                  <a:gd name="connsiteX82" fmla="*/ 1165860 w 9014460"/>
                  <a:gd name="connsiteY82" fmla="*/ 1444579 h 3204799"/>
                  <a:gd name="connsiteX83" fmla="*/ 1181100 w 9014460"/>
                  <a:gd name="connsiteY83" fmla="*/ 1513159 h 3204799"/>
                  <a:gd name="connsiteX84" fmla="*/ 1112520 w 9014460"/>
                  <a:gd name="connsiteY84" fmla="*/ 1551259 h 3204799"/>
                  <a:gd name="connsiteX85" fmla="*/ 1082040 w 9014460"/>
                  <a:gd name="connsiteY85" fmla="*/ 1589359 h 3204799"/>
                  <a:gd name="connsiteX86" fmla="*/ 1097280 w 9014460"/>
                  <a:gd name="connsiteY86" fmla="*/ 1650319 h 3204799"/>
                  <a:gd name="connsiteX87" fmla="*/ 1028700 w 9014460"/>
                  <a:gd name="connsiteY87" fmla="*/ 1726519 h 3204799"/>
                  <a:gd name="connsiteX88" fmla="*/ 1021080 w 9014460"/>
                  <a:gd name="connsiteY88" fmla="*/ 1795099 h 3204799"/>
                  <a:gd name="connsiteX89" fmla="*/ 1059180 w 9014460"/>
                  <a:gd name="connsiteY89" fmla="*/ 1863679 h 3204799"/>
                  <a:gd name="connsiteX90" fmla="*/ 1021080 w 9014460"/>
                  <a:gd name="connsiteY90" fmla="*/ 1932259 h 3204799"/>
                  <a:gd name="connsiteX91" fmla="*/ 906780 w 9014460"/>
                  <a:gd name="connsiteY91" fmla="*/ 2046559 h 3204799"/>
                  <a:gd name="connsiteX92" fmla="*/ 792480 w 9014460"/>
                  <a:gd name="connsiteY92" fmla="*/ 2115139 h 3204799"/>
                  <a:gd name="connsiteX93" fmla="*/ 716280 w 9014460"/>
                  <a:gd name="connsiteY93" fmla="*/ 2130379 h 3204799"/>
                  <a:gd name="connsiteX94" fmla="*/ 624840 w 9014460"/>
                  <a:gd name="connsiteY94" fmla="*/ 2214199 h 3204799"/>
                  <a:gd name="connsiteX95" fmla="*/ 579120 w 9014460"/>
                  <a:gd name="connsiteY95" fmla="*/ 2267539 h 3204799"/>
                  <a:gd name="connsiteX96" fmla="*/ 457200 w 9014460"/>
                  <a:gd name="connsiteY96" fmla="*/ 2435179 h 3204799"/>
                  <a:gd name="connsiteX97" fmla="*/ 419100 w 9014460"/>
                  <a:gd name="connsiteY97" fmla="*/ 2511379 h 3204799"/>
                  <a:gd name="connsiteX98" fmla="*/ 297180 w 9014460"/>
                  <a:gd name="connsiteY98" fmla="*/ 2648539 h 3204799"/>
                  <a:gd name="connsiteX99" fmla="*/ 251460 w 9014460"/>
                  <a:gd name="connsiteY99" fmla="*/ 2839039 h 3204799"/>
                  <a:gd name="connsiteX100" fmla="*/ 236220 w 9014460"/>
                  <a:gd name="connsiteY100" fmla="*/ 2884759 h 3204799"/>
                  <a:gd name="connsiteX101" fmla="*/ 198120 w 9014460"/>
                  <a:gd name="connsiteY101" fmla="*/ 3014299 h 3204799"/>
                  <a:gd name="connsiteX102" fmla="*/ 129540 w 9014460"/>
                  <a:gd name="connsiteY102" fmla="*/ 3098119 h 3204799"/>
                  <a:gd name="connsiteX103" fmla="*/ 0 w 9014460"/>
                  <a:gd name="connsiteY103" fmla="*/ 3204799 h 3204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</a:cxnLst>
                <a:rect l="l" t="t" r="r" b="b"/>
                <a:pathLst>
                  <a:path w="9014460" h="3204799">
                    <a:moveTo>
                      <a:pt x="9014460" y="423499"/>
                    </a:moveTo>
                    <a:cubicBezTo>
                      <a:pt x="8983980" y="426039"/>
                      <a:pt x="8953500" y="428579"/>
                      <a:pt x="8930640" y="446359"/>
                    </a:cubicBezTo>
                    <a:cubicBezTo>
                      <a:pt x="8907780" y="464139"/>
                      <a:pt x="8895080" y="508589"/>
                      <a:pt x="8877300" y="530179"/>
                    </a:cubicBezTo>
                    <a:cubicBezTo>
                      <a:pt x="8859520" y="551769"/>
                      <a:pt x="8836660" y="567009"/>
                      <a:pt x="8823960" y="575899"/>
                    </a:cubicBezTo>
                    <a:cubicBezTo>
                      <a:pt x="8811260" y="584789"/>
                      <a:pt x="8812530" y="582249"/>
                      <a:pt x="8801100" y="583519"/>
                    </a:cubicBezTo>
                    <a:cubicBezTo>
                      <a:pt x="8789670" y="584789"/>
                      <a:pt x="8755380" y="583519"/>
                      <a:pt x="8755380" y="583519"/>
                    </a:cubicBezTo>
                    <a:cubicBezTo>
                      <a:pt x="8732520" y="583519"/>
                      <a:pt x="8695690" y="592409"/>
                      <a:pt x="8663940" y="583519"/>
                    </a:cubicBezTo>
                    <a:cubicBezTo>
                      <a:pt x="8632190" y="574629"/>
                      <a:pt x="8592820" y="546689"/>
                      <a:pt x="8564880" y="530179"/>
                    </a:cubicBezTo>
                    <a:cubicBezTo>
                      <a:pt x="8536940" y="513669"/>
                      <a:pt x="8510270" y="503509"/>
                      <a:pt x="8496300" y="484459"/>
                    </a:cubicBezTo>
                    <a:cubicBezTo>
                      <a:pt x="8482330" y="465409"/>
                      <a:pt x="8493760" y="440009"/>
                      <a:pt x="8481060" y="415879"/>
                    </a:cubicBezTo>
                    <a:cubicBezTo>
                      <a:pt x="8468360" y="391749"/>
                      <a:pt x="8444230" y="363809"/>
                      <a:pt x="8420100" y="339679"/>
                    </a:cubicBezTo>
                    <a:cubicBezTo>
                      <a:pt x="8395970" y="315549"/>
                      <a:pt x="8373110" y="311739"/>
                      <a:pt x="8336280" y="271099"/>
                    </a:cubicBezTo>
                    <a:cubicBezTo>
                      <a:pt x="8299450" y="230459"/>
                      <a:pt x="8235950" y="137749"/>
                      <a:pt x="8199120" y="95839"/>
                    </a:cubicBezTo>
                    <a:cubicBezTo>
                      <a:pt x="8162290" y="53929"/>
                      <a:pt x="8138160" y="32339"/>
                      <a:pt x="8115300" y="19639"/>
                    </a:cubicBezTo>
                    <a:cubicBezTo>
                      <a:pt x="8092440" y="6939"/>
                      <a:pt x="8061960" y="19639"/>
                      <a:pt x="8061960" y="19639"/>
                    </a:cubicBezTo>
                    <a:cubicBezTo>
                      <a:pt x="8047990" y="19639"/>
                      <a:pt x="8045450" y="14559"/>
                      <a:pt x="8031480" y="19639"/>
                    </a:cubicBezTo>
                    <a:cubicBezTo>
                      <a:pt x="8017510" y="24719"/>
                      <a:pt x="7993380" y="43769"/>
                      <a:pt x="7978140" y="50119"/>
                    </a:cubicBezTo>
                    <a:cubicBezTo>
                      <a:pt x="7962900" y="56469"/>
                      <a:pt x="7954010" y="61549"/>
                      <a:pt x="7940040" y="57739"/>
                    </a:cubicBezTo>
                    <a:cubicBezTo>
                      <a:pt x="7926070" y="53929"/>
                      <a:pt x="7910830" y="36149"/>
                      <a:pt x="7894320" y="27259"/>
                    </a:cubicBezTo>
                    <a:cubicBezTo>
                      <a:pt x="7877810" y="18369"/>
                      <a:pt x="7860030" y="8209"/>
                      <a:pt x="7840980" y="4399"/>
                    </a:cubicBezTo>
                    <a:cubicBezTo>
                      <a:pt x="7821930" y="589"/>
                      <a:pt x="7804150" y="-3221"/>
                      <a:pt x="7780020" y="4399"/>
                    </a:cubicBezTo>
                    <a:cubicBezTo>
                      <a:pt x="7755890" y="12019"/>
                      <a:pt x="7721600" y="38689"/>
                      <a:pt x="7696200" y="50119"/>
                    </a:cubicBezTo>
                    <a:cubicBezTo>
                      <a:pt x="7670800" y="61549"/>
                      <a:pt x="7659370" y="65359"/>
                      <a:pt x="7627620" y="72979"/>
                    </a:cubicBezTo>
                    <a:cubicBezTo>
                      <a:pt x="7595870" y="80599"/>
                      <a:pt x="7538720" y="79329"/>
                      <a:pt x="7505700" y="95839"/>
                    </a:cubicBezTo>
                    <a:cubicBezTo>
                      <a:pt x="7472680" y="112349"/>
                      <a:pt x="7456170" y="156799"/>
                      <a:pt x="7429500" y="172039"/>
                    </a:cubicBezTo>
                    <a:cubicBezTo>
                      <a:pt x="7402830" y="187279"/>
                      <a:pt x="7345680" y="187279"/>
                      <a:pt x="7345680" y="187279"/>
                    </a:cubicBezTo>
                    <a:lnTo>
                      <a:pt x="7254240" y="202519"/>
                    </a:lnTo>
                    <a:cubicBezTo>
                      <a:pt x="7222490" y="207599"/>
                      <a:pt x="7209790" y="212679"/>
                      <a:pt x="7155180" y="217759"/>
                    </a:cubicBezTo>
                    <a:cubicBezTo>
                      <a:pt x="7100570" y="222839"/>
                      <a:pt x="6978650" y="227919"/>
                      <a:pt x="6926580" y="232999"/>
                    </a:cubicBezTo>
                    <a:cubicBezTo>
                      <a:pt x="6874510" y="238079"/>
                      <a:pt x="6887210" y="243159"/>
                      <a:pt x="6842760" y="248239"/>
                    </a:cubicBezTo>
                    <a:cubicBezTo>
                      <a:pt x="6798310" y="253319"/>
                      <a:pt x="6727190" y="259669"/>
                      <a:pt x="6659880" y="263479"/>
                    </a:cubicBezTo>
                    <a:cubicBezTo>
                      <a:pt x="6592570" y="267289"/>
                      <a:pt x="6497320" y="273639"/>
                      <a:pt x="6438900" y="271099"/>
                    </a:cubicBezTo>
                    <a:cubicBezTo>
                      <a:pt x="6380480" y="268559"/>
                      <a:pt x="6355080" y="249509"/>
                      <a:pt x="6309360" y="248239"/>
                    </a:cubicBezTo>
                    <a:cubicBezTo>
                      <a:pt x="6263640" y="246969"/>
                      <a:pt x="6225540" y="244429"/>
                      <a:pt x="6164580" y="263479"/>
                    </a:cubicBezTo>
                    <a:cubicBezTo>
                      <a:pt x="6103620" y="282529"/>
                      <a:pt x="6009640" y="326979"/>
                      <a:pt x="5943600" y="362539"/>
                    </a:cubicBezTo>
                    <a:cubicBezTo>
                      <a:pt x="5877560" y="398099"/>
                      <a:pt x="5805170" y="452709"/>
                      <a:pt x="5768340" y="476839"/>
                    </a:cubicBezTo>
                    <a:cubicBezTo>
                      <a:pt x="5731510" y="500969"/>
                      <a:pt x="5734050" y="498429"/>
                      <a:pt x="5722620" y="507319"/>
                    </a:cubicBezTo>
                    <a:cubicBezTo>
                      <a:pt x="5711190" y="516209"/>
                      <a:pt x="5708650" y="526369"/>
                      <a:pt x="5699760" y="530179"/>
                    </a:cubicBezTo>
                    <a:cubicBezTo>
                      <a:pt x="5690870" y="533989"/>
                      <a:pt x="5687060" y="525099"/>
                      <a:pt x="5669280" y="530179"/>
                    </a:cubicBezTo>
                    <a:cubicBezTo>
                      <a:pt x="5651500" y="535259"/>
                      <a:pt x="5612130" y="546689"/>
                      <a:pt x="5593080" y="560659"/>
                    </a:cubicBezTo>
                    <a:cubicBezTo>
                      <a:pt x="5574030" y="574629"/>
                      <a:pt x="5575300" y="596219"/>
                      <a:pt x="5554980" y="613999"/>
                    </a:cubicBezTo>
                    <a:cubicBezTo>
                      <a:pt x="5534660" y="631779"/>
                      <a:pt x="5499100" y="653369"/>
                      <a:pt x="5471160" y="667339"/>
                    </a:cubicBezTo>
                    <a:cubicBezTo>
                      <a:pt x="5443220" y="681309"/>
                      <a:pt x="5412740" y="691469"/>
                      <a:pt x="5387340" y="697819"/>
                    </a:cubicBezTo>
                    <a:cubicBezTo>
                      <a:pt x="5361940" y="704169"/>
                      <a:pt x="5339080" y="700359"/>
                      <a:pt x="5318760" y="705439"/>
                    </a:cubicBezTo>
                    <a:cubicBezTo>
                      <a:pt x="5298440" y="710519"/>
                      <a:pt x="5288280" y="718139"/>
                      <a:pt x="5265420" y="728299"/>
                    </a:cubicBezTo>
                    <a:cubicBezTo>
                      <a:pt x="5242560" y="738459"/>
                      <a:pt x="5218430" y="757509"/>
                      <a:pt x="5181600" y="766399"/>
                    </a:cubicBezTo>
                    <a:cubicBezTo>
                      <a:pt x="5144770" y="775289"/>
                      <a:pt x="5080000" y="779099"/>
                      <a:pt x="5044440" y="781639"/>
                    </a:cubicBezTo>
                    <a:cubicBezTo>
                      <a:pt x="5008880" y="784179"/>
                      <a:pt x="4968240" y="781639"/>
                      <a:pt x="4968240" y="781639"/>
                    </a:cubicBezTo>
                    <a:cubicBezTo>
                      <a:pt x="4939030" y="781639"/>
                      <a:pt x="4897120" y="777829"/>
                      <a:pt x="4869180" y="781639"/>
                    </a:cubicBezTo>
                    <a:cubicBezTo>
                      <a:pt x="4841240" y="785449"/>
                      <a:pt x="4824730" y="794339"/>
                      <a:pt x="4800600" y="804499"/>
                    </a:cubicBezTo>
                    <a:cubicBezTo>
                      <a:pt x="4776470" y="814659"/>
                      <a:pt x="4754880" y="836249"/>
                      <a:pt x="4724400" y="842599"/>
                    </a:cubicBezTo>
                    <a:cubicBezTo>
                      <a:pt x="4693920" y="848949"/>
                      <a:pt x="4645660" y="833709"/>
                      <a:pt x="4617720" y="842599"/>
                    </a:cubicBezTo>
                    <a:cubicBezTo>
                      <a:pt x="4589780" y="851489"/>
                      <a:pt x="4585970" y="881969"/>
                      <a:pt x="4556760" y="895939"/>
                    </a:cubicBezTo>
                    <a:cubicBezTo>
                      <a:pt x="4527550" y="909909"/>
                      <a:pt x="4483100" y="922609"/>
                      <a:pt x="4442460" y="926419"/>
                    </a:cubicBezTo>
                    <a:cubicBezTo>
                      <a:pt x="4401820" y="930229"/>
                      <a:pt x="4349750" y="918799"/>
                      <a:pt x="4312920" y="918799"/>
                    </a:cubicBezTo>
                    <a:cubicBezTo>
                      <a:pt x="4276090" y="918799"/>
                      <a:pt x="4244340" y="922609"/>
                      <a:pt x="4221480" y="926419"/>
                    </a:cubicBezTo>
                    <a:cubicBezTo>
                      <a:pt x="4198620" y="930229"/>
                      <a:pt x="4194810" y="937849"/>
                      <a:pt x="4175760" y="941659"/>
                    </a:cubicBezTo>
                    <a:cubicBezTo>
                      <a:pt x="4156710" y="945469"/>
                      <a:pt x="4126230" y="949279"/>
                      <a:pt x="4107180" y="949279"/>
                    </a:cubicBezTo>
                    <a:cubicBezTo>
                      <a:pt x="4088130" y="949279"/>
                      <a:pt x="4080510" y="944199"/>
                      <a:pt x="4061460" y="941659"/>
                    </a:cubicBezTo>
                    <a:cubicBezTo>
                      <a:pt x="4042410" y="939119"/>
                      <a:pt x="4019550" y="932769"/>
                      <a:pt x="3992880" y="934039"/>
                    </a:cubicBezTo>
                    <a:cubicBezTo>
                      <a:pt x="3966210" y="935309"/>
                      <a:pt x="3928110" y="942929"/>
                      <a:pt x="3901440" y="949279"/>
                    </a:cubicBezTo>
                    <a:cubicBezTo>
                      <a:pt x="3874770" y="955629"/>
                      <a:pt x="3860800" y="967059"/>
                      <a:pt x="3832860" y="972139"/>
                    </a:cubicBezTo>
                    <a:cubicBezTo>
                      <a:pt x="3804920" y="977219"/>
                      <a:pt x="3815080" y="986109"/>
                      <a:pt x="3733800" y="979759"/>
                    </a:cubicBezTo>
                    <a:cubicBezTo>
                      <a:pt x="3652520" y="973409"/>
                      <a:pt x="3432810" y="945469"/>
                      <a:pt x="3345180" y="934039"/>
                    </a:cubicBezTo>
                    <a:cubicBezTo>
                      <a:pt x="3257550" y="922609"/>
                      <a:pt x="3243580" y="921339"/>
                      <a:pt x="3208020" y="911179"/>
                    </a:cubicBezTo>
                    <a:cubicBezTo>
                      <a:pt x="3172460" y="901019"/>
                      <a:pt x="3166110" y="879429"/>
                      <a:pt x="3131820" y="873079"/>
                    </a:cubicBezTo>
                    <a:cubicBezTo>
                      <a:pt x="3097530" y="866729"/>
                      <a:pt x="3042920" y="861649"/>
                      <a:pt x="3002280" y="873079"/>
                    </a:cubicBezTo>
                    <a:cubicBezTo>
                      <a:pt x="2961640" y="884509"/>
                      <a:pt x="2914650" y="923879"/>
                      <a:pt x="2887980" y="941659"/>
                    </a:cubicBezTo>
                    <a:cubicBezTo>
                      <a:pt x="2861310" y="959439"/>
                      <a:pt x="2881630" y="961979"/>
                      <a:pt x="2842260" y="979759"/>
                    </a:cubicBezTo>
                    <a:cubicBezTo>
                      <a:pt x="2802890" y="997539"/>
                      <a:pt x="2735580" y="1034369"/>
                      <a:pt x="2651760" y="1048339"/>
                    </a:cubicBezTo>
                    <a:cubicBezTo>
                      <a:pt x="2567940" y="1062309"/>
                      <a:pt x="2425700" y="1061039"/>
                      <a:pt x="2339340" y="1063579"/>
                    </a:cubicBezTo>
                    <a:cubicBezTo>
                      <a:pt x="2252980" y="1066119"/>
                      <a:pt x="2190750" y="1059769"/>
                      <a:pt x="2133600" y="1063579"/>
                    </a:cubicBezTo>
                    <a:cubicBezTo>
                      <a:pt x="2076450" y="1067389"/>
                      <a:pt x="2037080" y="1078819"/>
                      <a:pt x="1996440" y="1086439"/>
                    </a:cubicBezTo>
                    <a:cubicBezTo>
                      <a:pt x="1955800" y="1094059"/>
                      <a:pt x="1920240" y="1096599"/>
                      <a:pt x="1889760" y="1109299"/>
                    </a:cubicBezTo>
                    <a:cubicBezTo>
                      <a:pt x="1859280" y="1121999"/>
                      <a:pt x="1844040" y="1143589"/>
                      <a:pt x="1813560" y="1162639"/>
                    </a:cubicBezTo>
                    <a:cubicBezTo>
                      <a:pt x="1783080" y="1181689"/>
                      <a:pt x="1742440" y="1202009"/>
                      <a:pt x="1706880" y="1223599"/>
                    </a:cubicBezTo>
                    <a:cubicBezTo>
                      <a:pt x="1671320" y="1245189"/>
                      <a:pt x="1634490" y="1273129"/>
                      <a:pt x="1600200" y="1292179"/>
                    </a:cubicBezTo>
                    <a:cubicBezTo>
                      <a:pt x="1565910" y="1311229"/>
                      <a:pt x="1527810" y="1322659"/>
                      <a:pt x="1501140" y="1337899"/>
                    </a:cubicBezTo>
                    <a:cubicBezTo>
                      <a:pt x="1474470" y="1353139"/>
                      <a:pt x="1459230" y="1372189"/>
                      <a:pt x="1440180" y="1383619"/>
                    </a:cubicBezTo>
                    <a:cubicBezTo>
                      <a:pt x="1421130" y="1395049"/>
                      <a:pt x="1405890" y="1409019"/>
                      <a:pt x="1386840" y="1406479"/>
                    </a:cubicBezTo>
                    <a:cubicBezTo>
                      <a:pt x="1367790" y="1403939"/>
                      <a:pt x="1353820" y="1373459"/>
                      <a:pt x="1325880" y="1368379"/>
                    </a:cubicBezTo>
                    <a:cubicBezTo>
                      <a:pt x="1297940" y="1363299"/>
                      <a:pt x="1245870" y="1363299"/>
                      <a:pt x="1219200" y="1375999"/>
                    </a:cubicBezTo>
                    <a:cubicBezTo>
                      <a:pt x="1192530" y="1388699"/>
                      <a:pt x="1172210" y="1421719"/>
                      <a:pt x="1165860" y="1444579"/>
                    </a:cubicBezTo>
                    <a:cubicBezTo>
                      <a:pt x="1159510" y="1467439"/>
                      <a:pt x="1189990" y="1495379"/>
                      <a:pt x="1181100" y="1513159"/>
                    </a:cubicBezTo>
                    <a:cubicBezTo>
                      <a:pt x="1172210" y="1530939"/>
                      <a:pt x="1129030" y="1538559"/>
                      <a:pt x="1112520" y="1551259"/>
                    </a:cubicBezTo>
                    <a:cubicBezTo>
                      <a:pt x="1096010" y="1563959"/>
                      <a:pt x="1084580" y="1572849"/>
                      <a:pt x="1082040" y="1589359"/>
                    </a:cubicBezTo>
                    <a:cubicBezTo>
                      <a:pt x="1079500" y="1605869"/>
                      <a:pt x="1106170" y="1627459"/>
                      <a:pt x="1097280" y="1650319"/>
                    </a:cubicBezTo>
                    <a:cubicBezTo>
                      <a:pt x="1088390" y="1673179"/>
                      <a:pt x="1041400" y="1702389"/>
                      <a:pt x="1028700" y="1726519"/>
                    </a:cubicBezTo>
                    <a:cubicBezTo>
                      <a:pt x="1016000" y="1750649"/>
                      <a:pt x="1016000" y="1772239"/>
                      <a:pt x="1021080" y="1795099"/>
                    </a:cubicBezTo>
                    <a:cubicBezTo>
                      <a:pt x="1026160" y="1817959"/>
                      <a:pt x="1059180" y="1840819"/>
                      <a:pt x="1059180" y="1863679"/>
                    </a:cubicBezTo>
                    <a:cubicBezTo>
                      <a:pt x="1059180" y="1886539"/>
                      <a:pt x="1046480" y="1901779"/>
                      <a:pt x="1021080" y="1932259"/>
                    </a:cubicBezTo>
                    <a:cubicBezTo>
                      <a:pt x="995680" y="1962739"/>
                      <a:pt x="944880" y="2016079"/>
                      <a:pt x="906780" y="2046559"/>
                    </a:cubicBezTo>
                    <a:cubicBezTo>
                      <a:pt x="868680" y="2077039"/>
                      <a:pt x="824230" y="2101169"/>
                      <a:pt x="792480" y="2115139"/>
                    </a:cubicBezTo>
                    <a:cubicBezTo>
                      <a:pt x="760730" y="2129109"/>
                      <a:pt x="744220" y="2113869"/>
                      <a:pt x="716280" y="2130379"/>
                    </a:cubicBezTo>
                    <a:cubicBezTo>
                      <a:pt x="688340" y="2146889"/>
                      <a:pt x="647700" y="2191339"/>
                      <a:pt x="624840" y="2214199"/>
                    </a:cubicBezTo>
                    <a:cubicBezTo>
                      <a:pt x="601980" y="2237059"/>
                      <a:pt x="607060" y="2230709"/>
                      <a:pt x="579120" y="2267539"/>
                    </a:cubicBezTo>
                    <a:cubicBezTo>
                      <a:pt x="551180" y="2304369"/>
                      <a:pt x="483870" y="2394539"/>
                      <a:pt x="457200" y="2435179"/>
                    </a:cubicBezTo>
                    <a:cubicBezTo>
                      <a:pt x="430530" y="2475819"/>
                      <a:pt x="445770" y="2475819"/>
                      <a:pt x="419100" y="2511379"/>
                    </a:cubicBezTo>
                    <a:cubicBezTo>
                      <a:pt x="392430" y="2546939"/>
                      <a:pt x="325120" y="2593929"/>
                      <a:pt x="297180" y="2648539"/>
                    </a:cubicBezTo>
                    <a:cubicBezTo>
                      <a:pt x="269240" y="2703149"/>
                      <a:pt x="261620" y="2799669"/>
                      <a:pt x="251460" y="2839039"/>
                    </a:cubicBezTo>
                    <a:cubicBezTo>
                      <a:pt x="241300" y="2878409"/>
                      <a:pt x="245110" y="2855549"/>
                      <a:pt x="236220" y="2884759"/>
                    </a:cubicBezTo>
                    <a:cubicBezTo>
                      <a:pt x="227330" y="2913969"/>
                      <a:pt x="215900" y="2978739"/>
                      <a:pt x="198120" y="3014299"/>
                    </a:cubicBezTo>
                    <a:cubicBezTo>
                      <a:pt x="180340" y="3049859"/>
                      <a:pt x="162560" y="3066369"/>
                      <a:pt x="129540" y="3098119"/>
                    </a:cubicBezTo>
                    <a:cubicBezTo>
                      <a:pt x="96520" y="3129869"/>
                      <a:pt x="48260" y="3167334"/>
                      <a:pt x="0" y="3204799"/>
                    </a:cubicBezTo>
                  </a:path>
                </a:pathLst>
              </a:custGeom>
              <a:noFill/>
              <a:ln w="1016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" name="Прямоугольник 7"/>
            <p:cNvSpPr/>
            <p:nvPr/>
          </p:nvSpPr>
          <p:spPr>
            <a:xfrm>
              <a:off x="0" y="1675453"/>
              <a:ext cx="12801600" cy="58470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2191" tIns="61096" rIns="122191" bIns="61096" rtlCol="0" anchor="ctr"/>
            <a:lstStyle/>
            <a:p>
              <a:pPr algn="ctr"/>
              <a:endParaRPr lang="ru-RU"/>
            </a:p>
          </p:txBody>
        </p:sp>
        <p:grpSp>
          <p:nvGrpSpPr>
            <p:cNvPr id="235" name="Группа 234"/>
            <p:cNvGrpSpPr/>
            <p:nvPr/>
          </p:nvGrpSpPr>
          <p:grpSpPr>
            <a:xfrm>
              <a:off x="928192" y="1344216"/>
              <a:ext cx="10873613" cy="6762246"/>
              <a:chOff x="928192" y="1344216"/>
              <a:chExt cx="10873613" cy="6762246"/>
            </a:xfrm>
          </p:grpSpPr>
          <p:grpSp>
            <p:nvGrpSpPr>
              <p:cNvPr id="280" name="Группа 279"/>
              <p:cNvGrpSpPr/>
              <p:nvPr/>
            </p:nvGrpSpPr>
            <p:grpSpPr>
              <a:xfrm>
                <a:off x="928192" y="1344216"/>
                <a:ext cx="8940997" cy="6606018"/>
                <a:chOff x="928192" y="1344216"/>
                <a:chExt cx="8940997" cy="6606018"/>
              </a:xfrm>
            </p:grpSpPr>
            <p:sp>
              <p:nvSpPr>
                <p:cNvPr id="286" name="Овал 285"/>
                <p:cNvSpPr/>
                <p:nvPr/>
              </p:nvSpPr>
              <p:spPr>
                <a:xfrm>
                  <a:off x="8549558" y="5667716"/>
                  <a:ext cx="216024" cy="216024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8575">
                  <a:solidFill>
                    <a:srgbClr val="F53D0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800"/>
                </a:p>
              </p:txBody>
            </p:sp>
            <p:sp>
              <p:nvSpPr>
                <p:cNvPr id="287" name="Овал 286"/>
                <p:cNvSpPr/>
                <p:nvPr/>
              </p:nvSpPr>
              <p:spPr>
                <a:xfrm>
                  <a:off x="2796042" y="5010118"/>
                  <a:ext cx="216024" cy="216024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8575">
                  <a:solidFill>
                    <a:srgbClr val="F53D0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800"/>
                </a:p>
              </p:txBody>
            </p:sp>
            <p:sp>
              <p:nvSpPr>
                <p:cNvPr id="288" name="Овал 287"/>
                <p:cNvSpPr/>
                <p:nvPr/>
              </p:nvSpPr>
              <p:spPr>
                <a:xfrm>
                  <a:off x="3131541" y="7609238"/>
                  <a:ext cx="340996" cy="34099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8575">
                  <a:solidFill>
                    <a:srgbClr val="F53D0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800"/>
                </a:p>
              </p:txBody>
            </p:sp>
            <p:sp>
              <p:nvSpPr>
                <p:cNvPr id="289" name="Овал 288"/>
                <p:cNvSpPr/>
                <p:nvPr/>
              </p:nvSpPr>
              <p:spPr>
                <a:xfrm>
                  <a:off x="5815321" y="7072190"/>
                  <a:ext cx="182975" cy="182975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8575">
                  <a:solidFill>
                    <a:srgbClr val="F53D0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800"/>
                </a:p>
              </p:txBody>
            </p:sp>
            <p:sp>
              <p:nvSpPr>
                <p:cNvPr id="290" name="Овал 289"/>
                <p:cNvSpPr/>
                <p:nvPr/>
              </p:nvSpPr>
              <p:spPr>
                <a:xfrm>
                  <a:off x="7437486" y="6456785"/>
                  <a:ext cx="163988" cy="163988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8575">
                  <a:solidFill>
                    <a:srgbClr val="F53D0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800"/>
                </a:p>
              </p:txBody>
            </p:sp>
            <p:sp>
              <p:nvSpPr>
                <p:cNvPr id="291" name="Овал 290"/>
                <p:cNvSpPr/>
                <p:nvPr/>
              </p:nvSpPr>
              <p:spPr>
                <a:xfrm>
                  <a:off x="5765211" y="3000400"/>
                  <a:ext cx="163988" cy="163988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8575">
                  <a:solidFill>
                    <a:srgbClr val="F53D0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800"/>
                </a:p>
              </p:txBody>
            </p:sp>
            <p:sp>
              <p:nvSpPr>
                <p:cNvPr id="292" name="Овал 291"/>
                <p:cNvSpPr/>
                <p:nvPr/>
              </p:nvSpPr>
              <p:spPr>
                <a:xfrm>
                  <a:off x="4024536" y="1992288"/>
                  <a:ext cx="163988" cy="163988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8575">
                  <a:solidFill>
                    <a:srgbClr val="F53D0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800"/>
                </a:p>
              </p:txBody>
            </p:sp>
            <p:sp>
              <p:nvSpPr>
                <p:cNvPr id="293" name="Овал 292"/>
                <p:cNvSpPr/>
                <p:nvPr/>
              </p:nvSpPr>
              <p:spPr>
                <a:xfrm>
                  <a:off x="3736504" y="1344216"/>
                  <a:ext cx="163988" cy="163988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8575">
                  <a:solidFill>
                    <a:srgbClr val="F53D0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800"/>
                </a:p>
              </p:txBody>
            </p:sp>
            <p:sp>
              <p:nvSpPr>
                <p:cNvPr id="294" name="Овал 293"/>
                <p:cNvSpPr/>
                <p:nvPr/>
              </p:nvSpPr>
              <p:spPr>
                <a:xfrm>
                  <a:off x="3429428" y="5376664"/>
                  <a:ext cx="163988" cy="163988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8575">
                  <a:solidFill>
                    <a:srgbClr val="F53D0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800"/>
                </a:p>
              </p:txBody>
            </p:sp>
            <p:sp>
              <p:nvSpPr>
                <p:cNvPr id="295" name="Овал 294"/>
                <p:cNvSpPr/>
                <p:nvPr/>
              </p:nvSpPr>
              <p:spPr>
                <a:xfrm>
                  <a:off x="928192" y="3864496"/>
                  <a:ext cx="144016" cy="14401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8575">
                  <a:solidFill>
                    <a:srgbClr val="F53D0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800"/>
                </a:p>
              </p:txBody>
            </p:sp>
            <p:sp>
              <p:nvSpPr>
                <p:cNvPr id="296" name="Овал 295"/>
                <p:cNvSpPr/>
                <p:nvPr/>
              </p:nvSpPr>
              <p:spPr>
                <a:xfrm>
                  <a:off x="4181910" y="6879496"/>
                  <a:ext cx="163988" cy="163988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8575">
                  <a:solidFill>
                    <a:srgbClr val="F53D0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800"/>
                </a:p>
              </p:txBody>
            </p:sp>
            <p:sp>
              <p:nvSpPr>
                <p:cNvPr id="297" name="Овал 296"/>
                <p:cNvSpPr/>
                <p:nvPr/>
              </p:nvSpPr>
              <p:spPr>
                <a:xfrm>
                  <a:off x="6300655" y="5667716"/>
                  <a:ext cx="144016" cy="14401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8575">
                  <a:solidFill>
                    <a:srgbClr val="F53D0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800"/>
                </a:p>
              </p:txBody>
            </p:sp>
            <p:sp>
              <p:nvSpPr>
                <p:cNvPr id="299" name="Овал 298"/>
                <p:cNvSpPr/>
                <p:nvPr/>
              </p:nvSpPr>
              <p:spPr>
                <a:xfrm>
                  <a:off x="5464696" y="3864496"/>
                  <a:ext cx="144016" cy="14401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8575">
                  <a:solidFill>
                    <a:srgbClr val="F53D0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800"/>
                </a:p>
              </p:txBody>
            </p:sp>
            <p:sp>
              <p:nvSpPr>
                <p:cNvPr id="301" name="Овал 300"/>
                <p:cNvSpPr/>
                <p:nvPr/>
              </p:nvSpPr>
              <p:spPr>
                <a:xfrm>
                  <a:off x="7302358" y="4454962"/>
                  <a:ext cx="144016" cy="14401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8575">
                  <a:solidFill>
                    <a:srgbClr val="F53D0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800"/>
                </a:p>
              </p:txBody>
            </p:sp>
            <p:sp>
              <p:nvSpPr>
                <p:cNvPr id="303" name="Овал 302"/>
                <p:cNvSpPr/>
                <p:nvPr/>
              </p:nvSpPr>
              <p:spPr>
                <a:xfrm>
                  <a:off x="3141396" y="2712368"/>
                  <a:ext cx="144016" cy="14401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8575">
                  <a:solidFill>
                    <a:srgbClr val="F53D0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800"/>
                </a:p>
              </p:txBody>
            </p:sp>
            <p:sp>
              <p:nvSpPr>
                <p:cNvPr id="304" name="Овал 303"/>
                <p:cNvSpPr/>
                <p:nvPr/>
              </p:nvSpPr>
              <p:spPr>
                <a:xfrm>
                  <a:off x="4263904" y="2938378"/>
                  <a:ext cx="144016" cy="14401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8575">
                  <a:solidFill>
                    <a:srgbClr val="F53D0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800"/>
                </a:p>
              </p:txBody>
            </p:sp>
            <p:sp>
              <p:nvSpPr>
                <p:cNvPr id="315" name="Овал 314"/>
                <p:cNvSpPr/>
                <p:nvPr/>
              </p:nvSpPr>
              <p:spPr>
                <a:xfrm>
                  <a:off x="8113785" y="4955794"/>
                  <a:ext cx="144016" cy="14401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8575">
                  <a:solidFill>
                    <a:srgbClr val="F53D0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800"/>
                </a:p>
              </p:txBody>
            </p:sp>
            <p:sp>
              <p:nvSpPr>
                <p:cNvPr id="316" name="Овал 315"/>
                <p:cNvSpPr/>
                <p:nvPr/>
              </p:nvSpPr>
              <p:spPr>
                <a:xfrm>
                  <a:off x="9725173" y="4675956"/>
                  <a:ext cx="144016" cy="14401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8575">
                  <a:solidFill>
                    <a:srgbClr val="F53D0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800"/>
                </a:p>
              </p:txBody>
            </p:sp>
            <p:sp>
              <p:nvSpPr>
                <p:cNvPr id="317" name="Овал 316"/>
                <p:cNvSpPr/>
                <p:nvPr/>
              </p:nvSpPr>
              <p:spPr>
                <a:xfrm>
                  <a:off x="6760840" y="4056217"/>
                  <a:ext cx="144016" cy="14401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8575">
                  <a:solidFill>
                    <a:srgbClr val="F53D0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800"/>
                </a:p>
              </p:txBody>
            </p:sp>
          </p:grpSp>
          <p:sp>
            <p:nvSpPr>
              <p:cNvPr id="281" name="Овал 280"/>
              <p:cNvSpPr/>
              <p:nvPr/>
            </p:nvSpPr>
            <p:spPr>
              <a:xfrm>
                <a:off x="4826146" y="5919951"/>
                <a:ext cx="340996" cy="340996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88900">
                <a:solidFill>
                  <a:srgbClr val="F53D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/>
              </a:p>
            </p:txBody>
          </p:sp>
          <p:sp>
            <p:nvSpPr>
              <p:cNvPr id="282" name="Овал 281"/>
              <p:cNvSpPr/>
              <p:nvPr/>
            </p:nvSpPr>
            <p:spPr>
              <a:xfrm>
                <a:off x="5068656" y="7890438"/>
                <a:ext cx="216024" cy="216024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rgbClr val="F53D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/>
              </a:p>
            </p:txBody>
          </p:sp>
          <p:sp>
            <p:nvSpPr>
              <p:cNvPr id="283" name="Овал 282"/>
              <p:cNvSpPr/>
              <p:nvPr/>
            </p:nvSpPr>
            <p:spPr>
              <a:xfrm>
                <a:off x="8549558" y="5669459"/>
                <a:ext cx="216024" cy="216024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0">
                <a:solidFill>
                  <a:srgbClr val="F53D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/>
              </a:p>
            </p:txBody>
          </p:sp>
          <p:sp>
            <p:nvSpPr>
              <p:cNvPr id="284" name="Овал 283"/>
              <p:cNvSpPr/>
              <p:nvPr/>
            </p:nvSpPr>
            <p:spPr>
              <a:xfrm>
                <a:off x="11585781" y="4440560"/>
                <a:ext cx="216024" cy="216024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0">
                <a:solidFill>
                  <a:srgbClr val="F53D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/>
              </a:p>
            </p:txBody>
          </p:sp>
          <p:sp>
            <p:nvSpPr>
              <p:cNvPr id="285" name="Овал 284"/>
              <p:cNvSpPr/>
              <p:nvPr/>
            </p:nvSpPr>
            <p:spPr>
              <a:xfrm>
                <a:off x="5801214" y="7059328"/>
                <a:ext cx="216024" cy="216024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rgbClr val="F53D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/>
              </a:p>
            </p:txBody>
          </p:sp>
        </p:grpSp>
        <p:grpSp>
          <p:nvGrpSpPr>
            <p:cNvPr id="318" name="Группа 317"/>
            <p:cNvGrpSpPr/>
            <p:nvPr/>
          </p:nvGrpSpPr>
          <p:grpSpPr>
            <a:xfrm>
              <a:off x="907307" y="1149876"/>
              <a:ext cx="11542165" cy="7402388"/>
              <a:chOff x="907307" y="1149876"/>
              <a:chExt cx="11542165" cy="7402388"/>
            </a:xfrm>
          </p:grpSpPr>
          <p:sp>
            <p:nvSpPr>
              <p:cNvPr id="319" name="TextBox 318"/>
              <p:cNvSpPr txBox="1"/>
              <p:nvPr/>
            </p:nvSpPr>
            <p:spPr>
              <a:xfrm>
                <a:off x="4335912" y="7031735"/>
                <a:ext cx="878224" cy="280725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</a:rPr>
                  <a:t>Бахчисарай</a:t>
                </a:r>
              </a:p>
            </p:txBody>
          </p:sp>
          <p:grpSp>
            <p:nvGrpSpPr>
              <p:cNvPr id="320" name="Группа 319"/>
              <p:cNvGrpSpPr/>
              <p:nvPr/>
            </p:nvGrpSpPr>
            <p:grpSpPr>
              <a:xfrm>
                <a:off x="907307" y="1149876"/>
                <a:ext cx="11542165" cy="7402388"/>
                <a:chOff x="907307" y="1149876"/>
                <a:chExt cx="11542165" cy="7402388"/>
              </a:xfrm>
            </p:grpSpPr>
            <p:sp>
              <p:nvSpPr>
                <p:cNvPr id="322" name="TextBox 321"/>
                <p:cNvSpPr txBox="1"/>
                <p:nvPr/>
              </p:nvSpPr>
              <p:spPr>
                <a:xfrm>
                  <a:off x="2027496" y="7647136"/>
                  <a:ext cx="1037520" cy="280725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6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</a:rPr>
                    <a:t>СЕВАСТОПОЛЬ</a:t>
                  </a:r>
                </a:p>
              </p:txBody>
            </p:sp>
            <p:sp>
              <p:nvSpPr>
                <p:cNvPr id="323" name="TextBox 322"/>
                <p:cNvSpPr txBox="1"/>
                <p:nvPr/>
              </p:nvSpPr>
              <p:spPr>
                <a:xfrm>
                  <a:off x="5314206" y="8271539"/>
                  <a:ext cx="619704" cy="280725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6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</a:rPr>
                    <a:t>ЯЛТА</a:t>
                  </a:r>
                </a:p>
              </p:txBody>
            </p:sp>
            <p:sp>
              <p:nvSpPr>
                <p:cNvPr id="324" name="TextBox 323"/>
                <p:cNvSpPr txBox="1"/>
                <p:nvPr/>
              </p:nvSpPr>
              <p:spPr>
                <a:xfrm>
                  <a:off x="6083113" y="7200918"/>
                  <a:ext cx="749736" cy="280725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6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</a:rPr>
                    <a:t>АЛУШТА</a:t>
                  </a:r>
                </a:p>
              </p:txBody>
            </p:sp>
            <p:sp>
              <p:nvSpPr>
                <p:cNvPr id="325" name="TextBox 324"/>
                <p:cNvSpPr txBox="1"/>
                <p:nvPr/>
              </p:nvSpPr>
              <p:spPr>
                <a:xfrm>
                  <a:off x="7667329" y="6814328"/>
                  <a:ext cx="619704" cy="257331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5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</a:rPr>
                    <a:t>СУДАК</a:t>
                  </a:r>
                </a:p>
              </p:txBody>
            </p:sp>
            <p:sp>
              <p:nvSpPr>
                <p:cNvPr id="326" name="TextBox 325"/>
                <p:cNvSpPr txBox="1"/>
                <p:nvPr/>
              </p:nvSpPr>
              <p:spPr>
                <a:xfrm>
                  <a:off x="8885118" y="6046221"/>
                  <a:ext cx="840055" cy="257331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>
                    <a:defRPr sz="500" b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</a:defRPr>
                  </a:lvl1pPr>
                </a:lstStyle>
                <a:p>
                  <a:r>
                    <a:rPr lang="ru-RU" dirty="0"/>
                    <a:t>ФЕОДОСИЯ</a:t>
                  </a:r>
                </a:p>
              </p:txBody>
            </p:sp>
            <p:sp>
              <p:nvSpPr>
                <p:cNvPr id="327" name="TextBox 326"/>
                <p:cNvSpPr txBox="1"/>
                <p:nvPr/>
              </p:nvSpPr>
              <p:spPr>
                <a:xfrm>
                  <a:off x="11873407" y="3800391"/>
                  <a:ext cx="576065" cy="257331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5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</a:rPr>
                    <a:t>КЕРЧЬ</a:t>
                  </a:r>
                </a:p>
              </p:txBody>
            </p:sp>
            <p:sp>
              <p:nvSpPr>
                <p:cNvPr id="328" name="TextBox 327"/>
                <p:cNvSpPr txBox="1"/>
                <p:nvPr/>
              </p:nvSpPr>
              <p:spPr>
                <a:xfrm>
                  <a:off x="1724779" y="5139944"/>
                  <a:ext cx="953949" cy="280725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6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</a:rPr>
                    <a:t>ЕВПАТОРИЯ</a:t>
                  </a:r>
                </a:p>
              </p:txBody>
            </p:sp>
            <p:sp>
              <p:nvSpPr>
                <p:cNvPr id="329" name="TextBox 328"/>
                <p:cNvSpPr txBox="1"/>
                <p:nvPr/>
              </p:nvSpPr>
              <p:spPr>
                <a:xfrm>
                  <a:off x="2784243" y="5658452"/>
                  <a:ext cx="585274" cy="280725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6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</a:rPr>
                    <a:t>Саки</a:t>
                  </a:r>
                </a:p>
              </p:txBody>
            </p:sp>
            <p:sp>
              <p:nvSpPr>
                <p:cNvPr id="330" name="TextBox 329"/>
                <p:cNvSpPr txBox="1"/>
                <p:nvPr/>
              </p:nvSpPr>
              <p:spPr>
                <a:xfrm>
                  <a:off x="907307" y="4095882"/>
                  <a:ext cx="1098919" cy="280725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6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</a:rPr>
                    <a:t>Черноморское</a:t>
                  </a:r>
                </a:p>
              </p:txBody>
            </p:sp>
            <p:sp>
              <p:nvSpPr>
                <p:cNvPr id="331" name="TextBox 330"/>
                <p:cNvSpPr txBox="1"/>
                <p:nvPr/>
              </p:nvSpPr>
              <p:spPr>
                <a:xfrm>
                  <a:off x="4086961" y="1149876"/>
                  <a:ext cx="878224" cy="280725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6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</a:rPr>
                    <a:t>Армянск</a:t>
                  </a:r>
                </a:p>
              </p:txBody>
            </p:sp>
            <p:sp>
              <p:nvSpPr>
                <p:cNvPr id="332" name="TextBox 331"/>
                <p:cNvSpPr txBox="1"/>
                <p:nvPr/>
              </p:nvSpPr>
              <p:spPr>
                <a:xfrm>
                  <a:off x="2580233" y="1992288"/>
                  <a:ext cx="1238264" cy="280725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6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</a:rPr>
                    <a:t>Красноперекопск</a:t>
                  </a:r>
                </a:p>
              </p:txBody>
            </p:sp>
            <p:sp>
              <p:nvSpPr>
                <p:cNvPr id="333" name="TextBox 332"/>
                <p:cNvSpPr txBox="1"/>
                <p:nvPr/>
              </p:nvSpPr>
              <p:spPr>
                <a:xfrm>
                  <a:off x="6111339" y="2883842"/>
                  <a:ext cx="878224" cy="280725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6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</a:rPr>
                    <a:t>Джанкой</a:t>
                  </a:r>
                </a:p>
              </p:txBody>
            </p:sp>
            <p:sp>
              <p:nvSpPr>
                <p:cNvPr id="334" name="TextBox 333"/>
                <p:cNvSpPr txBox="1"/>
                <p:nvPr/>
              </p:nvSpPr>
              <p:spPr>
                <a:xfrm>
                  <a:off x="7538070" y="4188594"/>
                  <a:ext cx="878224" cy="257331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5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</a:rPr>
                    <a:t>Советский</a:t>
                  </a:r>
                </a:p>
              </p:txBody>
            </p:sp>
            <p:sp>
              <p:nvSpPr>
                <p:cNvPr id="336" name="TextBox 335"/>
                <p:cNvSpPr txBox="1"/>
                <p:nvPr/>
              </p:nvSpPr>
              <p:spPr>
                <a:xfrm>
                  <a:off x="8896057" y="4243750"/>
                  <a:ext cx="648072" cy="257331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5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</a:rPr>
                    <a:t>Ленино</a:t>
                  </a:r>
                </a:p>
              </p:txBody>
            </p:sp>
            <p:sp>
              <p:nvSpPr>
                <p:cNvPr id="337" name="TextBox 336"/>
                <p:cNvSpPr txBox="1"/>
                <p:nvPr/>
              </p:nvSpPr>
              <p:spPr>
                <a:xfrm>
                  <a:off x="8184107" y="4549804"/>
                  <a:ext cx="839447" cy="257331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5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</a:rPr>
                    <a:t>Кировское</a:t>
                  </a:r>
                </a:p>
              </p:txBody>
            </p:sp>
            <p:sp>
              <p:nvSpPr>
                <p:cNvPr id="338" name="TextBox 337"/>
                <p:cNvSpPr txBox="1"/>
                <p:nvPr/>
              </p:nvSpPr>
              <p:spPr>
                <a:xfrm>
                  <a:off x="6983214" y="3720480"/>
                  <a:ext cx="1040266" cy="257331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5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</a:rPr>
                    <a:t>Нижнегорский</a:t>
                  </a:r>
                </a:p>
              </p:txBody>
            </p:sp>
            <p:sp>
              <p:nvSpPr>
                <p:cNvPr id="339" name="TextBox 338"/>
                <p:cNvSpPr txBox="1"/>
                <p:nvPr/>
              </p:nvSpPr>
              <p:spPr>
                <a:xfrm>
                  <a:off x="4426693" y="3082394"/>
                  <a:ext cx="1040266" cy="280725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6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</a:rPr>
                    <a:t>Первомайское</a:t>
                  </a:r>
                </a:p>
              </p:txBody>
            </p:sp>
            <p:sp>
              <p:nvSpPr>
                <p:cNvPr id="340" name="TextBox 339"/>
                <p:cNvSpPr txBox="1"/>
                <p:nvPr/>
              </p:nvSpPr>
              <p:spPr>
                <a:xfrm>
                  <a:off x="2359524" y="2424336"/>
                  <a:ext cx="849436" cy="421087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6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</a:rPr>
                    <a:t>Раздольное</a:t>
                  </a:r>
                </a:p>
              </p:txBody>
            </p:sp>
            <p:sp>
              <p:nvSpPr>
                <p:cNvPr id="341" name="TextBox 340"/>
                <p:cNvSpPr txBox="1"/>
                <p:nvPr/>
              </p:nvSpPr>
              <p:spPr>
                <a:xfrm>
                  <a:off x="5553912" y="4303115"/>
                  <a:ext cx="1299836" cy="280725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6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</a:rPr>
                    <a:t>Красногвардейское</a:t>
                  </a:r>
                </a:p>
              </p:txBody>
            </p:sp>
            <p:sp>
              <p:nvSpPr>
                <p:cNvPr id="344" name="TextBox 343"/>
                <p:cNvSpPr txBox="1"/>
                <p:nvPr/>
              </p:nvSpPr>
              <p:spPr>
                <a:xfrm>
                  <a:off x="6284083" y="5847937"/>
                  <a:ext cx="795114" cy="280725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6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</a:rPr>
                    <a:t>Белогорск</a:t>
                  </a:r>
                </a:p>
              </p:txBody>
            </p:sp>
          </p:grpSp>
          <p:sp>
            <p:nvSpPr>
              <p:cNvPr id="321" name="TextBox 320"/>
              <p:cNvSpPr txBox="1"/>
              <p:nvPr/>
            </p:nvSpPr>
            <p:spPr>
              <a:xfrm>
                <a:off x="5038103" y="5170571"/>
                <a:ext cx="1282016" cy="280725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</a:rPr>
                  <a:t>СИМФЕРОПОЛЬ</a:t>
                </a:r>
              </a:p>
            </p:txBody>
          </p:sp>
        </p:grpSp>
        <p:sp>
          <p:nvSpPr>
            <p:cNvPr id="161" name="Овал 160"/>
            <p:cNvSpPr/>
            <p:nvPr/>
          </p:nvSpPr>
          <p:spPr>
            <a:xfrm rot="1148315">
              <a:off x="8377680" y="5105384"/>
              <a:ext cx="515664" cy="529577"/>
            </a:xfrm>
            <a:prstGeom prst="ellipse">
              <a:avLst/>
            </a:prstGeom>
            <a:noFill/>
            <a:ln w="76200">
              <a:solidFill>
                <a:srgbClr val="64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 rot="899424">
              <a:off x="4547841" y="5455170"/>
              <a:ext cx="371754" cy="401426"/>
            </a:xfrm>
            <a:prstGeom prst="ellipse">
              <a:avLst/>
            </a:prstGeom>
            <a:noFill/>
            <a:ln w="38100">
              <a:solidFill>
                <a:srgbClr val="64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 rot="899424">
              <a:off x="11502599" y="4352952"/>
              <a:ext cx="371754" cy="401426"/>
            </a:xfrm>
            <a:prstGeom prst="ellipse">
              <a:avLst/>
            </a:prstGeom>
            <a:noFill/>
            <a:ln w="38100">
              <a:solidFill>
                <a:srgbClr val="64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9" name="Овал 168"/>
            <p:cNvSpPr/>
            <p:nvPr/>
          </p:nvSpPr>
          <p:spPr>
            <a:xfrm rot="899424">
              <a:off x="5654302" y="2885941"/>
              <a:ext cx="371754" cy="401426"/>
            </a:xfrm>
            <a:prstGeom prst="ellipse">
              <a:avLst/>
            </a:prstGeom>
            <a:noFill/>
            <a:ln w="38100">
              <a:solidFill>
                <a:srgbClr val="64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 rot="6336126">
              <a:off x="10661323" y="4827490"/>
              <a:ext cx="386489" cy="712003"/>
            </a:xfrm>
            <a:prstGeom prst="ellipse">
              <a:avLst/>
            </a:prstGeom>
            <a:solidFill>
              <a:schemeClr val="accent5">
                <a:lumMod val="75000"/>
                <a:alpha val="76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93185" y="-527992"/>
            <a:ext cx="9259943" cy="5494094"/>
            <a:chOff x="93185" y="818674"/>
            <a:chExt cx="9259943" cy="549409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068246" y="912168"/>
              <a:ext cx="5284882" cy="540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Прямоугольник 114"/>
            <p:cNvSpPr/>
            <p:nvPr/>
          </p:nvSpPr>
          <p:spPr>
            <a:xfrm>
              <a:off x="93185" y="818674"/>
              <a:ext cx="5284882" cy="22537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Прямоугольник 115"/>
            <p:cNvSpPr/>
            <p:nvPr/>
          </p:nvSpPr>
          <p:spPr>
            <a:xfrm>
              <a:off x="249741" y="5665903"/>
              <a:ext cx="5284882" cy="496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53" name="Picture 5" descr="I:\Крым\Схема расселения Крыма\Эскиз\Генпланы\ГП Евпатор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24" y="4584576"/>
            <a:ext cx="6448616" cy="43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2161440" y="9193088"/>
            <a:ext cx="610776" cy="371599"/>
          </a:xfrm>
        </p:spPr>
        <p:txBody>
          <a:bodyPr/>
          <a:lstStyle/>
          <a:p>
            <a:fld id="{407E46F9-FBAA-45CE-91CD-D344AD3CA983}" type="slidenum">
              <a:rPr lang="ru-RU" sz="1400" smtClean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</a:rPr>
              <a:pPr/>
              <a:t>13</a:t>
            </a:fld>
            <a:endParaRPr lang="ru-RU" sz="1400" dirty="0">
              <a:solidFill>
                <a:schemeClr val="bg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7810" y="857"/>
            <a:ext cx="11521702" cy="817817"/>
          </a:xfrm>
          <a:prstGeom prst="rect">
            <a:avLst/>
          </a:prstGeom>
          <a:solidFill>
            <a:srgbClr val="538F8F"/>
          </a:solidFill>
        </p:spPr>
        <p:txBody>
          <a:bodyPr wrap="square" lIns="139345" tIns="69674" rIns="139345" bIns="69674" rtlCol="0">
            <a:spAutoFit/>
          </a:bodyPr>
          <a:lstStyle/>
          <a:p>
            <a:pPr marL="717550" lvl="0" indent="266700"/>
            <a:r>
              <a:rPr lang="ru-RU" sz="22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Западная межмуниципальная система расселения. Взаимная увязка документов территориального планирования с последующей актуализацией СТП Республики Крым </a:t>
            </a:r>
            <a:endParaRPr lang="ru-RU" sz="22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0" y="0"/>
            <a:ext cx="103161" cy="960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TextBox 110"/>
          <p:cNvSpPr txBox="1"/>
          <p:nvPr/>
        </p:nvSpPr>
        <p:spPr>
          <a:xfrm>
            <a:off x="4274098" y="945267"/>
            <a:ext cx="8103366" cy="107721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numCol="1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3B6867"/>
                </a:solidFill>
                <a:latin typeface="Franklin Gothic Demi Cond" panose="020B0706030402020204" pitchFamily="34" charset="0"/>
              </a:rPr>
              <a:t>Развитие </a:t>
            </a:r>
            <a:r>
              <a:rPr lang="ru-RU" sz="1600" dirty="0">
                <a:solidFill>
                  <a:srgbClr val="3B6867"/>
                </a:solidFill>
                <a:latin typeface="Franklin Gothic Demi Cond" panose="020B0706030402020204" pitchFamily="34" charset="0"/>
              </a:rPr>
              <a:t>западной  межмуниципальной </a:t>
            </a:r>
            <a:r>
              <a:rPr lang="ru-RU" sz="1600" dirty="0" smtClean="0">
                <a:solidFill>
                  <a:srgbClr val="3B6867"/>
                </a:solidFill>
                <a:latin typeface="Franklin Gothic Demi Cond" panose="020B0706030402020204" pitchFamily="34" charset="0"/>
              </a:rPr>
              <a:t>системы расселения требует актуализации документов территориального планирования: генеральные планы ГО Симферополь, ГО Евпатория</a:t>
            </a:r>
            <a:r>
              <a:rPr lang="ru-RU" sz="1600" dirty="0">
                <a:solidFill>
                  <a:srgbClr val="3B6867"/>
                </a:solidFill>
                <a:latin typeface="Franklin Gothic Demi Cond" panose="020B0706030402020204" pitchFamily="34" charset="0"/>
              </a:rPr>
              <a:t>, </a:t>
            </a:r>
            <a:r>
              <a:rPr lang="ru-RU" sz="1600" dirty="0" smtClean="0">
                <a:solidFill>
                  <a:srgbClr val="3B6867"/>
                </a:solidFill>
                <a:latin typeface="Franklin Gothic Demi Cond" panose="020B0706030402020204" pitchFamily="34" charset="0"/>
              </a:rPr>
              <a:t>ГО Саки</a:t>
            </a:r>
            <a:r>
              <a:rPr lang="ru-RU" sz="1600" dirty="0">
                <a:solidFill>
                  <a:srgbClr val="3B6867"/>
                </a:solidFill>
                <a:latin typeface="Franklin Gothic Demi Cond" panose="020B0706030402020204" pitchFamily="34" charset="0"/>
              </a:rPr>
              <a:t>, </a:t>
            </a:r>
            <a:r>
              <a:rPr lang="ru-RU" sz="1600" dirty="0" err="1" smtClean="0">
                <a:solidFill>
                  <a:srgbClr val="3B6867"/>
                </a:solidFill>
                <a:latin typeface="Franklin Gothic Demi Cond" panose="020B0706030402020204" pitchFamily="34" charset="0"/>
              </a:rPr>
              <a:t>г.Бахчисарай</a:t>
            </a:r>
            <a:r>
              <a:rPr lang="ru-RU" sz="1600" dirty="0" smtClean="0">
                <a:solidFill>
                  <a:srgbClr val="3B6867"/>
                </a:solidFill>
                <a:latin typeface="Franklin Gothic Demi Cond" panose="020B0706030402020204" pitchFamily="34" charset="0"/>
              </a:rPr>
              <a:t>, СТП </a:t>
            </a:r>
            <a:r>
              <a:rPr lang="ru-RU" sz="1600" dirty="0" err="1" smtClean="0">
                <a:solidFill>
                  <a:srgbClr val="3B6867"/>
                </a:solidFill>
                <a:latin typeface="Franklin Gothic Demi Cond" panose="020B0706030402020204" pitchFamily="34" charset="0"/>
              </a:rPr>
              <a:t>Сакского</a:t>
            </a:r>
            <a:r>
              <a:rPr lang="ru-RU" sz="1600" dirty="0" smtClean="0">
                <a:solidFill>
                  <a:srgbClr val="3B6867"/>
                </a:solidFill>
                <a:latin typeface="Franklin Gothic Demi Cond" panose="020B0706030402020204" pitchFamily="34" charset="0"/>
              </a:rPr>
              <a:t>, Бахчисарайского </a:t>
            </a:r>
            <a:r>
              <a:rPr lang="ru-RU" sz="1600" dirty="0">
                <a:solidFill>
                  <a:srgbClr val="3B6867"/>
                </a:solidFill>
                <a:latin typeface="Franklin Gothic Demi Cond" panose="020B0706030402020204" pitchFamily="34" charset="0"/>
              </a:rPr>
              <a:t>и </a:t>
            </a:r>
            <a:r>
              <a:rPr lang="ru-RU" sz="1600" dirty="0" smtClean="0">
                <a:solidFill>
                  <a:srgbClr val="3B6867"/>
                </a:solidFill>
                <a:latin typeface="Franklin Gothic Demi Cond" panose="020B0706030402020204" pitchFamily="34" charset="0"/>
              </a:rPr>
              <a:t>Симферопольского районов и последующей актуализацией </a:t>
            </a:r>
            <a:r>
              <a:rPr lang="ru-RU" sz="1600" dirty="0">
                <a:solidFill>
                  <a:srgbClr val="3B6867"/>
                </a:solidFill>
                <a:latin typeface="Franklin Gothic Demi Cond" panose="020B0706030402020204" pitchFamily="34" charset="0"/>
              </a:rPr>
              <a:t>СТП Республики Крым </a:t>
            </a:r>
            <a:endParaRPr lang="ru-RU" sz="1600" dirty="0" smtClean="0">
              <a:solidFill>
                <a:srgbClr val="3B6867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2051" name="Picture 3" descr="I:\Крым\Схема расселения Крыма\Эскиз\Генпланы\ГП Саки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4"/>
          <a:stretch/>
        </p:blipFill>
        <p:spPr bwMode="auto">
          <a:xfrm>
            <a:off x="4382004" y="2298500"/>
            <a:ext cx="2535847" cy="174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:\Крым\Схема расселения Крыма\Эскиз\Генпланы\ГП Симферополь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737" y="2496344"/>
            <a:ext cx="5746766" cy="616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Овал 117"/>
          <p:cNvSpPr/>
          <p:nvPr/>
        </p:nvSpPr>
        <p:spPr>
          <a:xfrm>
            <a:off x="2373974" y="3339817"/>
            <a:ext cx="94736" cy="9473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F53D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119" name="Овал 118"/>
          <p:cNvSpPr/>
          <p:nvPr/>
        </p:nvSpPr>
        <p:spPr>
          <a:xfrm>
            <a:off x="2364577" y="3015988"/>
            <a:ext cx="94736" cy="9473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F53D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120" name="TextBox 119"/>
          <p:cNvSpPr txBox="1"/>
          <p:nvPr/>
        </p:nvSpPr>
        <p:spPr>
          <a:xfrm>
            <a:off x="1512450" y="3008373"/>
            <a:ext cx="611632" cy="18466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Николаевка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648272" y="3283143"/>
            <a:ext cx="574548" cy="18466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Песчаное</a:t>
            </a:r>
          </a:p>
        </p:txBody>
      </p:sp>
    </p:spTree>
    <p:extLst>
      <p:ext uri="{BB962C8B-B14F-4D97-AF65-F5344CB8AC3E}">
        <p14:creationId xmlns:p14="http://schemas.microsoft.com/office/powerpoint/2010/main" val="261276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Группа 387"/>
          <p:cNvGrpSpPr/>
          <p:nvPr/>
        </p:nvGrpSpPr>
        <p:grpSpPr>
          <a:xfrm>
            <a:off x="103161" y="545142"/>
            <a:ext cx="12706351" cy="8640000"/>
            <a:chOff x="103161" y="545142"/>
            <a:chExt cx="12706351" cy="8640000"/>
          </a:xfrm>
        </p:grpSpPr>
        <p:pic>
          <p:nvPicPr>
            <p:cNvPr id="389" name="Picture 4" descr="I:\Крым\Схема расселения Крыма\Эскиз\Подложка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5" r="1261"/>
            <a:stretch/>
          </p:blipFill>
          <p:spPr bwMode="auto">
            <a:xfrm>
              <a:off x="103161" y="545142"/>
              <a:ext cx="12706351" cy="86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90" name="Группа 389"/>
            <p:cNvGrpSpPr/>
            <p:nvPr/>
          </p:nvGrpSpPr>
          <p:grpSpPr>
            <a:xfrm>
              <a:off x="3569947" y="916573"/>
              <a:ext cx="3999150" cy="1953627"/>
              <a:chOff x="3569947" y="916573"/>
              <a:chExt cx="3999150" cy="1953627"/>
            </a:xfrm>
          </p:grpSpPr>
          <p:sp>
            <p:nvSpPr>
              <p:cNvPr id="391" name="Полилиния 390"/>
              <p:cNvSpPr/>
              <p:nvPr/>
            </p:nvSpPr>
            <p:spPr>
              <a:xfrm>
                <a:off x="3569947" y="916573"/>
                <a:ext cx="3999150" cy="1934518"/>
              </a:xfrm>
              <a:custGeom>
                <a:avLst/>
                <a:gdLst>
                  <a:gd name="connsiteX0" fmla="*/ 0 w 3937000"/>
                  <a:gd name="connsiteY0" fmla="*/ 387350 h 1933575"/>
                  <a:gd name="connsiteX1" fmla="*/ 76200 w 3937000"/>
                  <a:gd name="connsiteY1" fmla="*/ 349250 h 1933575"/>
                  <a:gd name="connsiteX2" fmla="*/ 9525 w 3937000"/>
                  <a:gd name="connsiteY2" fmla="*/ 41275 h 1933575"/>
                  <a:gd name="connsiteX3" fmla="*/ 15875 w 3937000"/>
                  <a:gd name="connsiteY3" fmla="*/ 19050 h 1933575"/>
                  <a:gd name="connsiteX4" fmla="*/ 66675 w 3937000"/>
                  <a:gd name="connsiteY4" fmla="*/ 0 h 1933575"/>
                  <a:gd name="connsiteX5" fmla="*/ 111125 w 3937000"/>
                  <a:gd name="connsiteY5" fmla="*/ 0 h 1933575"/>
                  <a:gd name="connsiteX6" fmla="*/ 171450 w 3937000"/>
                  <a:gd name="connsiteY6" fmla="*/ 41275 h 1933575"/>
                  <a:gd name="connsiteX7" fmla="*/ 215900 w 3937000"/>
                  <a:gd name="connsiteY7" fmla="*/ 95250 h 1933575"/>
                  <a:gd name="connsiteX8" fmla="*/ 266700 w 3937000"/>
                  <a:gd name="connsiteY8" fmla="*/ 111125 h 1933575"/>
                  <a:gd name="connsiteX9" fmla="*/ 365125 w 3937000"/>
                  <a:gd name="connsiteY9" fmla="*/ 171450 h 1933575"/>
                  <a:gd name="connsiteX10" fmla="*/ 498475 w 3937000"/>
                  <a:gd name="connsiteY10" fmla="*/ 107950 h 1933575"/>
                  <a:gd name="connsiteX11" fmla="*/ 622300 w 3937000"/>
                  <a:gd name="connsiteY11" fmla="*/ 98425 h 1933575"/>
                  <a:gd name="connsiteX12" fmla="*/ 676275 w 3937000"/>
                  <a:gd name="connsiteY12" fmla="*/ 107950 h 1933575"/>
                  <a:gd name="connsiteX13" fmla="*/ 701675 w 3937000"/>
                  <a:gd name="connsiteY13" fmla="*/ 123825 h 1933575"/>
                  <a:gd name="connsiteX14" fmla="*/ 895350 w 3937000"/>
                  <a:gd name="connsiteY14" fmla="*/ 298450 h 1933575"/>
                  <a:gd name="connsiteX15" fmla="*/ 1057275 w 3937000"/>
                  <a:gd name="connsiteY15" fmla="*/ 371475 h 1933575"/>
                  <a:gd name="connsiteX16" fmla="*/ 1181100 w 3937000"/>
                  <a:gd name="connsiteY16" fmla="*/ 463550 h 1933575"/>
                  <a:gd name="connsiteX17" fmla="*/ 1225550 w 3937000"/>
                  <a:gd name="connsiteY17" fmla="*/ 482600 h 1933575"/>
                  <a:gd name="connsiteX18" fmla="*/ 1273175 w 3937000"/>
                  <a:gd name="connsiteY18" fmla="*/ 482600 h 1933575"/>
                  <a:gd name="connsiteX19" fmla="*/ 1323975 w 3937000"/>
                  <a:gd name="connsiteY19" fmla="*/ 460375 h 1933575"/>
                  <a:gd name="connsiteX20" fmla="*/ 1387475 w 3937000"/>
                  <a:gd name="connsiteY20" fmla="*/ 469900 h 1933575"/>
                  <a:gd name="connsiteX21" fmla="*/ 1479550 w 3937000"/>
                  <a:gd name="connsiteY21" fmla="*/ 514350 h 1933575"/>
                  <a:gd name="connsiteX22" fmla="*/ 1552575 w 3937000"/>
                  <a:gd name="connsiteY22" fmla="*/ 600075 h 1933575"/>
                  <a:gd name="connsiteX23" fmla="*/ 1644650 w 3937000"/>
                  <a:gd name="connsiteY23" fmla="*/ 663575 h 1933575"/>
                  <a:gd name="connsiteX24" fmla="*/ 1831975 w 3937000"/>
                  <a:gd name="connsiteY24" fmla="*/ 720725 h 1933575"/>
                  <a:gd name="connsiteX25" fmla="*/ 2032000 w 3937000"/>
                  <a:gd name="connsiteY25" fmla="*/ 685800 h 1933575"/>
                  <a:gd name="connsiteX26" fmla="*/ 2120900 w 3937000"/>
                  <a:gd name="connsiteY26" fmla="*/ 714375 h 1933575"/>
                  <a:gd name="connsiteX27" fmla="*/ 2209800 w 3937000"/>
                  <a:gd name="connsiteY27" fmla="*/ 787400 h 1933575"/>
                  <a:gd name="connsiteX28" fmla="*/ 2273300 w 3937000"/>
                  <a:gd name="connsiteY28" fmla="*/ 869950 h 1933575"/>
                  <a:gd name="connsiteX29" fmla="*/ 2292350 w 3937000"/>
                  <a:gd name="connsiteY29" fmla="*/ 917575 h 1933575"/>
                  <a:gd name="connsiteX30" fmla="*/ 2301875 w 3937000"/>
                  <a:gd name="connsiteY30" fmla="*/ 981075 h 1933575"/>
                  <a:gd name="connsiteX31" fmla="*/ 2349500 w 3937000"/>
                  <a:gd name="connsiteY31" fmla="*/ 1054100 h 1933575"/>
                  <a:gd name="connsiteX32" fmla="*/ 2447925 w 3937000"/>
                  <a:gd name="connsiteY32" fmla="*/ 1143000 h 1933575"/>
                  <a:gd name="connsiteX33" fmla="*/ 2482850 w 3937000"/>
                  <a:gd name="connsiteY33" fmla="*/ 1168400 h 1933575"/>
                  <a:gd name="connsiteX34" fmla="*/ 2527300 w 3937000"/>
                  <a:gd name="connsiteY34" fmla="*/ 1171575 h 1933575"/>
                  <a:gd name="connsiteX35" fmla="*/ 2565400 w 3937000"/>
                  <a:gd name="connsiteY35" fmla="*/ 1168400 h 1933575"/>
                  <a:gd name="connsiteX36" fmla="*/ 2647950 w 3937000"/>
                  <a:gd name="connsiteY36" fmla="*/ 1079500 h 1933575"/>
                  <a:gd name="connsiteX37" fmla="*/ 2692400 w 3937000"/>
                  <a:gd name="connsiteY37" fmla="*/ 1031875 h 1933575"/>
                  <a:gd name="connsiteX38" fmla="*/ 2698750 w 3937000"/>
                  <a:gd name="connsiteY38" fmla="*/ 1000125 h 1933575"/>
                  <a:gd name="connsiteX39" fmla="*/ 2701925 w 3937000"/>
                  <a:gd name="connsiteY39" fmla="*/ 974725 h 1933575"/>
                  <a:gd name="connsiteX40" fmla="*/ 2752725 w 3937000"/>
                  <a:gd name="connsiteY40" fmla="*/ 955675 h 1933575"/>
                  <a:gd name="connsiteX41" fmla="*/ 2857500 w 3937000"/>
                  <a:gd name="connsiteY41" fmla="*/ 965200 h 1933575"/>
                  <a:gd name="connsiteX42" fmla="*/ 2968625 w 3937000"/>
                  <a:gd name="connsiteY42" fmla="*/ 1022350 h 1933575"/>
                  <a:gd name="connsiteX43" fmla="*/ 3082925 w 3937000"/>
                  <a:gd name="connsiteY43" fmla="*/ 1101725 h 1933575"/>
                  <a:gd name="connsiteX44" fmla="*/ 3203575 w 3937000"/>
                  <a:gd name="connsiteY44" fmla="*/ 1228725 h 1933575"/>
                  <a:gd name="connsiteX45" fmla="*/ 3286125 w 3937000"/>
                  <a:gd name="connsiteY45" fmla="*/ 1311275 h 1933575"/>
                  <a:gd name="connsiteX46" fmla="*/ 3422650 w 3937000"/>
                  <a:gd name="connsiteY46" fmla="*/ 1346200 h 1933575"/>
                  <a:gd name="connsiteX47" fmla="*/ 3416300 w 3937000"/>
                  <a:gd name="connsiteY47" fmla="*/ 1746250 h 1933575"/>
                  <a:gd name="connsiteX48" fmla="*/ 3587750 w 3937000"/>
                  <a:gd name="connsiteY48" fmla="*/ 1787525 h 1933575"/>
                  <a:gd name="connsiteX49" fmla="*/ 3648075 w 3937000"/>
                  <a:gd name="connsiteY49" fmla="*/ 1809750 h 1933575"/>
                  <a:gd name="connsiteX50" fmla="*/ 3854450 w 3937000"/>
                  <a:gd name="connsiteY50" fmla="*/ 1920875 h 1933575"/>
                  <a:gd name="connsiteX51" fmla="*/ 3876675 w 3937000"/>
                  <a:gd name="connsiteY51" fmla="*/ 1933575 h 1933575"/>
                  <a:gd name="connsiteX52" fmla="*/ 3937000 w 3937000"/>
                  <a:gd name="connsiteY52" fmla="*/ 1901825 h 1933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3937000" h="1933575">
                    <a:moveTo>
                      <a:pt x="0" y="387350"/>
                    </a:moveTo>
                    <a:lnTo>
                      <a:pt x="76200" y="349250"/>
                    </a:lnTo>
                    <a:lnTo>
                      <a:pt x="9525" y="41275"/>
                    </a:lnTo>
                    <a:lnTo>
                      <a:pt x="15875" y="19050"/>
                    </a:lnTo>
                    <a:lnTo>
                      <a:pt x="66675" y="0"/>
                    </a:lnTo>
                    <a:lnTo>
                      <a:pt x="111125" y="0"/>
                    </a:lnTo>
                    <a:lnTo>
                      <a:pt x="171450" y="41275"/>
                    </a:lnTo>
                    <a:lnTo>
                      <a:pt x="215900" y="95250"/>
                    </a:lnTo>
                    <a:lnTo>
                      <a:pt x="266700" y="111125"/>
                    </a:lnTo>
                    <a:lnTo>
                      <a:pt x="365125" y="171450"/>
                    </a:lnTo>
                    <a:lnTo>
                      <a:pt x="498475" y="107950"/>
                    </a:lnTo>
                    <a:lnTo>
                      <a:pt x="622300" y="98425"/>
                    </a:lnTo>
                    <a:lnTo>
                      <a:pt x="676275" y="107950"/>
                    </a:lnTo>
                    <a:lnTo>
                      <a:pt x="701675" y="123825"/>
                    </a:lnTo>
                    <a:lnTo>
                      <a:pt x="895350" y="298450"/>
                    </a:lnTo>
                    <a:lnTo>
                      <a:pt x="1057275" y="371475"/>
                    </a:lnTo>
                    <a:lnTo>
                      <a:pt x="1181100" y="463550"/>
                    </a:lnTo>
                    <a:lnTo>
                      <a:pt x="1225550" y="482600"/>
                    </a:lnTo>
                    <a:lnTo>
                      <a:pt x="1273175" y="482600"/>
                    </a:lnTo>
                    <a:lnTo>
                      <a:pt x="1323975" y="460375"/>
                    </a:lnTo>
                    <a:lnTo>
                      <a:pt x="1387475" y="469900"/>
                    </a:lnTo>
                    <a:lnTo>
                      <a:pt x="1479550" y="514350"/>
                    </a:lnTo>
                    <a:lnTo>
                      <a:pt x="1552575" y="600075"/>
                    </a:lnTo>
                    <a:lnTo>
                      <a:pt x="1644650" y="663575"/>
                    </a:lnTo>
                    <a:lnTo>
                      <a:pt x="1831975" y="720725"/>
                    </a:lnTo>
                    <a:lnTo>
                      <a:pt x="2032000" y="685800"/>
                    </a:lnTo>
                    <a:lnTo>
                      <a:pt x="2120900" y="714375"/>
                    </a:lnTo>
                    <a:lnTo>
                      <a:pt x="2209800" y="787400"/>
                    </a:lnTo>
                    <a:lnTo>
                      <a:pt x="2273300" y="869950"/>
                    </a:lnTo>
                    <a:lnTo>
                      <a:pt x="2292350" y="917575"/>
                    </a:lnTo>
                    <a:lnTo>
                      <a:pt x="2301875" y="981075"/>
                    </a:lnTo>
                    <a:lnTo>
                      <a:pt x="2349500" y="1054100"/>
                    </a:lnTo>
                    <a:lnTo>
                      <a:pt x="2447925" y="1143000"/>
                    </a:lnTo>
                    <a:lnTo>
                      <a:pt x="2482850" y="1168400"/>
                    </a:lnTo>
                    <a:lnTo>
                      <a:pt x="2527300" y="1171575"/>
                    </a:lnTo>
                    <a:lnTo>
                      <a:pt x="2565400" y="1168400"/>
                    </a:lnTo>
                    <a:lnTo>
                      <a:pt x="2647950" y="1079500"/>
                    </a:lnTo>
                    <a:lnTo>
                      <a:pt x="2692400" y="1031875"/>
                    </a:lnTo>
                    <a:lnTo>
                      <a:pt x="2698750" y="1000125"/>
                    </a:lnTo>
                    <a:lnTo>
                      <a:pt x="2701925" y="974725"/>
                    </a:lnTo>
                    <a:lnTo>
                      <a:pt x="2752725" y="955675"/>
                    </a:lnTo>
                    <a:lnTo>
                      <a:pt x="2857500" y="965200"/>
                    </a:lnTo>
                    <a:lnTo>
                      <a:pt x="2968625" y="1022350"/>
                    </a:lnTo>
                    <a:lnTo>
                      <a:pt x="3082925" y="1101725"/>
                    </a:lnTo>
                    <a:lnTo>
                      <a:pt x="3203575" y="1228725"/>
                    </a:lnTo>
                    <a:lnTo>
                      <a:pt x="3286125" y="1311275"/>
                    </a:lnTo>
                    <a:lnTo>
                      <a:pt x="3422650" y="1346200"/>
                    </a:lnTo>
                    <a:lnTo>
                      <a:pt x="3416300" y="1746250"/>
                    </a:lnTo>
                    <a:lnTo>
                      <a:pt x="3587750" y="1787525"/>
                    </a:lnTo>
                    <a:lnTo>
                      <a:pt x="3648075" y="1809750"/>
                    </a:lnTo>
                    <a:lnTo>
                      <a:pt x="3854450" y="1920875"/>
                    </a:lnTo>
                    <a:lnTo>
                      <a:pt x="3876675" y="1933575"/>
                    </a:lnTo>
                    <a:lnTo>
                      <a:pt x="3937000" y="1901825"/>
                    </a:lnTo>
                  </a:path>
                </a:pathLst>
              </a:custGeom>
              <a:noFill/>
              <a:ln w="76200">
                <a:solidFill>
                  <a:srgbClr val="FF4F4F">
                    <a:alpha val="36000"/>
                  </a:srgb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2" name="Полилиния 391"/>
              <p:cNvSpPr/>
              <p:nvPr/>
            </p:nvSpPr>
            <p:spPr>
              <a:xfrm>
                <a:off x="3592488" y="936625"/>
                <a:ext cx="3937000" cy="1933575"/>
              </a:xfrm>
              <a:custGeom>
                <a:avLst/>
                <a:gdLst>
                  <a:gd name="connsiteX0" fmla="*/ 0 w 3937000"/>
                  <a:gd name="connsiteY0" fmla="*/ 387350 h 1933575"/>
                  <a:gd name="connsiteX1" fmla="*/ 76200 w 3937000"/>
                  <a:gd name="connsiteY1" fmla="*/ 349250 h 1933575"/>
                  <a:gd name="connsiteX2" fmla="*/ 9525 w 3937000"/>
                  <a:gd name="connsiteY2" fmla="*/ 41275 h 1933575"/>
                  <a:gd name="connsiteX3" fmla="*/ 15875 w 3937000"/>
                  <a:gd name="connsiteY3" fmla="*/ 19050 h 1933575"/>
                  <a:gd name="connsiteX4" fmla="*/ 66675 w 3937000"/>
                  <a:gd name="connsiteY4" fmla="*/ 0 h 1933575"/>
                  <a:gd name="connsiteX5" fmla="*/ 111125 w 3937000"/>
                  <a:gd name="connsiteY5" fmla="*/ 0 h 1933575"/>
                  <a:gd name="connsiteX6" fmla="*/ 171450 w 3937000"/>
                  <a:gd name="connsiteY6" fmla="*/ 41275 h 1933575"/>
                  <a:gd name="connsiteX7" fmla="*/ 215900 w 3937000"/>
                  <a:gd name="connsiteY7" fmla="*/ 95250 h 1933575"/>
                  <a:gd name="connsiteX8" fmla="*/ 266700 w 3937000"/>
                  <a:gd name="connsiteY8" fmla="*/ 111125 h 1933575"/>
                  <a:gd name="connsiteX9" fmla="*/ 365125 w 3937000"/>
                  <a:gd name="connsiteY9" fmla="*/ 171450 h 1933575"/>
                  <a:gd name="connsiteX10" fmla="*/ 498475 w 3937000"/>
                  <a:gd name="connsiteY10" fmla="*/ 107950 h 1933575"/>
                  <a:gd name="connsiteX11" fmla="*/ 622300 w 3937000"/>
                  <a:gd name="connsiteY11" fmla="*/ 98425 h 1933575"/>
                  <a:gd name="connsiteX12" fmla="*/ 676275 w 3937000"/>
                  <a:gd name="connsiteY12" fmla="*/ 107950 h 1933575"/>
                  <a:gd name="connsiteX13" fmla="*/ 701675 w 3937000"/>
                  <a:gd name="connsiteY13" fmla="*/ 123825 h 1933575"/>
                  <a:gd name="connsiteX14" fmla="*/ 895350 w 3937000"/>
                  <a:gd name="connsiteY14" fmla="*/ 298450 h 1933575"/>
                  <a:gd name="connsiteX15" fmla="*/ 1057275 w 3937000"/>
                  <a:gd name="connsiteY15" fmla="*/ 371475 h 1933575"/>
                  <a:gd name="connsiteX16" fmla="*/ 1181100 w 3937000"/>
                  <a:gd name="connsiteY16" fmla="*/ 463550 h 1933575"/>
                  <a:gd name="connsiteX17" fmla="*/ 1225550 w 3937000"/>
                  <a:gd name="connsiteY17" fmla="*/ 482600 h 1933575"/>
                  <a:gd name="connsiteX18" fmla="*/ 1273175 w 3937000"/>
                  <a:gd name="connsiteY18" fmla="*/ 482600 h 1933575"/>
                  <a:gd name="connsiteX19" fmla="*/ 1323975 w 3937000"/>
                  <a:gd name="connsiteY19" fmla="*/ 460375 h 1933575"/>
                  <a:gd name="connsiteX20" fmla="*/ 1387475 w 3937000"/>
                  <a:gd name="connsiteY20" fmla="*/ 469900 h 1933575"/>
                  <a:gd name="connsiteX21" fmla="*/ 1479550 w 3937000"/>
                  <a:gd name="connsiteY21" fmla="*/ 514350 h 1933575"/>
                  <a:gd name="connsiteX22" fmla="*/ 1552575 w 3937000"/>
                  <a:gd name="connsiteY22" fmla="*/ 600075 h 1933575"/>
                  <a:gd name="connsiteX23" fmla="*/ 1644650 w 3937000"/>
                  <a:gd name="connsiteY23" fmla="*/ 663575 h 1933575"/>
                  <a:gd name="connsiteX24" fmla="*/ 1831975 w 3937000"/>
                  <a:gd name="connsiteY24" fmla="*/ 720725 h 1933575"/>
                  <a:gd name="connsiteX25" fmla="*/ 2032000 w 3937000"/>
                  <a:gd name="connsiteY25" fmla="*/ 685800 h 1933575"/>
                  <a:gd name="connsiteX26" fmla="*/ 2120900 w 3937000"/>
                  <a:gd name="connsiteY26" fmla="*/ 714375 h 1933575"/>
                  <a:gd name="connsiteX27" fmla="*/ 2209800 w 3937000"/>
                  <a:gd name="connsiteY27" fmla="*/ 787400 h 1933575"/>
                  <a:gd name="connsiteX28" fmla="*/ 2273300 w 3937000"/>
                  <a:gd name="connsiteY28" fmla="*/ 869950 h 1933575"/>
                  <a:gd name="connsiteX29" fmla="*/ 2292350 w 3937000"/>
                  <a:gd name="connsiteY29" fmla="*/ 917575 h 1933575"/>
                  <a:gd name="connsiteX30" fmla="*/ 2301875 w 3937000"/>
                  <a:gd name="connsiteY30" fmla="*/ 981075 h 1933575"/>
                  <a:gd name="connsiteX31" fmla="*/ 2349500 w 3937000"/>
                  <a:gd name="connsiteY31" fmla="*/ 1054100 h 1933575"/>
                  <a:gd name="connsiteX32" fmla="*/ 2447925 w 3937000"/>
                  <a:gd name="connsiteY32" fmla="*/ 1143000 h 1933575"/>
                  <a:gd name="connsiteX33" fmla="*/ 2482850 w 3937000"/>
                  <a:gd name="connsiteY33" fmla="*/ 1168400 h 1933575"/>
                  <a:gd name="connsiteX34" fmla="*/ 2527300 w 3937000"/>
                  <a:gd name="connsiteY34" fmla="*/ 1171575 h 1933575"/>
                  <a:gd name="connsiteX35" fmla="*/ 2565400 w 3937000"/>
                  <a:gd name="connsiteY35" fmla="*/ 1168400 h 1933575"/>
                  <a:gd name="connsiteX36" fmla="*/ 2647950 w 3937000"/>
                  <a:gd name="connsiteY36" fmla="*/ 1079500 h 1933575"/>
                  <a:gd name="connsiteX37" fmla="*/ 2692400 w 3937000"/>
                  <a:gd name="connsiteY37" fmla="*/ 1031875 h 1933575"/>
                  <a:gd name="connsiteX38" fmla="*/ 2698750 w 3937000"/>
                  <a:gd name="connsiteY38" fmla="*/ 1000125 h 1933575"/>
                  <a:gd name="connsiteX39" fmla="*/ 2701925 w 3937000"/>
                  <a:gd name="connsiteY39" fmla="*/ 974725 h 1933575"/>
                  <a:gd name="connsiteX40" fmla="*/ 2752725 w 3937000"/>
                  <a:gd name="connsiteY40" fmla="*/ 955675 h 1933575"/>
                  <a:gd name="connsiteX41" fmla="*/ 2857500 w 3937000"/>
                  <a:gd name="connsiteY41" fmla="*/ 965200 h 1933575"/>
                  <a:gd name="connsiteX42" fmla="*/ 2968625 w 3937000"/>
                  <a:gd name="connsiteY42" fmla="*/ 1022350 h 1933575"/>
                  <a:gd name="connsiteX43" fmla="*/ 3082925 w 3937000"/>
                  <a:gd name="connsiteY43" fmla="*/ 1101725 h 1933575"/>
                  <a:gd name="connsiteX44" fmla="*/ 3203575 w 3937000"/>
                  <a:gd name="connsiteY44" fmla="*/ 1228725 h 1933575"/>
                  <a:gd name="connsiteX45" fmla="*/ 3286125 w 3937000"/>
                  <a:gd name="connsiteY45" fmla="*/ 1311275 h 1933575"/>
                  <a:gd name="connsiteX46" fmla="*/ 3422650 w 3937000"/>
                  <a:gd name="connsiteY46" fmla="*/ 1346200 h 1933575"/>
                  <a:gd name="connsiteX47" fmla="*/ 3416300 w 3937000"/>
                  <a:gd name="connsiteY47" fmla="*/ 1746250 h 1933575"/>
                  <a:gd name="connsiteX48" fmla="*/ 3587750 w 3937000"/>
                  <a:gd name="connsiteY48" fmla="*/ 1787525 h 1933575"/>
                  <a:gd name="connsiteX49" fmla="*/ 3648075 w 3937000"/>
                  <a:gd name="connsiteY49" fmla="*/ 1809750 h 1933575"/>
                  <a:gd name="connsiteX50" fmla="*/ 3854450 w 3937000"/>
                  <a:gd name="connsiteY50" fmla="*/ 1920875 h 1933575"/>
                  <a:gd name="connsiteX51" fmla="*/ 3876675 w 3937000"/>
                  <a:gd name="connsiteY51" fmla="*/ 1933575 h 1933575"/>
                  <a:gd name="connsiteX52" fmla="*/ 3937000 w 3937000"/>
                  <a:gd name="connsiteY52" fmla="*/ 1901825 h 1933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3937000" h="1933575">
                    <a:moveTo>
                      <a:pt x="0" y="387350"/>
                    </a:moveTo>
                    <a:lnTo>
                      <a:pt x="76200" y="349250"/>
                    </a:lnTo>
                    <a:lnTo>
                      <a:pt x="9525" y="41275"/>
                    </a:lnTo>
                    <a:lnTo>
                      <a:pt x="15875" y="19050"/>
                    </a:lnTo>
                    <a:lnTo>
                      <a:pt x="66675" y="0"/>
                    </a:lnTo>
                    <a:lnTo>
                      <a:pt x="111125" y="0"/>
                    </a:lnTo>
                    <a:lnTo>
                      <a:pt x="171450" y="41275"/>
                    </a:lnTo>
                    <a:lnTo>
                      <a:pt x="215900" y="95250"/>
                    </a:lnTo>
                    <a:lnTo>
                      <a:pt x="266700" y="111125"/>
                    </a:lnTo>
                    <a:lnTo>
                      <a:pt x="365125" y="171450"/>
                    </a:lnTo>
                    <a:lnTo>
                      <a:pt x="498475" y="107950"/>
                    </a:lnTo>
                    <a:lnTo>
                      <a:pt x="622300" y="98425"/>
                    </a:lnTo>
                    <a:lnTo>
                      <a:pt x="676275" y="107950"/>
                    </a:lnTo>
                    <a:lnTo>
                      <a:pt x="701675" y="123825"/>
                    </a:lnTo>
                    <a:lnTo>
                      <a:pt x="895350" y="298450"/>
                    </a:lnTo>
                    <a:lnTo>
                      <a:pt x="1057275" y="371475"/>
                    </a:lnTo>
                    <a:lnTo>
                      <a:pt x="1181100" y="463550"/>
                    </a:lnTo>
                    <a:lnTo>
                      <a:pt x="1225550" y="482600"/>
                    </a:lnTo>
                    <a:lnTo>
                      <a:pt x="1273175" y="482600"/>
                    </a:lnTo>
                    <a:lnTo>
                      <a:pt x="1323975" y="460375"/>
                    </a:lnTo>
                    <a:lnTo>
                      <a:pt x="1387475" y="469900"/>
                    </a:lnTo>
                    <a:lnTo>
                      <a:pt x="1479550" y="514350"/>
                    </a:lnTo>
                    <a:lnTo>
                      <a:pt x="1552575" y="600075"/>
                    </a:lnTo>
                    <a:lnTo>
                      <a:pt x="1644650" y="663575"/>
                    </a:lnTo>
                    <a:lnTo>
                      <a:pt x="1831975" y="720725"/>
                    </a:lnTo>
                    <a:lnTo>
                      <a:pt x="2032000" y="685800"/>
                    </a:lnTo>
                    <a:lnTo>
                      <a:pt x="2120900" y="714375"/>
                    </a:lnTo>
                    <a:lnTo>
                      <a:pt x="2209800" y="787400"/>
                    </a:lnTo>
                    <a:lnTo>
                      <a:pt x="2273300" y="869950"/>
                    </a:lnTo>
                    <a:lnTo>
                      <a:pt x="2292350" y="917575"/>
                    </a:lnTo>
                    <a:lnTo>
                      <a:pt x="2301875" y="981075"/>
                    </a:lnTo>
                    <a:lnTo>
                      <a:pt x="2349500" y="1054100"/>
                    </a:lnTo>
                    <a:lnTo>
                      <a:pt x="2447925" y="1143000"/>
                    </a:lnTo>
                    <a:lnTo>
                      <a:pt x="2482850" y="1168400"/>
                    </a:lnTo>
                    <a:lnTo>
                      <a:pt x="2527300" y="1171575"/>
                    </a:lnTo>
                    <a:lnTo>
                      <a:pt x="2565400" y="1168400"/>
                    </a:lnTo>
                    <a:lnTo>
                      <a:pt x="2647950" y="1079500"/>
                    </a:lnTo>
                    <a:lnTo>
                      <a:pt x="2692400" y="1031875"/>
                    </a:lnTo>
                    <a:lnTo>
                      <a:pt x="2698750" y="1000125"/>
                    </a:lnTo>
                    <a:lnTo>
                      <a:pt x="2701925" y="974725"/>
                    </a:lnTo>
                    <a:lnTo>
                      <a:pt x="2752725" y="955675"/>
                    </a:lnTo>
                    <a:lnTo>
                      <a:pt x="2857500" y="965200"/>
                    </a:lnTo>
                    <a:lnTo>
                      <a:pt x="2968625" y="1022350"/>
                    </a:lnTo>
                    <a:lnTo>
                      <a:pt x="3082925" y="1101725"/>
                    </a:lnTo>
                    <a:lnTo>
                      <a:pt x="3203575" y="1228725"/>
                    </a:lnTo>
                    <a:lnTo>
                      <a:pt x="3286125" y="1311275"/>
                    </a:lnTo>
                    <a:lnTo>
                      <a:pt x="3422650" y="1346200"/>
                    </a:lnTo>
                    <a:lnTo>
                      <a:pt x="3416300" y="1746250"/>
                    </a:lnTo>
                    <a:lnTo>
                      <a:pt x="3587750" y="1787525"/>
                    </a:lnTo>
                    <a:lnTo>
                      <a:pt x="3648075" y="1809750"/>
                    </a:lnTo>
                    <a:lnTo>
                      <a:pt x="3854450" y="1920875"/>
                    </a:lnTo>
                    <a:lnTo>
                      <a:pt x="3876675" y="1933575"/>
                    </a:lnTo>
                    <a:lnTo>
                      <a:pt x="3937000" y="1901825"/>
                    </a:lnTo>
                  </a:path>
                </a:pathLst>
              </a:custGeom>
              <a:noFill/>
              <a:ln w="28575">
                <a:solidFill>
                  <a:srgbClr val="820000">
                    <a:alpha val="26000"/>
                  </a:srgbClr>
                </a:solidFill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29" name="Группа 228"/>
          <p:cNvGrpSpPr/>
          <p:nvPr/>
        </p:nvGrpSpPr>
        <p:grpSpPr>
          <a:xfrm>
            <a:off x="976987" y="1132924"/>
            <a:ext cx="11741467" cy="7261726"/>
            <a:chOff x="13975686" y="-5466047"/>
            <a:chExt cx="11741467" cy="7261726"/>
          </a:xfrm>
        </p:grpSpPr>
        <p:sp>
          <p:nvSpPr>
            <p:cNvPr id="230" name="Полилиния 229"/>
            <p:cNvSpPr/>
            <p:nvPr/>
          </p:nvSpPr>
          <p:spPr>
            <a:xfrm>
              <a:off x="19411230" y="-2536692"/>
              <a:ext cx="538218" cy="1549400"/>
            </a:xfrm>
            <a:custGeom>
              <a:avLst/>
              <a:gdLst>
                <a:gd name="connsiteX0" fmla="*/ 106418 w 538218"/>
                <a:gd name="connsiteY0" fmla="*/ 1549400 h 1549400"/>
                <a:gd name="connsiteX1" fmla="*/ 4818 w 538218"/>
                <a:gd name="connsiteY1" fmla="*/ 1425575 h 1549400"/>
                <a:gd name="connsiteX2" fmla="*/ 20693 w 538218"/>
                <a:gd name="connsiteY2" fmla="*/ 1298575 h 1549400"/>
                <a:gd name="connsiteX3" fmla="*/ 58793 w 538218"/>
                <a:gd name="connsiteY3" fmla="*/ 1104900 h 1549400"/>
                <a:gd name="connsiteX4" fmla="*/ 90543 w 538218"/>
                <a:gd name="connsiteY4" fmla="*/ 1035050 h 1549400"/>
                <a:gd name="connsiteX5" fmla="*/ 134993 w 538218"/>
                <a:gd name="connsiteY5" fmla="*/ 882650 h 1549400"/>
                <a:gd name="connsiteX6" fmla="*/ 138168 w 538218"/>
                <a:gd name="connsiteY6" fmla="*/ 742950 h 1549400"/>
                <a:gd name="connsiteX7" fmla="*/ 144518 w 538218"/>
                <a:gd name="connsiteY7" fmla="*/ 628650 h 1549400"/>
                <a:gd name="connsiteX8" fmla="*/ 233418 w 538218"/>
                <a:gd name="connsiteY8" fmla="*/ 539750 h 1549400"/>
                <a:gd name="connsiteX9" fmla="*/ 350893 w 538218"/>
                <a:gd name="connsiteY9" fmla="*/ 384175 h 1549400"/>
                <a:gd name="connsiteX10" fmla="*/ 401693 w 538218"/>
                <a:gd name="connsiteY10" fmla="*/ 298450 h 1549400"/>
                <a:gd name="connsiteX11" fmla="*/ 411218 w 538218"/>
                <a:gd name="connsiteY11" fmla="*/ 238125 h 1549400"/>
                <a:gd name="connsiteX12" fmla="*/ 408043 w 538218"/>
                <a:gd name="connsiteY12" fmla="*/ 174625 h 1549400"/>
                <a:gd name="connsiteX13" fmla="*/ 430268 w 538218"/>
                <a:gd name="connsiteY13" fmla="*/ 152400 h 1549400"/>
                <a:gd name="connsiteX14" fmla="*/ 439793 w 538218"/>
                <a:gd name="connsiteY14" fmla="*/ 92075 h 1549400"/>
                <a:gd name="connsiteX15" fmla="*/ 458843 w 538218"/>
                <a:gd name="connsiteY15" fmla="*/ 60325 h 1549400"/>
                <a:gd name="connsiteX16" fmla="*/ 538218 w 538218"/>
                <a:gd name="connsiteY16" fmla="*/ 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8218" h="1549400">
                  <a:moveTo>
                    <a:pt x="106418" y="1549400"/>
                  </a:moveTo>
                  <a:cubicBezTo>
                    <a:pt x="62761" y="1508389"/>
                    <a:pt x="19105" y="1467379"/>
                    <a:pt x="4818" y="1425575"/>
                  </a:cubicBezTo>
                  <a:cubicBezTo>
                    <a:pt x="-9469" y="1383771"/>
                    <a:pt x="11697" y="1352021"/>
                    <a:pt x="20693" y="1298575"/>
                  </a:cubicBezTo>
                  <a:cubicBezTo>
                    <a:pt x="29689" y="1245129"/>
                    <a:pt x="47151" y="1148821"/>
                    <a:pt x="58793" y="1104900"/>
                  </a:cubicBezTo>
                  <a:cubicBezTo>
                    <a:pt x="70435" y="1060979"/>
                    <a:pt x="77843" y="1072092"/>
                    <a:pt x="90543" y="1035050"/>
                  </a:cubicBezTo>
                  <a:cubicBezTo>
                    <a:pt x="103243" y="998008"/>
                    <a:pt x="127056" y="931333"/>
                    <a:pt x="134993" y="882650"/>
                  </a:cubicBezTo>
                  <a:cubicBezTo>
                    <a:pt x="142930" y="833967"/>
                    <a:pt x="136581" y="785283"/>
                    <a:pt x="138168" y="742950"/>
                  </a:cubicBezTo>
                  <a:cubicBezTo>
                    <a:pt x="139756" y="700617"/>
                    <a:pt x="128643" y="662517"/>
                    <a:pt x="144518" y="628650"/>
                  </a:cubicBezTo>
                  <a:cubicBezTo>
                    <a:pt x="160393" y="594783"/>
                    <a:pt x="199022" y="580496"/>
                    <a:pt x="233418" y="539750"/>
                  </a:cubicBezTo>
                  <a:cubicBezTo>
                    <a:pt x="267814" y="499004"/>
                    <a:pt x="322847" y="424392"/>
                    <a:pt x="350893" y="384175"/>
                  </a:cubicBezTo>
                  <a:cubicBezTo>
                    <a:pt x="378939" y="343958"/>
                    <a:pt x="391639" y="322792"/>
                    <a:pt x="401693" y="298450"/>
                  </a:cubicBezTo>
                  <a:cubicBezTo>
                    <a:pt x="411747" y="274108"/>
                    <a:pt x="410160" y="258762"/>
                    <a:pt x="411218" y="238125"/>
                  </a:cubicBezTo>
                  <a:cubicBezTo>
                    <a:pt x="412276" y="217488"/>
                    <a:pt x="404868" y="188912"/>
                    <a:pt x="408043" y="174625"/>
                  </a:cubicBezTo>
                  <a:cubicBezTo>
                    <a:pt x="411218" y="160338"/>
                    <a:pt x="424976" y="166158"/>
                    <a:pt x="430268" y="152400"/>
                  </a:cubicBezTo>
                  <a:cubicBezTo>
                    <a:pt x="435560" y="138642"/>
                    <a:pt x="435030" y="107421"/>
                    <a:pt x="439793" y="92075"/>
                  </a:cubicBezTo>
                  <a:cubicBezTo>
                    <a:pt x="444556" y="76729"/>
                    <a:pt x="442439" y="75671"/>
                    <a:pt x="458843" y="60325"/>
                  </a:cubicBezTo>
                  <a:cubicBezTo>
                    <a:pt x="475247" y="44979"/>
                    <a:pt x="538218" y="0"/>
                    <a:pt x="538218" y="0"/>
                  </a:cubicBezTo>
                </a:path>
              </a:pathLst>
            </a:custGeom>
            <a:noFill/>
            <a:ln w="285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1" name="Полилиния 230"/>
            <p:cNvSpPr/>
            <p:nvPr/>
          </p:nvSpPr>
          <p:spPr>
            <a:xfrm>
              <a:off x="18561973" y="-2636704"/>
              <a:ext cx="1281113" cy="204787"/>
            </a:xfrm>
            <a:custGeom>
              <a:avLst/>
              <a:gdLst>
                <a:gd name="connsiteX0" fmla="*/ 1281113 w 1281113"/>
                <a:gd name="connsiteY0" fmla="*/ 204787 h 204787"/>
                <a:gd name="connsiteX1" fmla="*/ 1181100 w 1281113"/>
                <a:gd name="connsiteY1" fmla="*/ 185737 h 204787"/>
                <a:gd name="connsiteX2" fmla="*/ 1128713 w 1281113"/>
                <a:gd name="connsiteY2" fmla="*/ 171450 h 204787"/>
                <a:gd name="connsiteX3" fmla="*/ 1081088 w 1281113"/>
                <a:gd name="connsiteY3" fmla="*/ 185737 h 204787"/>
                <a:gd name="connsiteX4" fmla="*/ 1033463 w 1281113"/>
                <a:gd name="connsiteY4" fmla="*/ 200025 h 204787"/>
                <a:gd name="connsiteX5" fmla="*/ 966788 w 1281113"/>
                <a:gd name="connsiteY5" fmla="*/ 185737 h 204787"/>
                <a:gd name="connsiteX6" fmla="*/ 885825 w 1281113"/>
                <a:gd name="connsiteY6" fmla="*/ 133350 h 204787"/>
                <a:gd name="connsiteX7" fmla="*/ 838200 w 1281113"/>
                <a:gd name="connsiteY7" fmla="*/ 109537 h 204787"/>
                <a:gd name="connsiteX8" fmla="*/ 747713 w 1281113"/>
                <a:gd name="connsiteY8" fmla="*/ 109537 h 204787"/>
                <a:gd name="connsiteX9" fmla="*/ 581025 w 1281113"/>
                <a:gd name="connsiteY9" fmla="*/ 133350 h 204787"/>
                <a:gd name="connsiteX10" fmla="*/ 390525 w 1281113"/>
                <a:gd name="connsiteY10" fmla="*/ 119062 h 204787"/>
                <a:gd name="connsiteX11" fmla="*/ 257175 w 1281113"/>
                <a:gd name="connsiteY11" fmla="*/ 90487 h 204787"/>
                <a:gd name="connsiteX12" fmla="*/ 0 w 1281113"/>
                <a:gd name="connsiteY12" fmla="*/ 0 h 20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1113" h="204787">
                  <a:moveTo>
                    <a:pt x="1281113" y="204787"/>
                  </a:moveTo>
                  <a:lnTo>
                    <a:pt x="1181100" y="185737"/>
                  </a:lnTo>
                  <a:cubicBezTo>
                    <a:pt x="1155700" y="180181"/>
                    <a:pt x="1145382" y="171450"/>
                    <a:pt x="1128713" y="171450"/>
                  </a:cubicBezTo>
                  <a:cubicBezTo>
                    <a:pt x="1112044" y="171450"/>
                    <a:pt x="1081088" y="185737"/>
                    <a:pt x="1081088" y="185737"/>
                  </a:cubicBezTo>
                  <a:cubicBezTo>
                    <a:pt x="1065213" y="190499"/>
                    <a:pt x="1052513" y="200025"/>
                    <a:pt x="1033463" y="200025"/>
                  </a:cubicBezTo>
                  <a:cubicBezTo>
                    <a:pt x="1014413" y="200025"/>
                    <a:pt x="991394" y="196849"/>
                    <a:pt x="966788" y="185737"/>
                  </a:cubicBezTo>
                  <a:cubicBezTo>
                    <a:pt x="942182" y="174624"/>
                    <a:pt x="907256" y="146050"/>
                    <a:pt x="885825" y="133350"/>
                  </a:cubicBezTo>
                  <a:cubicBezTo>
                    <a:pt x="864394" y="120650"/>
                    <a:pt x="861219" y="113506"/>
                    <a:pt x="838200" y="109537"/>
                  </a:cubicBezTo>
                  <a:cubicBezTo>
                    <a:pt x="815181" y="105568"/>
                    <a:pt x="790576" y="105568"/>
                    <a:pt x="747713" y="109537"/>
                  </a:cubicBezTo>
                  <a:cubicBezTo>
                    <a:pt x="704850" y="113506"/>
                    <a:pt x="640556" y="131763"/>
                    <a:pt x="581025" y="133350"/>
                  </a:cubicBezTo>
                  <a:cubicBezTo>
                    <a:pt x="521494" y="134937"/>
                    <a:pt x="444500" y="126206"/>
                    <a:pt x="390525" y="119062"/>
                  </a:cubicBezTo>
                  <a:cubicBezTo>
                    <a:pt x="336550" y="111918"/>
                    <a:pt x="322262" y="110331"/>
                    <a:pt x="257175" y="90487"/>
                  </a:cubicBezTo>
                  <a:cubicBezTo>
                    <a:pt x="192088" y="70643"/>
                    <a:pt x="96044" y="35321"/>
                    <a:pt x="0" y="0"/>
                  </a:cubicBezTo>
                </a:path>
              </a:pathLst>
            </a:custGeom>
            <a:noFill/>
            <a:ln w="285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2" name="Полилиния 231"/>
            <p:cNvSpPr/>
            <p:nvPr/>
          </p:nvSpPr>
          <p:spPr>
            <a:xfrm>
              <a:off x="13975686" y="-4136892"/>
              <a:ext cx="3738562" cy="1430550"/>
            </a:xfrm>
            <a:custGeom>
              <a:avLst/>
              <a:gdLst>
                <a:gd name="connsiteX0" fmla="*/ 3738562 w 3738562"/>
                <a:gd name="connsiteY0" fmla="*/ 0 h 1430550"/>
                <a:gd name="connsiteX1" fmla="*/ 3624262 w 3738562"/>
                <a:gd name="connsiteY1" fmla="*/ 19050 h 1430550"/>
                <a:gd name="connsiteX2" fmla="*/ 3448050 w 3738562"/>
                <a:gd name="connsiteY2" fmla="*/ 47625 h 1430550"/>
                <a:gd name="connsiteX3" fmla="*/ 3309937 w 3738562"/>
                <a:gd name="connsiteY3" fmla="*/ 52388 h 1430550"/>
                <a:gd name="connsiteX4" fmla="*/ 3224212 w 3738562"/>
                <a:gd name="connsiteY4" fmla="*/ 61913 h 1430550"/>
                <a:gd name="connsiteX5" fmla="*/ 3124200 w 3738562"/>
                <a:gd name="connsiteY5" fmla="*/ 76200 h 1430550"/>
                <a:gd name="connsiteX6" fmla="*/ 3052762 w 3738562"/>
                <a:gd name="connsiteY6" fmla="*/ 100013 h 1430550"/>
                <a:gd name="connsiteX7" fmla="*/ 2900362 w 3738562"/>
                <a:gd name="connsiteY7" fmla="*/ 214313 h 1430550"/>
                <a:gd name="connsiteX8" fmla="*/ 2643187 w 3738562"/>
                <a:gd name="connsiteY8" fmla="*/ 280988 h 1430550"/>
                <a:gd name="connsiteX9" fmla="*/ 2433637 w 3738562"/>
                <a:gd name="connsiteY9" fmla="*/ 304800 h 1430550"/>
                <a:gd name="connsiteX10" fmla="*/ 2266950 w 3738562"/>
                <a:gd name="connsiteY10" fmla="*/ 304800 h 1430550"/>
                <a:gd name="connsiteX11" fmla="*/ 2219325 w 3738562"/>
                <a:gd name="connsiteY11" fmla="*/ 328613 h 1430550"/>
                <a:gd name="connsiteX12" fmla="*/ 2209800 w 3738562"/>
                <a:gd name="connsiteY12" fmla="*/ 400050 h 1430550"/>
                <a:gd name="connsiteX13" fmla="*/ 2200275 w 3738562"/>
                <a:gd name="connsiteY13" fmla="*/ 495300 h 1430550"/>
                <a:gd name="connsiteX14" fmla="*/ 2157412 w 3738562"/>
                <a:gd name="connsiteY14" fmla="*/ 533400 h 1430550"/>
                <a:gd name="connsiteX15" fmla="*/ 2038350 w 3738562"/>
                <a:gd name="connsiteY15" fmla="*/ 547688 h 1430550"/>
                <a:gd name="connsiteX16" fmla="*/ 1819275 w 3738562"/>
                <a:gd name="connsiteY16" fmla="*/ 566738 h 1430550"/>
                <a:gd name="connsiteX17" fmla="*/ 1652587 w 3738562"/>
                <a:gd name="connsiteY17" fmla="*/ 509588 h 1430550"/>
                <a:gd name="connsiteX18" fmla="*/ 1571625 w 3738562"/>
                <a:gd name="connsiteY18" fmla="*/ 476250 h 1430550"/>
                <a:gd name="connsiteX19" fmla="*/ 1524000 w 3738562"/>
                <a:gd name="connsiteY19" fmla="*/ 466725 h 1430550"/>
                <a:gd name="connsiteX20" fmla="*/ 1495425 w 3738562"/>
                <a:gd name="connsiteY20" fmla="*/ 509588 h 1430550"/>
                <a:gd name="connsiteX21" fmla="*/ 1485900 w 3738562"/>
                <a:gd name="connsiteY21" fmla="*/ 566738 h 1430550"/>
                <a:gd name="connsiteX22" fmla="*/ 1385887 w 3738562"/>
                <a:gd name="connsiteY22" fmla="*/ 652463 h 1430550"/>
                <a:gd name="connsiteX23" fmla="*/ 1128712 w 3738562"/>
                <a:gd name="connsiteY23" fmla="*/ 790575 h 1430550"/>
                <a:gd name="connsiteX24" fmla="*/ 947737 w 3738562"/>
                <a:gd name="connsiteY24" fmla="*/ 862013 h 1430550"/>
                <a:gd name="connsiteX25" fmla="*/ 900112 w 3738562"/>
                <a:gd name="connsiteY25" fmla="*/ 914400 h 1430550"/>
                <a:gd name="connsiteX26" fmla="*/ 857250 w 3738562"/>
                <a:gd name="connsiteY26" fmla="*/ 952500 h 1430550"/>
                <a:gd name="connsiteX27" fmla="*/ 757237 w 3738562"/>
                <a:gd name="connsiteY27" fmla="*/ 966788 h 1430550"/>
                <a:gd name="connsiteX28" fmla="*/ 681037 w 3738562"/>
                <a:gd name="connsiteY28" fmla="*/ 971550 h 1430550"/>
                <a:gd name="connsiteX29" fmla="*/ 628650 w 3738562"/>
                <a:gd name="connsiteY29" fmla="*/ 1000125 h 1430550"/>
                <a:gd name="connsiteX30" fmla="*/ 561975 w 3738562"/>
                <a:gd name="connsiteY30" fmla="*/ 1014413 h 1430550"/>
                <a:gd name="connsiteX31" fmla="*/ 447675 w 3738562"/>
                <a:gd name="connsiteY31" fmla="*/ 1085850 h 1430550"/>
                <a:gd name="connsiteX32" fmla="*/ 414337 w 3738562"/>
                <a:gd name="connsiteY32" fmla="*/ 1152525 h 1430550"/>
                <a:gd name="connsiteX33" fmla="*/ 423862 w 3738562"/>
                <a:gd name="connsiteY33" fmla="*/ 1209675 h 1430550"/>
                <a:gd name="connsiteX34" fmla="*/ 361950 w 3738562"/>
                <a:gd name="connsiteY34" fmla="*/ 1276350 h 1430550"/>
                <a:gd name="connsiteX35" fmla="*/ 323850 w 3738562"/>
                <a:gd name="connsiteY35" fmla="*/ 1343025 h 1430550"/>
                <a:gd name="connsiteX36" fmla="*/ 128587 w 3738562"/>
                <a:gd name="connsiteY36" fmla="*/ 1419225 h 1430550"/>
                <a:gd name="connsiteX37" fmla="*/ 0 w 3738562"/>
                <a:gd name="connsiteY37" fmla="*/ 1428750 h 143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738562" h="1430550">
                  <a:moveTo>
                    <a:pt x="3738562" y="0"/>
                  </a:moveTo>
                  <a:lnTo>
                    <a:pt x="3624262" y="19050"/>
                  </a:lnTo>
                  <a:cubicBezTo>
                    <a:pt x="3575843" y="26987"/>
                    <a:pt x="3500437" y="42069"/>
                    <a:pt x="3448050" y="47625"/>
                  </a:cubicBezTo>
                  <a:cubicBezTo>
                    <a:pt x="3395662" y="53181"/>
                    <a:pt x="3347243" y="50007"/>
                    <a:pt x="3309937" y="52388"/>
                  </a:cubicBezTo>
                  <a:cubicBezTo>
                    <a:pt x="3272631" y="54769"/>
                    <a:pt x="3255168" y="57944"/>
                    <a:pt x="3224212" y="61913"/>
                  </a:cubicBezTo>
                  <a:cubicBezTo>
                    <a:pt x="3193256" y="65882"/>
                    <a:pt x="3152775" y="69850"/>
                    <a:pt x="3124200" y="76200"/>
                  </a:cubicBezTo>
                  <a:cubicBezTo>
                    <a:pt x="3095625" y="82550"/>
                    <a:pt x="3090068" y="76994"/>
                    <a:pt x="3052762" y="100013"/>
                  </a:cubicBezTo>
                  <a:cubicBezTo>
                    <a:pt x="3015456" y="123032"/>
                    <a:pt x="2968624" y="184151"/>
                    <a:pt x="2900362" y="214313"/>
                  </a:cubicBezTo>
                  <a:cubicBezTo>
                    <a:pt x="2832100" y="244475"/>
                    <a:pt x="2720974" y="265907"/>
                    <a:pt x="2643187" y="280988"/>
                  </a:cubicBezTo>
                  <a:cubicBezTo>
                    <a:pt x="2565399" y="296069"/>
                    <a:pt x="2496343" y="300831"/>
                    <a:pt x="2433637" y="304800"/>
                  </a:cubicBezTo>
                  <a:cubicBezTo>
                    <a:pt x="2370931" y="308769"/>
                    <a:pt x="2302669" y="300831"/>
                    <a:pt x="2266950" y="304800"/>
                  </a:cubicBezTo>
                  <a:cubicBezTo>
                    <a:pt x="2231231" y="308769"/>
                    <a:pt x="2228850" y="312738"/>
                    <a:pt x="2219325" y="328613"/>
                  </a:cubicBezTo>
                  <a:cubicBezTo>
                    <a:pt x="2209800" y="344488"/>
                    <a:pt x="2212975" y="372269"/>
                    <a:pt x="2209800" y="400050"/>
                  </a:cubicBezTo>
                  <a:cubicBezTo>
                    <a:pt x="2206625" y="427831"/>
                    <a:pt x="2209006" y="473075"/>
                    <a:pt x="2200275" y="495300"/>
                  </a:cubicBezTo>
                  <a:cubicBezTo>
                    <a:pt x="2191544" y="517525"/>
                    <a:pt x="2184399" y="524669"/>
                    <a:pt x="2157412" y="533400"/>
                  </a:cubicBezTo>
                  <a:cubicBezTo>
                    <a:pt x="2130425" y="542131"/>
                    <a:pt x="2094706" y="542132"/>
                    <a:pt x="2038350" y="547688"/>
                  </a:cubicBezTo>
                  <a:cubicBezTo>
                    <a:pt x="1981994" y="553244"/>
                    <a:pt x="1883569" y="573088"/>
                    <a:pt x="1819275" y="566738"/>
                  </a:cubicBezTo>
                  <a:cubicBezTo>
                    <a:pt x="1754981" y="560388"/>
                    <a:pt x="1693862" y="524669"/>
                    <a:pt x="1652587" y="509588"/>
                  </a:cubicBezTo>
                  <a:cubicBezTo>
                    <a:pt x="1611312" y="494507"/>
                    <a:pt x="1593056" y="483394"/>
                    <a:pt x="1571625" y="476250"/>
                  </a:cubicBezTo>
                  <a:cubicBezTo>
                    <a:pt x="1550194" y="469106"/>
                    <a:pt x="1536700" y="461169"/>
                    <a:pt x="1524000" y="466725"/>
                  </a:cubicBezTo>
                  <a:cubicBezTo>
                    <a:pt x="1511300" y="472281"/>
                    <a:pt x="1501775" y="492919"/>
                    <a:pt x="1495425" y="509588"/>
                  </a:cubicBezTo>
                  <a:cubicBezTo>
                    <a:pt x="1489075" y="526257"/>
                    <a:pt x="1504156" y="542926"/>
                    <a:pt x="1485900" y="566738"/>
                  </a:cubicBezTo>
                  <a:cubicBezTo>
                    <a:pt x="1467644" y="590550"/>
                    <a:pt x="1445418" y="615157"/>
                    <a:pt x="1385887" y="652463"/>
                  </a:cubicBezTo>
                  <a:cubicBezTo>
                    <a:pt x="1326356" y="689769"/>
                    <a:pt x="1201737" y="755650"/>
                    <a:pt x="1128712" y="790575"/>
                  </a:cubicBezTo>
                  <a:cubicBezTo>
                    <a:pt x="1055687" y="825500"/>
                    <a:pt x="985837" y="841376"/>
                    <a:pt x="947737" y="862013"/>
                  </a:cubicBezTo>
                  <a:cubicBezTo>
                    <a:pt x="909637" y="882650"/>
                    <a:pt x="915193" y="899319"/>
                    <a:pt x="900112" y="914400"/>
                  </a:cubicBezTo>
                  <a:cubicBezTo>
                    <a:pt x="885031" y="929481"/>
                    <a:pt x="881062" y="943769"/>
                    <a:pt x="857250" y="952500"/>
                  </a:cubicBezTo>
                  <a:cubicBezTo>
                    <a:pt x="833438" y="961231"/>
                    <a:pt x="786606" y="963613"/>
                    <a:pt x="757237" y="966788"/>
                  </a:cubicBezTo>
                  <a:cubicBezTo>
                    <a:pt x="727868" y="969963"/>
                    <a:pt x="702468" y="965994"/>
                    <a:pt x="681037" y="971550"/>
                  </a:cubicBezTo>
                  <a:cubicBezTo>
                    <a:pt x="659606" y="977106"/>
                    <a:pt x="648494" y="992981"/>
                    <a:pt x="628650" y="1000125"/>
                  </a:cubicBezTo>
                  <a:cubicBezTo>
                    <a:pt x="608806" y="1007269"/>
                    <a:pt x="592137" y="1000126"/>
                    <a:pt x="561975" y="1014413"/>
                  </a:cubicBezTo>
                  <a:cubicBezTo>
                    <a:pt x="531813" y="1028700"/>
                    <a:pt x="472281" y="1062831"/>
                    <a:pt x="447675" y="1085850"/>
                  </a:cubicBezTo>
                  <a:cubicBezTo>
                    <a:pt x="423069" y="1108869"/>
                    <a:pt x="418306" y="1131887"/>
                    <a:pt x="414337" y="1152525"/>
                  </a:cubicBezTo>
                  <a:cubicBezTo>
                    <a:pt x="410368" y="1173163"/>
                    <a:pt x="432593" y="1189038"/>
                    <a:pt x="423862" y="1209675"/>
                  </a:cubicBezTo>
                  <a:cubicBezTo>
                    <a:pt x="415131" y="1230312"/>
                    <a:pt x="378619" y="1254125"/>
                    <a:pt x="361950" y="1276350"/>
                  </a:cubicBezTo>
                  <a:cubicBezTo>
                    <a:pt x="345281" y="1298575"/>
                    <a:pt x="362744" y="1319213"/>
                    <a:pt x="323850" y="1343025"/>
                  </a:cubicBezTo>
                  <a:cubicBezTo>
                    <a:pt x="284956" y="1366838"/>
                    <a:pt x="182562" y="1404938"/>
                    <a:pt x="128587" y="1419225"/>
                  </a:cubicBezTo>
                  <a:cubicBezTo>
                    <a:pt x="74612" y="1433513"/>
                    <a:pt x="37306" y="1431131"/>
                    <a:pt x="0" y="1428750"/>
                  </a:cubicBezTo>
                </a:path>
              </a:pathLst>
            </a:custGeom>
            <a:noFill/>
            <a:ln w="285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3" name="Полилиния 232"/>
            <p:cNvSpPr/>
            <p:nvPr/>
          </p:nvSpPr>
          <p:spPr>
            <a:xfrm>
              <a:off x="15947361" y="-3730524"/>
              <a:ext cx="524541" cy="2279682"/>
            </a:xfrm>
            <a:custGeom>
              <a:avLst/>
              <a:gdLst>
                <a:gd name="connsiteX0" fmla="*/ 238125 w 524541"/>
                <a:gd name="connsiteY0" fmla="*/ 3207 h 2279682"/>
                <a:gd name="connsiteX1" fmla="*/ 295275 w 524541"/>
                <a:gd name="connsiteY1" fmla="*/ 3207 h 2279682"/>
                <a:gd name="connsiteX2" fmla="*/ 328612 w 524541"/>
                <a:gd name="connsiteY2" fmla="*/ 36545 h 2279682"/>
                <a:gd name="connsiteX3" fmla="*/ 371475 w 524541"/>
                <a:gd name="connsiteY3" fmla="*/ 155607 h 2279682"/>
                <a:gd name="connsiteX4" fmla="*/ 404812 w 524541"/>
                <a:gd name="connsiteY4" fmla="*/ 250857 h 2279682"/>
                <a:gd name="connsiteX5" fmla="*/ 419100 w 524541"/>
                <a:gd name="connsiteY5" fmla="*/ 322295 h 2279682"/>
                <a:gd name="connsiteX6" fmla="*/ 423862 w 524541"/>
                <a:gd name="connsiteY6" fmla="*/ 431832 h 2279682"/>
                <a:gd name="connsiteX7" fmla="*/ 428625 w 524541"/>
                <a:gd name="connsiteY7" fmla="*/ 579470 h 2279682"/>
                <a:gd name="connsiteX8" fmla="*/ 423862 w 524541"/>
                <a:gd name="connsiteY8" fmla="*/ 760445 h 2279682"/>
                <a:gd name="connsiteX9" fmla="*/ 395287 w 524541"/>
                <a:gd name="connsiteY9" fmla="*/ 822357 h 2279682"/>
                <a:gd name="connsiteX10" fmla="*/ 414337 w 524541"/>
                <a:gd name="connsiteY10" fmla="*/ 917607 h 2279682"/>
                <a:gd name="connsiteX11" fmla="*/ 495300 w 524541"/>
                <a:gd name="connsiteY11" fmla="*/ 1117632 h 2279682"/>
                <a:gd name="connsiteX12" fmla="*/ 523875 w 524541"/>
                <a:gd name="connsiteY12" fmla="*/ 1255745 h 2279682"/>
                <a:gd name="connsiteX13" fmla="*/ 471487 w 524541"/>
                <a:gd name="connsiteY13" fmla="*/ 1370045 h 2279682"/>
                <a:gd name="connsiteX14" fmla="*/ 404812 w 524541"/>
                <a:gd name="connsiteY14" fmla="*/ 1527207 h 2279682"/>
                <a:gd name="connsiteX15" fmla="*/ 328612 w 524541"/>
                <a:gd name="connsiteY15" fmla="*/ 1617695 h 2279682"/>
                <a:gd name="connsiteX16" fmla="*/ 266700 w 524541"/>
                <a:gd name="connsiteY16" fmla="*/ 1760570 h 2279682"/>
                <a:gd name="connsiteX17" fmla="*/ 185737 w 524541"/>
                <a:gd name="connsiteY17" fmla="*/ 1860582 h 2279682"/>
                <a:gd name="connsiteX18" fmla="*/ 71437 w 524541"/>
                <a:gd name="connsiteY18" fmla="*/ 2022507 h 2279682"/>
                <a:gd name="connsiteX19" fmla="*/ 28575 w 524541"/>
                <a:gd name="connsiteY19" fmla="*/ 2089182 h 2279682"/>
                <a:gd name="connsiteX20" fmla="*/ 0 w 524541"/>
                <a:gd name="connsiteY20" fmla="*/ 2155857 h 2279682"/>
                <a:gd name="connsiteX21" fmla="*/ 28575 w 524541"/>
                <a:gd name="connsiteY21" fmla="*/ 2217770 h 2279682"/>
                <a:gd name="connsiteX22" fmla="*/ 47625 w 524541"/>
                <a:gd name="connsiteY22" fmla="*/ 2279682 h 2279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24541" h="2279682">
                  <a:moveTo>
                    <a:pt x="238125" y="3207"/>
                  </a:moveTo>
                  <a:cubicBezTo>
                    <a:pt x="259159" y="429"/>
                    <a:pt x="280194" y="-2349"/>
                    <a:pt x="295275" y="3207"/>
                  </a:cubicBezTo>
                  <a:cubicBezTo>
                    <a:pt x="310356" y="8763"/>
                    <a:pt x="315912" y="11145"/>
                    <a:pt x="328612" y="36545"/>
                  </a:cubicBezTo>
                  <a:cubicBezTo>
                    <a:pt x="341312" y="61945"/>
                    <a:pt x="358775" y="119888"/>
                    <a:pt x="371475" y="155607"/>
                  </a:cubicBezTo>
                  <a:cubicBezTo>
                    <a:pt x="384175" y="191326"/>
                    <a:pt x="396874" y="223076"/>
                    <a:pt x="404812" y="250857"/>
                  </a:cubicBezTo>
                  <a:cubicBezTo>
                    <a:pt x="412750" y="278638"/>
                    <a:pt x="415925" y="292132"/>
                    <a:pt x="419100" y="322295"/>
                  </a:cubicBezTo>
                  <a:cubicBezTo>
                    <a:pt x="422275" y="352458"/>
                    <a:pt x="422275" y="388970"/>
                    <a:pt x="423862" y="431832"/>
                  </a:cubicBezTo>
                  <a:cubicBezTo>
                    <a:pt x="425449" y="474694"/>
                    <a:pt x="428625" y="524701"/>
                    <a:pt x="428625" y="579470"/>
                  </a:cubicBezTo>
                  <a:cubicBezTo>
                    <a:pt x="428625" y="634239"/>
                    <a:pt x="429418" y="719964"/>
                    <a:pt x="423862" y="760445"/>
                  </a:cubicBezTo>
                  <a:cubicBezTo>
                    <a:pt x="418306" y="800926"/>
                    <a:pt x="396875" y="796163"/>
                    <a:pt x="395287" y="822357"/>
                  </a:cubicBezTo>
                  <a:cubicBezTo>
                    <a:pt x="393700" y="848551"/>
                    <a:pt x="397668" y="868395"/>
                    <a:pt x="414337" y="917607"/>
                  </a:cubicBezTo>
                  <a:cubicBezTo>
                    <a:pt x="431006" y="966820"/>
                    <a:pt x="477044" y="1061276"/>
                    <a:pt x="495300" y="1117632"/>
                  </a:cubicBezTo>
                  <a:cubicBezTo>
                    <a:pt x="513556" y="1173988"/>
                    <a:pt x="527844" y="1213676"/>
                    <a:pt x="523875" y="1255745"/>
                  </a:cubicBezTo>
                  <a:cubicBezTo>
                    <a:pt x="519906" y="1297814"/>
                    <a:pt x="491331" y="1324801"/>
                    <a:pt x="471487" y="1370045"/>
                  </a:cubicBezTo>
                  <a:cubicBezTo>
                    <a:pt x="451643" y="1415289"/>
                    <a:pt x="428624" y="1485932"/>
                    <a:pt x="404812" y="1527207"/>
                  </a:cubicBezTo>
                  <a:cubicBezTo>
                    <a:pt x="381000" y="1568482"/>
                    <a:pt x="351631" y="1578801"/>
                    <a:pt x="328612" y="1617695"/>
                  </a:cubicBezTo>
                  <a:cubicBezTo>
                    <a:pt x="305593" y="1656589"/>
                    <a:pt x="290513" y="1720089"/>
                    <a:pt x="266700" y="1760570"/>
                  </a:cubicBezTo>
                  <a:cubicBezTo>
                    <a:pt x="242888" y="1801051"/>
                    <a:pt x="218281" y="1816926"/>
                    <a:pt x="185737" y="1860582"/>
                  </a:cubicBezTo>
                  <a:cubicBezTo>
                    <a:pt x="153193" y="1904238"/>
                    <a:pt x="97631" y="1984407"/>
                    <a:pt x="71437" y="2022507"/>
                  </a:cubicBezTo>
                  <a:cubicBezTo>
                    <a:pt x="45243" y="2060607"/>
                    <a:pt x="40481" y="2066957"/>
                    <a:pt x="28575" y="2089182"/>
                  </a:cubicBezTo>
                  <a:cubicBezTo>
                    <a:pt x="16669" y="2111407"/>
                    <a:pt x="0" y="2134426"/>
                    <a:pt x="0" y="2155857"/>
                  </a:cubicBezTo>
                  <a:cubicBezTo>
                    <a:pt x="0" y="2177288"/>
                    <a:pt x="20637" y="2197133"/>
                    <a:pt x="28575" y="2217770"/>
                  </a:cubicBezTo>
                  <a:cubicBezTo>
                    <a:pt x="36512" y="2238408"/>
                    <a:pt x="42068" y="2259045"/>
                    <a:pt x="47625" y="2279682"/>
                  </a:cubicBezTo>
                </a:path>
              </a:pathLst>
            </a:custGeom>
            <a:noFill/>
            <a:ln w="285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4" name="Полилиния 233"/>
            <p:cNvSpPr/>
            <p:nvPr/>
          </p:nvSpPr>
          <p:spPr>
            <a:xfrm>
              <a:off x="16471236" y="-2737617"/>
              <a:ext cx="871537" cy="258621"/>
            </a:xfrm>
            <a:custGeom>
              <a:avLst/>
              <a:gdLst>
                <a:gd name="connsiteX0" fmla="*/ 871537 w 871537"/>
                <a:gd name="connsiteY0" fmla="*/ 900 h 258621"/>
                <a:gd name="connsiteX1" fmla="*/ 752475 w 871537"/>
                <a:gd name="connsiteY1" fmla="*/ 5663 h 258621"/>
                <a:gd name="connsiteX2" fmla="*/ 676275 w 871537"/>
                <a:gd name="connsiteY2" fmla="*/ 43763 h 258621"/>
                <a:gd name="connsiteX3" fmla="*/ 519112 w 871537"/>
                <a:gd name="connsiteY3" fmla="*/ 81863 h 258621"/>
                <a:gd name="connsiteX4" fmla="*/ 333375 w 871537"/>
                <a:gd name="connsiteY4" fmla="*/ 100913 h 258621"/>
                <a:gd name="connsiteX5" fmla="*/ 233362 w 871537"/>
                <a:gd name="connsiteY5" fmla="*/ 105675 h 258621"/>
                <a:gd name="connsiteX6" fmla="*/ 138112 w 871537"/>
                <a:gd name="connsiteY6" fmla="*/ 96150 h 258621"/>
                <a:gd name="connsiteX7" fmla="*/ 71437 w 871537"/>
                <a:gd name="connsiteY7" fmla="*/ 129488 h 258621"/>
                <a:gd name="connsiteX8" fmla="*/ 14287 w 871537"/>
                <a:gd name="connsiteY8" fmla="*/ 239025 h 258621"/>
                <a:gd name="connsiteX9" fmla="*/ 0 w 871537"/>
                <a:gd name="connsiteY9" fmla="*/ 258075 h 25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1537" h="258621">
                  <a:moveTo>
                    <a:pt x="871537" y="900"/>
                  </a:moveTo>
                  <a:cubicBezTo>
                    <a:pt x="828278" y="-291"/>
                    <a:pt x="785019" y="-1481"/>
                    <a:pt x="752475" y="5663"/>
                  </a:cubicBezTo>
                  <a:cubicBezTo>
                    <a:pt x="719931" y="12807"/>
                    <a:pt x="715169" y="31063"/>
                    <a:pt x="676275" y="43763"/>
                  </a:cubicBezTo>
                  <a:cubicBezTo>
                    <a:pt x="637381" y="56463"/>
                    <a:pt x="576262" y="72338"/>
                    <a:pt x="519112" y="81863"/>
                  </a:cubicBezTo>
                  <a:cubicBezTo>
                    <a:pt x="461962" y="91388"/>
                    <a:pt x="381000" y="96944"/>
                    <a:pt x="333375" y="100913"/>
                  </a:cubicBezTo>
                  <a:cubicBezTo>
                    <a:pt x="285750" y="104882"/>
                    <a:pt x="265906" y="106469"/>
                    <a:pt x="233362" y="105675"/>
                  </a:cubicBezTo>
                  <a:cubicBezTo>
                    <a:pt x="200818" y="104881"/>
                    <a:pt x="165099" y="92181"/>
                    <a:pt x="138112" y="96150"/>
                  </a:cubicBezTo>
                  <a:cubicBezTo>
                    <a:pt x="111124" y="100119"/>
                    <a:pt x="92074" y="105676"/>
                    <a:pt x="71437" y="129488"/>
                  </a:cubicBezTo>
                  <a:cubicBezTo>
                    <a:pt x="50800" y="153300"/>
                    <a:pt x="26193" y="217594"/>
                    <a:pt x="14287" y="239025"/>
                  </a:cubicBezTo>
                  <a:cubicBezTo>
                    <a:pt x="2381" y="260456"/>
                    <a:pt x="1190" y="259265"/>
                    <a:pt x="0" y="258075"/>
                  </a:cubicBezTo>
                </a:path>
              </a:pathLst>
            </a:custGeom>
            <a:noFill/>
            <a:ln w="285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5" name="Полилиния 234"/>
            <p:cNvSpPr/>
            <p:nvPr/>
          </p:nvSpPr>
          <p:spPr>
            <a:xfrm>
              <a:off x="16684576" y="-1088892"/>
              <a:ext cx="175629" cy="600075"/>
            </a:xfrm>
            <a:custGeom>
              <a:avLst/>
              <a:gdLst>
                <a:gd name="connsiteX0" fmla="*/ 53360 w 175629"/>
                <a:gd name="connsiteY0" fmla="*/ 0 h 600075"/>
                <a:gd name="connsiteX1" fmla="*/ 972 w 175629"/>
                <a:gd name="connsiteY1" fmla="*/ 57150 h 600075"/>
                <a:gd name="connsiteX2" fmla="*/ 20022 w 175629"/>
                <a:gd name="connsiteY2" fmla="*/ 104775 h 600075"/>
                <a:gd name="connsiteX3" fmla="*/ 29547 w 175629"/>
                <a:gd name="connsiteY3" fmla="*/ 147638 h 600075"/>
                <a:gd name="connsiteX4" fmla="*/ 24785 w 175629"/>
                <a:gd name="connsiteY4" fmla="*/ 176213 h 600075"/>
                <a:gd name="connsiteX5" fmla="*/ 62885 w 175629"/>
                <a:gd name="connsiteY5" fmla="*/ 261938 h 600075"/>
                <a:gd name="connsiteX6" fmla="*/ 139085 w 175629"/>
                <a:gd name="connsiteY6" fmla="*/ 352425 h 600075"/>
                <a:gd name="connsiteX7" fmla="*/ 172422 w 175629"/>
                <a:gd name="connsiteY7" fmla="*/ 481013 h 600075"/>
                <a:gd name="connsiteX8" fmla="*/ 172422 w 175629"/>
                <a:gd name="connsiteY8" fmla="*/ 600075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629" h="600075">
                  <a:moveTo>
                    <a:pt x="53360" y="0"/>
                  </a:moveTo>
                  <a:cubicBezTo>
                    <a:pt x="29944" y="19844"/>
                    <a:pt x="6528" y="39688"/>
                    <a:pt x="972" y="57150"/>
                  </a:cubicBezTo>
                  <a:cubicBezTo>
                    <a:pt x="-4584" y="74612"/>
                    <a:pt x="15259" y="89694"/>
                    <a:pt x="20022" y="104775"/>
                  </a:cubicBezTo>
                  <a:cubicBezTo>
                    <a:pt x="24784" y="119856"/>
                    <a:pt x="28753" y="135732"/>
                    <a:pt x="29547" y="147638"/>
                  </a:cubicBezTo>
                  <a:cubicBezTo>
                    <a:pt x="30341" y="159544"/>
                    <a:pt x="19229" y="157163"/>
                    <a:pt x="24785" y="176213"/>
                  </a:cubicBezTo>
                  <a:cubicBezTo>
                    <a:pt x="30341" y="195263"/>
                    <a:pt x="43835" y="232569"/>
                    <a:pt x="62885" y="261938"/>
                  </a:cubicBezTo>
                  <a:cubicBezTo>
                    <a:pt x="81935" y="291307"/>
                    <a:pt x="120829" y="315913"/>
                    <a:pt x="139085" y="352425"/>
                  </a:cubicBezTo>
                  <a:cubicBezTo>
                    <a:pt x="157341" y="388937"/>
                    <a:pt x="166866" y="439738"/>
                    <a:pt x="172422" y="481013"/>
                  </a:cubicBezTo>
                  <a:cubicBezTo>
                    <a:pt x="177978" y="522288"/>
                    <a:pt x="175200" y="561181"/>
                    <a:pt x="172422" y="600075"/>
                  </a:cubicBezTo>
                </a:path>
              </a:pathLst>
            </a:custGeom>
            <a:noFill/>
            <a:ln w="285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6" name="Полилиния 235"/>
            <p:cNvSpPr/>
            <p:nvPr/>
          </p:nvSpPr>
          <p:spPr>
            <a:xfrm>
              <a:off x="16500933" y="-505853"/>
              <a:ext cx="1275228" cy="1169561"/>
            </a:xfrm>
            <a:custGeom>
              <a:avLst/>
              <a:gdLst>
                <a:gd name="connsiteX0" fmla="*/ 1275228 w 1275228"/>
                <a:gd name="connsiteY0" fmla="*/ 121811 h 1169561"/>
                <a:gd name="connsiteX1" fmla="*/ 1179978 w 1275228"/>
                <a:gd name="connsiteY1" fmla="*/ 169436 h 1169561"/>
                <a:gd name="connsiteX2" fmla="*/ 1027578 w 1275228"/>
                <a:gd name="connsiteY2" fmla="*/ 188486 h 1169561"/>
                <a:gd name="connsiteX3" fmla="*/ 908515 w 1275228"/>
                <a:gd name="connsiteY3" fmla="*/ 150386 h 1169561"/>
                <a:gd name="connsiteX4" fmla="*/ 746590 w 1275228"/>
                <a:gd name="connsiteY4" fmla="*/ 83711 h 1169561"/>
                <a:gd name="connsiteX5" fmla="*/ 575140 w 1275228"/>
                <a:gd name="connsiteY5" fmla="*/ 40849 h 1169561"/>
                <a:gd name="connsiteX6" fmla="*/ 451315 w 1275228"/>
                <a:gd name="connsiteY6" fmla="*/ 17036 h 1169561"/>
                <a:gd name="connsiteX7" fmla="*/ 356065 w 1275228"/>
                <a:gd name="connsiteY7" fmla="*/ 2749 h 1169561"/>
                <a:gd name="connsiteX8" fmla="*/ 232240 w 1275228"/>
                <a:gd name="connsiteY8" fmla="*/ 2749 h 1169561"/>
                <a:gd name="connsiteX9" fmla="*/ 203665 w 1275228"/>
                <a:gd name="connsiteY9" fmla="*/ 31324 h 1169561"/>
                <a:gd name="connsiteX10" fmla="*/ 227478 w 1275228"/>
                <a:gd name="connsiteY10" fmla="*/ 102761 h 1169561"/>
                <a:gd name="connsiteX11" fmla="*/ 256053 w 1275228"/>
                <a:gd name="connsiteY11" fmla="*/ 274211 h 1169561"/>
                <a:gd name="connsiteX12" fmla="*/ 232240 w 1275228"/>
                <a:gd name="connsiteY12" fmla="*/ 350411 h 1169561"/>
                <a:gd name="connsiteX13" fmla="*/ 203665 w 1275228"/>
                <a:gd name="connsiteY13" fmla="*/ 445661 h 1169561"/>
                <a:gd name="connsiteX14" fmla="*/ 213190 w 1275228"/>
                <a:gd name="connsiteY14" fmla="*/ 526624 h 1169561"/>
                <a:gd name="connsiteX15" fmla="*/ 156040 w 1275228"/>
                <a:gd name="connsiteY15" fmla="*/ 602824 h 1169561"/>
                <a:gd name="connsiteX16" fmla="*/ 89365 w 1275228"/>
                <a:gd name="connsiteY16" fmla="*/ 640924 h 1169561"/>
                <a:gd name="connsiteX17" fmla="*/ 3640 w 1275228"/>
                <a:gd name="connsiteY17" fmla="*/ 817136 h 1169561"/>
                <a:gd name="connsiteX18" fmla="*/ 17928 w 1275228"/>
                <a:gd name="connsiteY18" fmla="*/ 988586 h 1169561"/>
                <a:gd name="connsiteX19" fmla="*/ 36978 w 1275228"/>
                <a:gd name="connsiteY19" fmla="*/ 1050499 h 1169561"/>
                <a:gd name="connsiteX20" fmla="*/ 51265 w 1275228"/>
                <a:gd name="connsiteY20" fmla="*/ 1083836 h 1169561"/>
                <a:gd name="connsiteX21" fmla="*/ 41740 w 1275228"/>
                <a:gd name="connsiteY21" fmla="*/ 1107649 h 1169561"/>
                <a:gd name="connsiteX22" fmla="*/ 27453 w 1275228"/>
                <a:gd name="connsiteY22" fmla="*/ 1131461 h 1169561"/>
                <a:gd name="connsiteX23" fmla="*/ 103653 w 1275228"/>
                <a:gd name="connsiteY23" fmla="*/ 1169561 h 1169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5228" h="1169561">
                  <a:moveTo>
                    <a:pt x="1275228" y="121811"/>
                  </a:moveTo>
                  <a:cubicBezTo>
                    <a:pt x="1248240" y="140067"/>
                    <a:pt x="1221253" y="158324"/>
                    <a:pt x="1179978" y="169436"/>
                  </a:cubicBezTo>
                  <a:cubicBezTo>
                    <a:pt x="1138703" y="180548"/>
                    <a:pt x="1072822" y="191661"/>
                    <a:pt x="1027578" y="188486"/>
                  </a:cubicBezTo>
                  <a:cubicBezTo>
                    <a:pt x="982334" y="185311"/>
                    <a:pt x="955346" y="167849"/>
                    <a:pt x="908515" y="150386"/>
                  </a:cubicBezTo>
                  <a:cubicBezTo>
                    <a:pt x="861684" y="132924"/>
                    <a:pt x="802152" y="101967"/>
                    <a:pt x="746590" y="83711"/>
                  </a:cubicBezTo>
                  <a:cubicBezTo>
                    <a:pt x="691028" y="65455"/>
                    <a:pt x="624352" y="51961"/>
                    <a:pt x="575140" y="40849"/>
                  </a:cubicBezTo>
                  <a:cubicBezTo>
                    <a:pt x="525928" y="29737"/>
                    <a:pt x="487827" y="23386"/>
                    <a:pt x="451315" y="17036"/>
                  </a:cubicBezTo>
                  <a:cubicBezTo>
                    <a:pt x="414803" y="10686"/>
                    <a:pt x="392577" y="5130"/>
                    <a:pt x="356065" y="2749"/>
                  </a:cubicBezTo>
                  <a:cubicBezTo>
                    <a:pt x="319552" y="368"/>
                    <a:pt x="257640" y="-2013"/>
                    <a:pt x="232240" y="2749"/>
                  </a:cubicBezTo>
                  <a:cubicBezTo>
                    <a:pt x="206840" y="7511"/>
                    <a:pt x="204459" y="14655"/>
                    <a:pt x="203665" y="31324"/>
                  </a:cubicBezTo>
                  <a:cubicBezTo>
                    <a:pt x="202871" y="47993"/>
                    <a:pt x="218747" y="62280"/>
                    <a:pt x="227478" y="102761"/>
                  </a:cubicBezTo>
                  <a:cubicBezTo>
                    <a:pt x="236209" y="143242"/>
                    <a:pt x="255259" y="232936"/>
                    <a:pt x="256053" y="274211"/>
                  </a:cubicBezTo>
                  <a:cubicBezTo>
                    <a:pt x="256847" y="315486"/>
                    <a:pt x="240971" y="321836"/>
                    <a:pt x="232240" y="350411"/>
                  </a:cubicBezTo>
                  <a:cubicBezTo>
                    <a:pt x="223509" y="378986"/>
                    <a:pt x="206840" y="416292"/>
                    <a:pt x="203665" y="445661"/>
                  </a:cubicBezTo>
                  <a:cubicBezTo>
                    <a:pt x="200490" y="475030"/>
                    <a:pt x="221127" y="500430"/>
                    <a:pt x="213190" y="526624"/>
                  </a:cubicBezTo>
                  <a:cubicBezTo>
                    <a:pt x="205253" y="552818"/>
                    <a:pt x="176677" y="583774"/>
                    <a:pt x="156040" y="602824"/>
                  </a:cubicBezTo>
                  <a:cubicBezTo>
                    <a:pt x="135403" y="621874"/>
                    <a:pt x="114765" y="605205"/>
                    <a:pt x="89365" y="640924"/>
                  </a:cubicBezTo>
                  <a:cubicBezTo>
                    <a:pt x="63965" y="676643"/>
                    <a:pt x="15546" y="759192"/>
                    <a:pt x="3640" y="817136"/>
                  </a:cubicBezTo>
                  <a:cubicBezTo>
                    <a:pt x="-8266" y="875080"/>
                    <a:pt x="12372" y="949692"/>
                    <a:pt x="17928" y="988586"/>
                  </a:cubicBezTo>
                  <a:cubicBezTo>
                    <a:pt x="23484" y="1027480"/>
                    <a:pt x="31422" y="1034624"/>
                    <a:pt x="36978" y="1050499"/>
                  </a:cubicBezTo>
                  <a:cubicBezTo>
                    <a:pt x="42534" y="1066374"/>
                    <a:pt x="50471" y="1074311"/>
                    <a:pt x="51265" y="1083836"/>
                  </a:cubicBezTo>
                  <a:cubicBezTo>
                    <a:pt x="52059" y="1093361"/>
                    <a:pt x="45709" y="1099712"/>
                    <a:pt x="41740" y="1107649"/>
                  </a:cubicBezTo>
                  <a:cubicBezTo>
                    <a:pt x="37771" y="1115586"/>
                    <a:pt x="17134" y="1121142"/>
                    <a:pt x="27453" y="1131461"/>
                  </a:cubicBezTo>
                  <a:cubicBezTo>
                    <a:pt x="37772" y="1141780"/>
                    <a:pt x="70712" y="1155670"/>
                    <a:pt x="103653" y="1169561"/>
                  </a:cubicBezTo>
                </a:path>
              </a:pathLst>
            </a:custGeom>
            <a:noFill/>
            <a:ln w="285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Полилиния 236"/>
            <p:cNvSpPr/>
            <p:nvPr/>
          </p:nvSpPr>
          <p:spPr>
            <a:xfrm>
              <a:off x="16517273" y="335954"/>
              <a:ext cx="720725" cy="128328"/>
            </a:xfrm>
            <a:custGeom>
              <a:avLst/>
              <a:gdLst>
                <a:gd name="connsiteX0" fmla="*/ 720725 w 720725"/>
                <a:gd name="connsiteY0" fmla="*/ 19779 h 128328"/>
                <a:gd name="connsiteX1" fmla="*/ 577850 w 720725"/>
                <a:gd name="connsiteY1" fmla="*/ 32479 h 128328"/>
                <a:gd name="connsiteX2" fmla="*/ 488950 w 720725"/>
                <a:gd name="connsiteY2" fmla="*/ 29304 h 128328"/>
                <a:gd name="connsiteX3" fmla="*/ 454025 w 720725"/>
                <a:gd name="connsiteY3" fmla="*/ 10254 h 128328"/>
                <a:gd name="connsiteX4" fmla="*/ 409575 w 720725"/>
                <a:gd name="connsiteY4" fmla="*/ 729 h 128328"/>
                <a:gd name="connsiteX5" fmla="*/ 333375 w 720725"/>
                <a:gd name="connsiteY5" fmla="*/ 29304 h 128328"/>
                <a:gd name="connsiteX6" fmla="*/ 215900 w 720725"/>
                <a:gd name="connsiteY6" fmla="*/ 61054 h 128328"/>
                <a:gd name="connsiteX7" fmla="*/ 123825 w 720725"/>
                <a:gd name="connsiteY7" fmla="*/ 83279 h 128328"/>
                <a:gd name="connsiteX8" fmla="*/ 69850 w 720725"/>
                <a:gd name="connsiteY8" fmla="*/ 99154 h 128328"/>
                <a:gd name="connsiteX9" fmla="*/ 22225 w 720725"/>
                <a:gd name="connsiteY9" fmla="*/ 124554 h 128328"/>
                <a:gd name="connsiteX10" fmla="*/ 0 w 720725"/>
                <a:gd name="connsiteY10" fmla="*/ 127729 h 128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0725" h="128328">
                  <a:moveTo>
                    <a:pt x="720725" y="19779"/>
                  </a:moveTo>
                  <a:cubicBezTo>
                    <a:pt x="668602" y="25335"/>
                    <a:pt x="616479" y="30892"/>
                    <a:pt x="577850" y="32479"/>
                  </a:cubicBezTo>
                  <a:cubicBezTo>
                    <a:pt x="539221" y="34066"/>
                    <a:pt x="509588" y="33008"/>
                    <a:pt x="488950" y="29304"/>
                  </a:cubicBezTo>
                  <a:cubicBezTo>
                    <a:pt x="468312" y="25600"/>
                    <a:pt x="467254" y="15016"/>
                    <a:pt x="454025" y="10254"/>
                  </a:cubicBezTo>
                  <a:cubicBezTo>
                    <a:pt x="440796" y="5492"/>
                    <a:pt x="429683" y="-2446"/>
                    <a:pt x="409575" y="729"/>
                  </a:cubicBezTo>
                  <a:cubicBezTo>
                    <a:pt x="389467" y="3904"/>
                    <a:pt x="365654" y="19250"/>
                    <a:pt x="333375" y="29304"/>
                  </a:cubicBezTo>
                  <a:cubicBezTo>
                    <a:pt x="301096" y="39358"/>
                    <a:pt x="250825" y="52058"/>
                    <a:pt x="215900" y="61054"/>
                  </a:cubicBezTo>
                  <a:cubicBezTo>
                    <a:pt x="180975" y="70050"/>
                    <a:pt x="148167" y="76929"/>
                    <a:pt x="123825" y="83279"/>
                  </a:cubicBezTo>
                  <a:cubicBezTo>
                    <a:pt x="99483" y="89629"/>
                    <a:pt x="86783" y="92275"/>
                    <a:pt x="69850" y="99154"/>
                  </a:cubicBezTo>
                  <a:cubicBezTo>
                    <a:pt x="52917" y="106033"/>
                    <a:pt x="33867" y="119792"/>
                    <a:pt x="22225" y="124554"/>
                  </a:cubicBezTo>
                  <a:cubicBezTo>
                    <a:pt x="10583" y="129316"/>
                    <a:pt x="5291" y="128522"/>
                    <a:pt x="0" y="127729"/>
                  </a:cubicBezTo>
                </a:path>
              </a:pathLst>
            </a:custGeom>
            <a:noFill/>
            <a:ln w="285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8" name="Полилиния 237"/>
            <p:cNvSpPr/>
            <p:nvPr/>
          </p:nvSpPr>
          <p:spPr>
            <a:xfrm>
              <a:off x="17094645" y="577983"/>
              <a:ext cx="975203" cy="933977"/>
            </a:xfrm>
            <a:custGeom>
              <a:avLst/>
              <a:gdLst>
                <a:gd name="connsiteX0" fmla="*/ 478 w 975203"/>
                <a:gd name="connsiteY0" fmla="*/ 0 h 933977"/>
                <a:gd name="connsiteX1" fmla="*/ 6828 w 975203"/>
                <a:gd name="connsiteY1" fmla="*/ 127000 h 933977"/>
                <a:gd name="connsiteX2" fmla="*/ 48103 w 975203"/>
                <a:gd name="connsiteY2" fmla="*/ 174625 h 933977"/>
                <a:gd name="connsiteX3" fmla="*/ 200503 w 975203"/>
                <a:gd name="connsiteY3" fmla="*/ 269875 h 933977"/>
                <a:gd name="connsiteX4" fmla="*/ 400528 w 975203"/>
                <a:gd name="connsiteY4" fmla="*/ 454025 h 933977"/>
                <a:gd name="connsiteX5" fmla="*/ 476728 w 975203"/>
                <a:gd name="connsiteY5" fmla="*/ 571500 h 933977"/>
                <a:gd name="connsiteX6" fmla="*/ 559278 w 975203"/>
                <a:gd name="connsiteY6" fmla="*/ 695325 h 933977"/>
                <a:gd name="connsiteX7" fmla="*/ 581503 w 975203"/>
                <a:gd name="connsiteY7" fmla="*/ 739775 h 933977"/>
                <a:gd name="connsiteX8" fmla="*/ 575153 w 975203"/>
                <a:gd name="connsiteY8" fmla="*/ 781050 h 933977"/>
                <a:gd name="connsiteX9" fmla="*/ 571978 w 975203"/>
                <a:gd name="connsiteY9" fmla="*/ 806450 h 933977"/>
                <a:gd name="connsiteX10" fmla="*/ 575153 w 975203"/>
                <a:gd name="connsiteY10" fmla="*/ 828675 h 933977"/>
                <a:gd name="connsiteX11" fmla="*/ 619603 w 975203"/>
                <a:gd name="connsiteY11" fmla="*/ 825500 h 933977"/>
                <a:gd name="connsiteX12" fmla="*/ 670403 w 975203"/>
                <a:gd name="connsiteY12" fmla="*/ 815975 h 933977"/>
                <a:gd name="connsiteX13" fmla="*/ 730728 w 975203"/>
                <a:gd name="connsiteY13" fmla="*/ 831850 h 933977"/>
                <a:gd name="connsiteX14" fmla="*/ 740253 w 975203"/>
                <a:gd name="connsiteY14" fmla="*/ 860425 h 933977"/>
                <a:gd name="connsiteX15" fmla="*/ 743428 w 975203"/>
                <a:gd name="connsiteY15" fmla="*/ 889000 h 933977"/>
                <a:gd name="connsiteX16" fmla="*/ 772003 w 975203"/>
                <a:gd name="connsiteY16" fmla="*/ 914400 h 933977"/>
                <a:gd name="connsiteX17" fmla="*/ 816453 w 975203"/>
                <a:gd name="connsiteY17" fmla="*/ 930275 h 933977"/>
                <a:gd name="connsiteX18" fmla="*/ 835503 w 975203"/>
                <a:gd name="connsiteY18" fmla="*/ 923925 h 933977"/>
                <a:gd name="connsiteX19" fmla="*/ 854553 w 975203"/>
                <a:gd name="connsiteY19" fmla="*/ 933450 h 933977"/>
                <a:gd name="connsiteX20" fmla="*/ 867253 w 975203"/>
                <a:gd name="connsiteY20" fmla="*/ 904875 h 933977"/>
                <a:gd name="connsiteX21" fmla="*/ 873603 w 975203"/>
                <a:gd name="connsiteY21" fmla="*/ 873125 h 933977"/>
                <a:gd name="connsiteX22" fmla="*/ 886303 w 975203"/>
                <a:gd name="connsiteY22" fmla="*/ 866775 h 933977"/>
                <a:gd name="connsiteX23" fmla="*/ 933928 w 975203"/>
                <a:gd name="connsiteY23" fmla="*/ 866775 h 933977"/>
                <a:gd name="connsiteX24" fmla="*/ 975203 w 975203"/>
                <a:gd name="connsiteY24" fmla="*/ 866775 h 933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75203" h="933977">
                  <a:moveTo>
                    <a:pt x="478" y="0"/>
                  </a:moveTo>
                  <a:cubicBezTo>
                    <a:pt x="-316" y="48948"/>
                    <a:pt x="-1109" y="97896"/>
                    <a:pt x="6828" y="127000"/>
                  </a:cubicBezTo>
                  <a:cubicBezTo>
                    <a:pt x="14765" y="156104"/>
                    <a:pt x="15824" y="150813"/>
                    <a:pt x="48103" y="174625"/>
                  </a:cubicBezTo>
                  <a:cubicBezTo>
                    <a:pt x="80382" y="198438"/>
                    <a:pt x="141766" y="223308"/>
                    <a:pt x="200503" y="269875"/>
                  </a:cubicBezTo>
                  <a:cubicBezTo>
                    <a:pt x="259240" y="316442"/>
                    <a:pt x="354491" y="403754"/>
                    <a:pt x="400528" y="454025"/>
                  </a:cubicBezTo>
                  <a:cubicBezTo>
                    <a:pt x="446565" y="504296"/>
                    <a:pt x="450270" y="531283"/>
                    <a:pt x="476728" y="571500"/>
                  </a:cubicBezTo>
                  <a:cubicBezTo>
                    <a:pt x="503186" y="611717"/>
                    <a:pt x="541816" y="667279"/>
                    <a:pt x="559278" y="695325"/>
                  </a:cubicBezTo>
                  <a:cubicBezTo>
                    <a:pt x="576741" y="723371"/>
                    <a:pt x="578857" y="725488"/>
                    <a:pt x="581503" y="739775"/>
                  </a:cubicBezTo>
                  <a:cubicBezTo>
                    <a:pt x="584149" y="754062"/>
                    <a:pt x="576740" y="769938"/>
                    <a:pt x="575153" y="781050"/>
                  </a:cubicBezTo>
                  <a:cubicBezTo>
                    <a:pt x="573566" y="792162"/>
                    <a:pt x="571978" y="798513"/>
                    <a:pt x="571978" y="806450"/>
                  </a:cubicBezTo>
                  <a:cubicBezTo>
                    <a:pt x="571978" y="814387"/>
                    <a:pt x="567215" y="825500"/>
                    <a:pt x="575153" y="828675"/>
                  </a:cubicBezTo>
                  <a:cubicBezTo>
                    <a:pt x="583091" y="831850"/>
                    <a:pt x="603728" y="827617"/>
                    <a:pt x="619603" y="825500"/>
                  </a:cubicBezTo>
                  <a:cubicBezTo>
                    <a:pt x="635478" y="823383"/>
                    <a:pt x="651882" y="814917"/>
                    <a:pt x="670403" y="815975"/>
                  </a:cubicBezTo>
                  <a:cubicBezTo>
                    <a:pt x="688924" y="817033"/>
                    <a:pt x="719086" y="824442"/>
                    <a:pt x="730728" y="831850"/>
                  </a:cubicBezTo>
                  <a:cubicBezTo>
                    <a:pt x="742370" y="839258"/>
                    <a:pt x="738136" y="850900"/>
                    <a:pt x="740253" y="860425"/>
                  </a:cubicBezTo>
                  <a:cubicBezTo>
                    <a:pt x="742370" y="869950"/>
                    <a:pt x="738136" y="880004"/>
                    <a:pt x="743428" y="889000"/>
                  </a:cubicBezTo>
                  <a:cubicBezTo>
                    <a:pt x="748720" y="897996"/>
                    <a:pt x="759832" y="907521"/>
                    <a:pt x="772003" y="914400"/>
                  </a:cubicBezTo>
                  <a:cubicBezTo>
                    <a:pt x="784174" y="921279"/>
                    <a:pt x="805870" y="928688"/>
                    <a:pt x="816453" y="930275"/>
                  </a:cubicBezTo>
                  <a:cubicBezTo>
                    <a:pt x="827036" y="931863"/>
                    <a:pt x="829153" y="923396"/>
                    <a:pt x="835503" y="923925"/>
                  </a:cubicBezTo>
                  <a:cubicBezTo>
                    <a:pt x="841853" y="924454"/>
                    <a:pt x="849261" y="936625"/>
                    <a:pt x="854553" y="933450"/>
                  </a:cubicBezTo>
                  <a:cubicBezTo>
                    <a:pt x="859845" y="930275"/>
                    <a:pt x="864078" y="914929"/>
                    <a:pt x="867253" y="904875"/>
                  </a:cubicBezTo>
                  <a:cubicBezTo>
                    <a:pt x="870428" y="894821"/>
                    <a:pt x="870428" y="879475"/>
                    <a:pt x="873603" y="873125"/>
                  </a:cubicBezTo>
                  <a:cubicBezTo>
                    <a:pt x="876778" y="866775"/>
                    <a:pt x="876249" y="867833"/>
                    <a:pt x="886303" y="866775"/>
                  </a:cubicBezTo>
                  <a:cubicBezTo>
                    <a:pt x="896357" y="865717"/>
                    <a:pt x="933928" y="866775"/>
                    <a:pt x="933928" y="866775"/>
                  </a:cubicBezTo>
                  <a:lnTo>
                    <a:pt x="975203" y="866775"/>
                  </a:lnTo>
                </a:path>
              </a:pathLst>
            </a:custGeom>
            <a:noFill/>
            <a:ln w="285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9" name="Полилиния 238"/>
            <p:cNvSpPr/>
            <p:nvPr/>
          </p:nvSpPr>
          <p:spPr>
            <a:xfrm>
              <a:off x="20447822" y="-666617"/>
              <a:ext cx="148764" cy="520700"/>
            </a:xfrm>
            <a:custGeom>
              <a:avLst/>
              <a:gdLst>
                <a:gd name="connsiteX0" fmla="*/ 47726 w 148764"/>
                <a:gd name="connsiteY0" fmla="*/ 0 h 520700"/>
                <a:gd name="connsiteX1" fmla="*/ 66776 w 148764"/>
                <a:gd name="connsiteY1" fmla="*/ 66675 h 520700"/>
                <a:gd name="connsiteX2" fmla="*/ 76301 w 148764"/>
                <a:gd name="connsiteY2" fmla="*/ 104775 h 520700"/>
                <a:gd name="connsiteX3" fmla="*/ 63601 w 148764"/>
                <a:gd name="connsiteY3" fmla="*/ 136525 h 520700"/>
                <a:gd name="connsiteX4" fmla="*/ 38201 w 148764"/>
                <a:gd name="connsiteY4" fmla="*/ 168275 h 520700"/>
                <a:gd name="connsiteX5" fmla="*/ 12801 w 148764"/>
                <a:gd name="connsiteY5" fmla="*/ 203200 h 520700"/>
                <a:gd name="connsiteX6" fmla="*/ 101 w 148764"/>
                <a:gd name="connsiteY6" fmla="*/ 234950 h 520700"/>
                <a:gd name="connsiteX7" fmla="*/ 19151 w 148764"/>
                <a:gd name="connsiteY7" fmla="*/ 269875 h 520700"/>
                <a:gd name="connsiteX8" fmla="*/ 28676 w 148764"/>
                <a:gd name="connsiteY8" fmla="*/ 295275 h 520700"/>
                <a:gd name="connsiteX9" fmla="*/ 50901 w 148764"/>
                <a:gd name="connsiteY9" fmla="*/ 311150 h 520700"/>
                <a:gd name="connsiteX10" fmla="*/ 98526 w 148764"/>
                <a:gd name="connsiteY10" fmla="*/ 327025 h 520700"/>
                <a:gd name="connsiteX11" fmla="*/ 120751 w 148764"/>
                <a:gd name="connsiteY11" fmla="*/ 339725 h 520700"/>
                <a:gd name="connsiteX12" fmla="*/ 146151 w 148764"/>
                <a:gd name="connsiteY12" fmla="*/ 365125 h 520700"/>
                <a:gd name="connsiteX13" fmla="*/ 146151 w 148764"/>
                <a:gd name="connsiteY13" fmla="*/ 409575 h 520700"/>
                <a:gd name="connsiteX14" fmla="*/ 130276 w 148764"/>
                <a:gd name="connsiteY14" fmla="*/ 434975 h 520700"/>
                <a:gd name="connsiteX15" fmla="*/ 104876 w 148764"/>
                <a:gd name="connsiteY15" fmla="*/ 454025 h 520700"/>
                <a:gd name="connsiteX16" fmla="*/ 104876 w 148764"/>
                <a:gd name="connsiteY16" fmla="*/ 482600 h 520700"/>
                <a:gd name="connsiteX17" fmla="*/ 111226 w 148764"/>
                <a:gd name="connsiteY17" fmla="*/ 520700 h 52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8764" h="520700">
                  <a:moveTo>
                    <a:pt x="47726" y="0"/>
                  </a:moveTo>
                  <a:cubicBezTo>
                    <a:pt x="54869" y="24606"/>
                    <a:pt x="62013" y="49212"/>
                    <a:pt x="66776" y="66675"/>
                  </a:cubicBezTo>
                  <a:cubicBezTo>
                    <a:pt x="71539" y="84138"/>
                    <a:pt x="76830" y="93133"/>
                    <a:pt x="76301" y="104775"/>
                  </a:cubicBezTo>
                  <a:cubicBezTo>
                    <a:pt x="75772" y="116417"/>
                    <a:pt x="69951" y="125942"/>
                    <a:pt x="63601" y="136525"/>
                  </a:cubicBezTo>
                  <a:cubicBezTo>
                    <a:pt x="57251" y="147108"/>
                    <a:pt x="46668" y="157163"/>
                    <a:pt x="38201" y="168275"/>
                  </a:cubicBezTo>
                  <a:cubicBezTo>
                    <a:pt x="29734" y="179387"/>
                    <a:pt x="19151" y="192088"/>
                    <a:pt x="12801" y="203200"/>
                  </a:cubicBezTo>
                  <a:cubicBezTo>
                    <a:pt x="6451" y="214312"/>
                    <a:pt x="-957" y="223838"/>
                    <a:pt x="101" y="234950"/>
                  </a:cubicBezTo>
                  <a:cubicBezTo>
                    <a:pt x="1159" y="246062"/>
                    <a:pt x="14388" y="259821"/>
                    <a:pt x="19151" y="269875"/>
                  </a:cubicBezTo>
                  <a:cubicBezTo>
                    <a:pt x="23913" y="279929"/>
                    <a:pt x="23384" y="288396"/>
                    <a:pt x="28676" y="295275"/>
                  </a:cubicBezTo>
                  <a:cubicBezTo>
                    <a:pt x="33968" y="302154"/>
                    <a:pt x="39259" y="305858"/>
                    <a:pt x="50901" y="311150"/>
                  </a:cubicBezTo>
                  <a:cubicBezTo>
                    <a:pt x="62543" y="316442"/>
                    <a:pt x="86884" y="322263"/>
                    <a:pt x="98526" y="327025"/>
                  </a:cubicBezTo>
                  <a:cubicBezTo>
                    <a:pt x="110168" y="331787"/>
                    <a:pt x="112814" y="333375"/>
                    <a:pt x="120751" y="339725"/>
                  </a:cubicBezTo>
                  <a:cubicBezTo>
                    <a:pt x="128688" y="346075"/>
                    <a:pt x="141918" y="353483"/>
                    <a:pt x="146151" y="365125"/>
                  </a:cubicBezTo>
                  <a:cubicBezTo>
                    <a:pt x="150384" y="376767"/>
                    <a:pt x="148797" y="397933"/>
                    <a:pt x="146151" y="409575"/>
                  </a:cubicBezTo>
                  <a:cubicBezTo>
                    <a:pt x="143505" y="421217"/>
                    <a:pt x="137155" y="427567"/>
                    <a:pt x="130276" y="434975"/>
                  </a:cubicBezTo>
                  <a:cubicBezTo>
                    <a:pt x="123397" y="442383"/>
                    <a:pt x="109109" y="446088"/>
                    <a:pt x="104876" y="454025"/>
                  </a:cubicBezTo>
                  <a:cubicBezTo>
                    <a:pt x="100643" y="461962"/>
                    <a:pt x="103818" y="471488"/>
                    <a:pt x="104876" y="482600"/>
                  </a:cubicBezTo>
                  <a:cubicBezTo>
                    <a:pt x="105934" y="493712"/>
                    <a:pt x="111226" y="520700"/>
                    <a:pt x="111226" y="520700"/>
                  </a:cubicBezTo>
                </a:path>
              </a:pathLst>
            </a:custGeom>
            <a:noFill/>
            <a:ln w="635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0" name="Полилиния 239"/>
            <p:cNvSpPr/>
            <p:nvPr/>
          </p:nvSpPr>
          <p:spPr>
            <a:xfrm>
              <a:off x="17138236" y="-4460742"/>
              <a:ext cx="1764632" cy="914400"/>
            </a:xfrm>
            <a:custGeom>
              <a:avLst/>
              <a:gdLst>
                <a:gd name="connsiteX0" fmla="*/ 1764632 w 1764632"/>
                <a:gd name="connsiteY0" fmla="*/ 914400 h 914400"/>
                <a:gd name="connsiteX1" fmla="*/ 1572126 w 1764632"/>
                <a:gd name="connsiteY1" fmla="*/ 866274 h 914400"/>
                <a:gd name="connsiteX2" fmla="*/ 1502611 w 1764632"/>
                <a:gd name="connsiteY2" fmla="*/ 823495 h 914400"/>
                <a:gd name="connsiteX3" fmla="*/ 1401011 w 1764632"/>
                <a:gd name="connsiteY3" fmla="*/ 748632 h 914400"/>
                <a:gd name="connsiteX4" fmla="*/ 1299411 w 1764632"/>
                <a:gd name="connsiteY4" fmla="*/ 711200 h 914400"/>
                <a:gd name="connsiteX5" fmla="*/ 1138990 w 1764632"/>
                <a:gd name="connsiteY5" fmla="*/ 657726 h 914400"/>
                <a:gd name="connsiteX6" fmla="*/ 978569 w 1764632"/>
                <a:gd name="connsiteY6" fmla="*/ 630989 h 914400"/>
                <a:gd name="connsiteX7" fmla="*/ 823495 w 1764632"/>
                <a:gd name="connsiteY7" fmla="*/ 561474 h 914400"/>
                <a:gd name="connsiteX8" fmla="*/ 700505 w 1764632"/>
                <a:gd name="connsiteY8" fmla="*/ 481263 h 914400"/>
                <a:gd name="connsiteX9" fmla="*/ 614948 w 1764632"/>
                <a:gd name="connsiteY9" fmla="*/ 395705 h 914400"/>
                <a:gd name="connsiteX10" fmla="*/ 529390 w 1764632"/>
                <a:gd name="connsiteY10" fmla="*/ 256674 h 914400"/>
                <a:gd name="connsiteX11" fmla="*/ 411748 w 1764632"/>
                <a:gd name="connsiteY11" fmla="*/ 165768 h 914400"/>
                <a:gd name="connsiteX12" fmla="*/ 229937 w 1764632"/>
                <a:gd name="connsiteY12" fmla="*/ 74863 h 914400"/>
                <a:gd name="connsiteX13" fmla="*/ 0 w 1764632"/>
                <a:gd name="connsiteY13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64632" h="914400">
                  <a:moveTo>
                    <a:pt x="1764632" y="914400"/>
                  </a:moveTo>
                  <a:cubicBezTo>
                    <a:pt x="1690214" y="897912"/>
                    <a:pt x="1615796" y="881425"/>
                    <a:pt x="1572126" y="866274"/>
                  </a:cubicBezTo>
                  <a:cubicBezTo>
                    <a:pt x="1528456" y="851123"/>
                    <a:pt x="1531130" y="843102"/>
                    <a:pt x="1502611" y="823495"/>
                  </a:cubicBezTo>
                  <a:cubicBezTo>
                    <a:pt x="1474092" y="803888"/>
                    <a:pt x="1434878" y="767348"/>
                    <a:pt x="1401011" y="748632"/>
                  </a:cubicBezTo>
                  <a:cubicBezTo>
                    <a:pt x="1367144" y="729916"/>
                    <a:pt x="1343081" y="726351"/>
                    <a:pt x="1299411" y="711200"/>
                  </a:cubicBezTo>
                  <a:cubicBezTo>
                    <a:pt x="1255741" y="696049"/>
                    <a:pt x="1192464" y="671094"/>
                    <a:pt x="1138990" y="657726"/>
                  </a:cubicBezTo>
                  <a:cubicBezTo>
                    <a:pt x="1085516" y="644357"/>
                    <a:pt x="1031151" y="647031"/>
                    <a:pt x="978569" y="630989"/>
                  </a:cubicBezTo>
                  <a:cubicBezTo>
                    <a:pt x="925987" y="614947"/>
                    <a:pt x="869839" y="586428"/>
                    <a:pt x="823495" y="561474"/>
                  </a:cubicBezTo>
                  <a:cubicBezTo>
                    <a:pt x="777151" y="536520"/>
                    <a:pt x="735263" y="508891"/>
                    <a:pt x="700505" y="481263"/>
                  </a:cubicBezTo>
                  <a:cubicBezTo>
                    <a:pt x="665747" y="453635"/>
                    <a:pt x="643467" y="433136"/>
                    <a:pt x="614948" y="395705"/>
                  </a:cubicBezTo>
                  <a:cubicBezTo>
                    <a:pt x="586429" y="358274"/>
                    <a:pt x="563257" y="294997"/>
                    <a:pt x="529390" y="256674"/>
                  </a:cubicBezTo>
                  <a:cubicBezTo>
                    <a:pt x="495523" y="218351"/>
                    <a:pt x="461657" y="196070"/>
                    <a:pt x="411748" y="165768"/>
                  </a:cubicBezTo>
                  <a:cubicBezTo>
                    <a:pt x="361839" y="135466"/>
                    <a:pt x="298562" y="102491"/>
                    <a:pt x="229937" y="74863"/>
                  </a:cubicBezTo>
                  <a:cubicBezTo>
                    <a:pt x="161312" y="47235"/>
                    <a:pt x="80656" y="23617"/>
                    <a:pt x="0" y="0"/>
                  </a:cubicBezTo>
                </a:path>
              </a:pathLst>
            </a:custGeom>
            <a:noFill/>
            <a:ln w="635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1" name="Полилиния 240"/>
            <p:cNvSpPr/>
            <p:nvPr/>
          </p:nvSpPr>
          <p:spPr>
            <a:xfrm>
              <a:off x="18881478" y="-3527166"/>
              <a:ext cx="2812716" cy="2627772"/>
            </a:xfrm>
            <a:custGeom>
              <a:avLst/>
              <a:gdLst>
                <a:gd name="connsiteX0" fmla="*/ 2780632 w 2780632"/>
                <a:gd name="connsiteY0" fmla="*/ 2355057 h 2355057"/>
                <a:gd name="connsiteX1" fmla="*/ 2764590 w 2780632"/>
                <a:gd name="connsiteY1" fmla="*/ 2269499 h 2355057"/>
                <a:gd name="connsiteX2" fmla="*/ 2721811 w 2780632"/>
                <a:gd name="connsiteY2" fmla="*/ 2216025 h 2355057"/>
                <a:gd name="connsiteX3" fmla="*/ 2561390 w 2780632"/>
                <a:gd name="connsiteY3" fmla="*/ 2210678 h 2355057"/>
                <a:gd name="connsiteX4" fmla="*/ 2475832 w 2780632"/>
                <a:gd name="connsiteY4" fmla="*/ 2210678 h 2355057"/>
                <a:gd name="connsiteX5" fmla="*/ 2411663 w 2780632"/>
                <a:gd name="connsiteY5" fmla="*/ 2178593 h 2355057"/>
                <a:gd name="connsiteX6" fmla="*/ 2304716 w 2780632"/>
                <a:gd name="connsiteY6" fmla="*/ 2157204 h 2355057"/>
                <a:gd name="connsiteX7" fmla="*/ 2224506 w 2780632"/>
                <a:gd name="connsiteY7" fmla="*/ 2125120 h 2355057"/>
                <a:gd name="connsiteX8" fmla="*/ 2138948 w 2780632"/>
                <a:gd name="connsiteY8" fmla="*/ 2055604 h 2355057"/>
                <a:gd name="connsiteX9" fmla="*/ 2064084 w 2780632"/>
                <a:gd name="connsiteY9" fmla="*/ 2007478 h 2355057"/>
                <a:gd name="connsiteX10" fmla="*/ 1983874 w 2780632"/>
                <a:gd name="connsiteY10" fmla="*/ 1959351 h 2355057"/>
                <a:gd name="connsiteX11" fmla="*/ 1850190 w 2780632"/>
                <a:gd name="connsiteY11" fmla="*/ 1916572 h 2355057"/>
                <a:gd name="connsiteX12" fmla="*/ 1780674 w 2780632"/>
                <a:gd name="connsiteY12" fmla="*/ 1911225 h 2355057"/>
                <a:gd name="connsiteX13" fmla="*/ 1641642 w 2780632"/>
                <a:gd name="connsiteY13" fmla="*/ 1884488 h 2355057"/>
                <a:gd name="connsiteX14" fmla="*/ 1582821 w 2780632"/>
                <a:gd name="connsiteY14" fmla="*/ 1852404 h 2355057"/>
                <a:gd name="connsiteX15" fmla="*/ 1545390 w 2780632"/>
                <a:gd name="connsiteY15" fmla="*/ 1820320 h 2355057"/>
                <a:gd name="connsiteX16" fmla="*/ 1540042 w 2780632"/>
                <a:gd name="connsiteY16" fmla="*/ 1766846 h 2355057"/>
                <a:gd name="connsiteX17" fmla="*/ 1518653 w 2780632"/>
                <a:gd name="connsiteY17" fmla="*/ 1606425 h 2355057"/>
                <a:gd name="connsiteX18" fmla="*/ 1470527 w 2780632"/>
                <a:gd name="connsiteY18" fmla="*/ 1552951 h 2355057"/>
                <a:gd name="connsiteX19" fmla="*/ 1395663 w 2780632"/>
                <a:gd name="connsiteY19" fmla="*/ 1515520 h 2355057"/>
                <a:gd name="connsiteX20" fmla="*/ 1331495 w 2780632"/>
                <a:gd name="connsiteY20" fmla="*/ 1408572 h 2355057"/>
                <a:gd name="connsiteX21" fmla="*/ 1272674 w 2780632"/>
                <a:gd name="connsiteY21" fmla="*/ 1183983 h 2355057"/>
                <a:gd name="connsiteX22" fmla="*/ 1224548 w 2780632"/>
                <a:gd name="connsiteY22" fmla="*/ 1087730 h 2355057"/>
                <a:gd name="connsiteX23" fmla="*/ 1128295 w 2780632"/>
                <a:gd name="connsiteY23" fmla="*/ 1023562 h 2355057"/>
                <a:gd name="connsiteX24" fmla="*/ 962527 w 2780632"/>
                <a:gd name="connsiteY24" fmla="*/ 873836 h 2355057"/>
                <a:gd name="connsiteX25" fmla="*/ 737937 w 2780632"/>
                <a:gd name="connsiteY25" fmla="*/ 611814 h 2355057"/>
                <a:gd name="connsiteX26" fmla="*/ 636337 w 2780632"/>
                <a:gd name="connsiteY26" fmla="*/ 526257 h 2355057"/>
                <a:gd name="connsiteX27" fmla="*/ 534737 w 2780632"/>
                <a:gd name="connsiteY27" fmla="*/ 456741 h 2355057"/>
                <a:gd name="connsiteX28" fmla="*/ 401053 w 2780632"/>
                <a:gd name="connsiteY28" fmla="*/ 381878 h 2355057"/>
                <a:gd name="connsiteX29" fmla="*/ 278063 w 2780632"/>
                <a:gd name="connsiteY29" fmla="*/ 317709 h 2355057"/>
                <a:gd name="connsiteX30" fmla="*/ 213895 w 2780632"/>
                <a:gd name="connsiteY30" fmla="*/ 296320 h 2355057"/>
                <a:gd name="connsiteX31" fmla="*/ 160421 w 2780632"/>
                <a:gd name="connsiteY31" fmla="*/ 253541 h 2355057"/>
                <a:gd name="connsiteX32" fmla="*/ 96253 w 2780632"/>
                <a:gd name="connsiteY32" fmla="*/ 210762 h 2355057"/>
                <a:gd name="connsiteX33" fmla="*/ 90906 w 2780632"/>
                <a:gd name="connsiteY33" fmla="*/ 157288 h 2355057"/>
                <a:gd name="connsiteX34" fmla="*/ 80211 w 2780632"/>
                <a:gd name="connsiteY34" fmla="*/ 39646 h 2355057"/>
                <a:gd name="connsiteX35" fmla="*/ 58821 w 2780632"/>
                <a:gd name="connsiteY35" fmla="*/ 2214 h 2355057"/>
                <a:gd name="connsiteX36" fmla="*/ 0 w 2780632"/>
                <a:gd name="connsiteY36" fmla="*/ 7562 h 2355057"/>
                <a:gd name="connsiteX0" fmla="*/ 2812716 w 2812716"/>
                <a:gd name="connsiteY0" fmla="*/ 2627772 h 2627772"/>
                <a:gd name="connsiteX1" fmla="*/ 2764590 w 2812716"/>
                <a:gd name="connsiteY1" fmla="*/ 2269499 h 2627772"/>
                <a:gd name="connsiteX2" fmla="*/ 2721811 w 2812716"/>
                <a:gd name="connsiteY2" fmla="*/ 2216025 h 2627772"/>
                <a:gd name="connsiteX3" fmla="*/ 2561390 w 2812716"/>
                <a:gd name="connsiteY3" fmla="*/ 2210678 h 2627772"/>
                <a:gd name="connsiteX4" fmla="*/ 2475832 w 2812716"/>
                <a:gd name="connsiteY4" fmla="*/ 2210678 h 2627772"/>
                <a:gd name="connsiteX5" fmla="*/ 2411663 w 2812716"/>
                <a:gd name="connsiteY5" fmla="*/ 2178593 h 2627772"/>
                <a:gd name="connsiteX6" fmla="*/ 2304716 w 2812716"/>
                <a:gd name="connsiteY6" fmla="*/ 2157204 h 2627772"/>
                <a:gd name="connsiteX7" fmla="*/ 2224506 w 2812716"/>
                <a:gd name="connsiteY7" fmla="*/ 2125120 h 2627772"/>
                <a:gd name="connsiteX8" fmla="*/ 2138948 w 2812716"/>
                <a:gd name="connsiteY8" fmla="*/ 2055604 h 2627772"/>
                <a:gd name="connsiteX9" fmla="*/ 2064084 w 2812716"/>
                <a:gd name="connsiteY9" fmla="*/ 2007478 h 2627772"/>
                <a:gd name="connsiteX10" fmla="*/ 1983874 w 2812716"/>
                <a:gd name="connsiteY10" fmla="*/ 1959351 h 2627772"/>
                <a:gd name="connsiteX11" fmla="*/ 1850190 w 2812716"/>
                <a:gd name="connsiteY11" fmla="*/ 1916572 h 2627772"/>
                <a:gd name="connsiteX12" fmla="*/ 1780674 w 2812716"/>
                <a:gd name="connsiteY12" fmla="*/ 1911225 h 2627772"/>
                <a:gd name="connsiteX13" fmla="*/ 1641642 w 2812716"/>
                <a:gd name="connsiteY13" fmla="*/ 1884488 h 2627772"/>
                <a:gd name="connsiteX14" fmla="*/ 1582821 w 2812716"/>
                <a:gd name="connsiteY14" fmla="*/ 1852404 h 2627772"/>
                <a:gd name="connsiteX15" fmla="*/ 1545390 w 2812716"/>
                <a:gd name="connsiteY15" fmla="*/ 1820320 h 2627772"/>
                <a:gd name="connsiteX16" fmla="*/ 1540042 w 2812716"/>
                <a:gd name="connsiteY16" fmla="*/ 1766846 h 2627772"/>
                <a:gd name="connsiteX17" fmla="*/ 1518653 w 2812716"/>
                <a:gd name="connsiteY17" fmla="*/ 1606425 h 2627772"/>
                <a:gd name="connsiteX18" fmla="*/ 1470527 w 2812716"/>
                <a:gd name="connsiteY18" fmla="*/ 1552951 h 2627772"/>
                <a:gd name="connsiteX19" fmla="*/ 1395663 w 2812716"/>
                <a:gd name="connsiteY19" fmla="*/ 1515520 h 2627772"/>
                <a:gd name="connsiteX20" fmla="*/ 1331495 w 2812716"/>
                <a:gd name="connsiteY20" fmla="*/ 1408572 h 2627772"/>
                <a:gd name="connsiteX21" fmla="*/ 1272674 w 2812716"/>
                <a:gd name="connsiteY21" fmla="*/ 1183983 h 2627772"/>
                <a:gd name="connsiteX22" fmla="*/ 1224548 w 2812716"/>
                <a:gd name="connsiteY22" fmla="*/ 1087730 h 2627772"/>
                <a:gd name="connsiteX23" fmla="*/ 1128295 w 2812716"/>
                <a:gd name="connsiteY23" fmla="*/ 1023562 h 2627772"/>
                <a:gd name="connsiteX24" fmla="*/ 962527 w 2812716"/>
                <a:gd name="connsiteY24" fmla="*/ 873836 h 2627772"/>
                <a:gd name="connsiteX25" fmla="*/ 737937 w 2812716"/>
                <a:gd name="connsiteY25" fmla="*/ 611814 h 2627772"/>
                <a:gd name="connsiteX26" fmla="*/ 636337 w 2812716"/>
                <a:gd name="connsiteY26" fmla="*/ 526257 h 2627772"/>
                <a:gd name="connsiteX27" fmla="*/ 534737 w 2812716"/>
                <a:gd name="connsiteY27" fmla="*/ 456741 h 2627772"/>
                <a:gd name="connsiteX28" fmla="*/ 401053 w 2812716"/>
                <a:gd name="connsiteY28" fmla="*/ 381878 h 2627772"/>
                <a:gd name="connsiteX29" fmla="*/ 278063 w 2812716"/>
                <a:gd name="connsiteY29" fmla="*/ 317709 h 2627772"/>
                <a:gd name="connsiteX30" fmla="*/ 213895 w 2812716"/>
                <a:gd name="connsiteY30" fmla="*/ 296320 h 2627772"/>
                <a:gd name="connsiteX31" fmla="*/ 160421 w 2812716"/>
                <a:gd name="connsiteY31" fmla="*/ 253541 h 2627772"/>
                <a:gd name="connsiteX32" fmla="*/ 96253 w 2812716"/>
                <a:gd name="connsiteY32" fmla="*/ 210762 h 2627772"/>
                <a:gd name="connsiteX33" fmla="*/ 90906 w 2812716"/>
                <a:gd name="connsiteY33" fmla="*/ 157288 h 2627772"/>
                <a:gd name="connsiteX34" fmla="*/ 80211 w 2812716"/>
                <a:gd name="connsiteY34" fmla="*/ 39646 h 2627772"/>
                <a:gd name="connsiteX35" fmla="*/ 58821 w 2812716"/>
                <a:gd name="connsiteY35" fmla="*/ 2214 h 2627772"/>
                <a:gd name="connsiteX36" fmla="*/ 0 w 2812716"/>
                <a:gd name="connsiteY36" fmla="*/ 7562 h 2627772"/>
                <a:gd name="connsiteX0" fmla="*/ 2812716 w 2812716"/>
                <a:gd name="connsiteY0" fmla="*/ 2627772 h 2627772"/>
                <a:gd name="connsiteX1" fmla="*/ 2769937 w 2812716"/>
                <a:gd name="connsiteY1" fmla="*/ 2376446 h 2627772"/>
                <a:gd name="connsiteX2" fmla="*/ 2721811 w 2812716"/>
                <a:gd name="connsiteY2" fmla="*/ 2216025 h 2627772"/>
                <a:gd name="connsiteX3" fmla="*/ 2561390 w 2812716"/>
                <a:gd name="connsiteY3" fmla="*/ 2210678 h 2627772"/>
                <a:gd name="connsiteX4" fmla="*/ 2475832 w 2812716"/>
                <a:gd name="connsiteY4" fmla="*/ 2210678 h 2627772"/>
                <a:gd name="connsiteX5" fmla="*/ 2411663 w 2812716"/>
                <a:gd name="connsiteY5" fmla="*/ 2178593 h 2627772"/>
                <a:gd name="connsiteX6" fmla="*/ 2304716 w 2812716"/>
                <a:gd name="connsiteY6" fmla="*/ 2157204 h 2627772"/>
                <a:gd name="connsiteX7" fmla="*/ 2224506 w 2812716"/>
                <a:gd name="connsiteY7" fmla="*/ 2125120 h 2627772"/>
                <a:gd name="connsiteX8" fmla="*/ 2138948 w 2812716"/>
                <a:gd name="connsiteY8" fmla="*/ 2055604 h 2627772"/>
                <a:gd name="connsiteX9" fmla="*/ 2064084 w 2812716"/>
                <a:gd name="connsiteY9" fmla="*/ 2007478 h 2627772"/>
                <a:gd name="connsiteX10" fmla="*/ 1983874 w 2812716"/>
                <a:gd name="connsiteY10" fmla="*/ 1959351 h 2627772"/>
                <a:gd name="connsiteX11" fmla="*/ 1850190 w 2812716"/>
                <a:gd name="connsiteY11" fmla="*/ 1916572 h 2627772"/>
                <a:gd name="connsiteX12" fmla="*/ 1780674 w 2812716"/>
                <a:gd name="connsiteY12" fmla="*/ 1911225 h 2627772"/>
                <a:gd name="connsiteX13" fmla="*/ 1641642 w 2812716"/>
                <a:gd name="connsiteY13" fmla="*/ 1884488 h 2627772"/>
                <a:gd name="connsiteX14" fmla="*/ 1582821 w 2812716"/>
                <a:gd name="connsiteY14" fmla="*/ 1852404 h 2627772"/>
                <a:gd name="connsiteX15" fmla="*/ 1545390 w 2812716"/>
                <a:gd name="connsiteY15" fmla="*/ 1820320 h 2627772"/>
                <a:gd name="connsiteX16" fmla="*/ 1540042 w 2812716"/>
                <a:gd name="connsiteY16" fmla="*/ 1766846 h 2627772"/>
                <a:gd name="connsiteX17" fmla="*/ 1518653 w 2812716"/>
                <a:gd name="connsiteY17" fmla="*/ 1606425 h 2627772"/>
                <a:gd name="connsiteX18" fmla="*/ 1470527 w 2812716"/>
                <a:gd name="connsiteY18" fmla="*/ 1552951 h 2627772"/>
                <a:gd name="connsiteX19" fmla="*/ 1395663 w 2812716"/>
                <a:gd name="connsiteY19" fmla="*/ 1515520 h 2627772"/>
                <a:gd name="connsiteX20" fmla="*/ 1331495 w 2812716"/>
                <a:gd name="connsiteY20" fmla="*/ 1408572 h 2627772"/>
                <a:gd name="connsiteX21" fmla="*/ 1272674 w 2812716"/>
                <a:gd name="connsiteY21" fmla="*/ 1183983 h 2627772"/>
                <a:gd name="connsiteX22" fmla="*/ 1224548 w 2812716"/>
                <a:gd name="connsiteY22" fmla="*/ 1087730 h 2627772"/>
                <a:gd name="connsiteX23" fmla="*/ 1128295 w 2812716"/>
                <a:gd name="connsiteY23" fmla="*/ 1023562 h 2627772"/>
                <a:gd name="connsiteX24" fmla="*/ 962527 w 2812716"/>
                <a:gd name="connsiteY24" fmla="*/ 873836 h 2627772"/>
                <a:gd name="connsiteX25" fmla="*/ 737937 w 2812716"/>
                <a:gd name="connsiteY25" fmla="*/ 611814 h 2627772"/>
                <a:gd name="connsiteX26" fmla="*/ 636337 w 2812716"/>
                <a:gd name="connsiteY26" fmla="*/ 526257 h 2627772"/>
                <a:gd name="connsiteX27" fmla="*/ 534737 w 2812716"/>
                <a:gd name="connsiteY27" fmla="*/ 456741 h 2627772"/>
                <a:gd name="connsiteX28" fmla="*/ 401053 w 2812716"/>
                <a:gd name="connsiteY28" fmla="*/ 381878 h 2627772"/>
                <a:gd name="connsiteX29" fmla="*/ 278063 w 2812716"/>
                <a:gd name="connsiteY29" fmla="*/ 317709 h 2627772"/>
                <a:gd name="connsiteX30" fmla="*/ 213895 w 2812716"/>
                <a:gd name="connsiteY30" fmla="*/ 296320 h 2627772"/>
                <a:gd name="connsiteX31" fmla="*/ 160421 w 2812716"/>
                <a:gd name="connsiteY31" fmla="*/ 253541 h 2627772"/>
                <a:gd name="connsiteX32" fmla="*/ 96253 w 2812716"/>
                <a:gd name="connsiteY32" fmla="*/ 210762 h 2627772"/>
                <a:gd name="connsiteX33" fmla="*/ 90906 w 2812716"/>
                <a:gd name="connsiteY33" fmla="*/ 157288 h 2627772"/>
                <a:gd name="connsiteX34" fmla="*/ 80211 w 2812716"/>
                <a:gd name="connsiteY34" fmla="*/ 39646 h 2627772"/>
                <a:gd name="connsiteX35" fmla="*/ 58821 w 2812716"/>
                <a:gd name="connsiteY35" fmla="*/ 2214 h 2627772"/>
                <a:gd name="connsiteX36" fmla="*/ 0 w 2812716"/>
                <a:gd name="connsiteY36" fmla="*/ 7562 h 262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12716" h="2627772">
                  <a:moveTo>
                    <a:pt x="2812716" y="2627772"/>
                  </a:moveTo>
                  <a:cubicBezTo>
                    <a:pt x="2809596" y="2596579"/>
                    <a:pt x="2785088" y="2445070"/>
                    <a:pt x="2769937" y="2376446"/>
                  </a:cubicBezTo>
                  <a:cubicBezTo>
                    <a:pt x="2754786" y="2307822"/>
                    <a:pt x="2756569" y="2243653"/>
                    <a:pt x="2721811" y="2216025"/>
                  </a:cubicBezTo>
                  <a:cubicBezTo>
                    <a:pt x="2687053" y="2188397"/>
                    <a:pt x="2602386" y="2211569"/>
                    <a:pt x="2561390" y="2210678"/>
                  </a:cubicBezTo>
                  <a:cubicBezTo>
                    <a:pt x="2520394" y="2209787"/>
                    <a:pt x="2500786" y="2216025"/>
                    <a:pt x="2475832" y="2210678"/>
                  </a:cubicBezTo>
                  <a:cubicBezTo>
                    <a:pt x="2450878" y="2205331"/>
                    <a:pt x="2440182" y="2187505"/>
                    <a:pt x="2411663" y="2178593"/>
                  </a:cubicBezTo>
                  <a:cubicBezTo>
                    <a:pt x="2383144" y="2169681"/>
                    <a:pt x="2335909" y="2166116"/>
                    <a:pt x="2304716" y="2157204"/>
                  </a:cubicBezTo>
                  <a:cubicBezTo>
                    <a:pt x="2273523" y="2148292"/>
                    <a:pt x="2252134" y="2142053"/>
                    <a:pt x="2224506" y="2125120"/>
                  </a:cubicBezTo>
                  <a:cubicBezTo>
                    <a:pt x="2196878" y="2108187"/>
                    <a:pt x="2165685" y="2075211"/>
                    <a:pt x="2138948" y="2055604"/>
                  </a:cubicBezTo>
                  <a:cubicBezTo>
                    <a:pt x="2112211" y="2035997"/>
                    <a:pt x="2089930" y="2023520"/>
                    <a:pt x="2064084" y="2007478"/>
                  </a:cubicBezTo>
                  <a:cubicBezTo>
                    <a:pt x="2038238" y="1991436"/>
                    <a:pt x="2019523" y="1974502"/>
                    <a:pt x="1983874" y="1959351"/>
                  </a:cubicBezTo>
                  <a:cubicBezTo>
                    <a:pt x="1948225" y="1944200"/>
                    <a:pt x="1884057" y="1924593"/>
                    <a:pt x="1850190" y="1916572"/>
                  </a:cubicBezTo>
                  <a:cubicBezTo>
                    <a:pt x="1816323" y="1908551"/>
                    <a:pt x="1815432" y="1916572"/>
                    <a:pt x="1780674" y="1911225"/>
                  </a:cubicBezTo>
                  <a:cubicBezTo>
                    <a:pt x="1745916" y="1905878"/>
                    <a:pt x="1674617" y="1894291"/>
                    <a:pt x="1641642" y="1884488"/>
                  </a:cubicBezTo>
                  <a:cubicBezTo>
                    <a:pt x="1608667" y="1874685"/>
                    <a:pt x="1598863" y="1863099"/>
                    <a:pt x="1582821" y="1852404"/>
                  </a:cubicBezTo>
                  <a:cubicBezTo>
                    <a:pt x="1566779" y="1841709"/>
                    <a:pt x="1552520" y="1834579"/>
                    <a:pt x="1545390" y="1820320"/>
                  </a:cubicBezTo>
                  <a:cubicBezTo>
                    <a:pt x="1538260" y="1806061"/>
                    <a:pt x="1544498" y="1802495"/>
                    <a:pt x="1540042" y="1766846"/>
                  </a:cubicBezTo>
                  <a:cubicBezTo>
                    <a:pt x="1535586" y="1731197"/>
                    <a:pt x="1530239" y="1642074"/>
                    <a:pt x="1518653" y="1606425"/>
                  </a:cubicBezTo>
                  <a:cubicBezTo>
                    <a:pt x="1507067" y="1570776"/>
                    <a:pt x="1491025" y="1568102"/>
                    <a:pt x="1470527" y="1552951"/>
                  </a:cubicBezTo>
                  <a:cubicBezTo>
                    <a:pt x="1450029" y="1537800"/>
                    <a:pt x="1418835" y="1539583"/>
                    <a:pt x="1395663" y="1515520"/>
                  </a:cubicBezTo>
                  <a:cubicBezTo>
                    <a:pt x="1372491" y="1491457"/>
                    <a:pt x="1351993" y="1463828"/>
                    <a:pt x="1331495" y="1408572"/>
                  </a:cubicBezTo>
                  <a:cubicBezTo>
                    <a:pt x="1310997" y="1353316"/>
                    <a:pt x="1290499" y="1237457"/>
                    <a:pt x="1272674" y="1183983"/>
                  </a:cubicBezTo>
                  <a:cubicBezTo>
                    <a:pt x="1254849" y="1130509"/>
                    <a:pt x="1248611" y="1114467"/>
                    <a:pt x="1224548" y="1087730"/>
                  </a:cubicBezTo>
                  <a:cubicBezTo>
                    <a:pt x="1200485" y="1060993"/>
                    <a:pt x="1171965" y="1059211"/>
                    <a:pt x="1128295" y="1023562"/>
                  </a:cubicBezTo>
                  <a:cubicBezTo>
                    <a:pt x="1084625" y="987913"/>
                    <a:pt x="1027587" y="942461"/>
                    <a:pt x="962527" y="873836"/>
                  </a:cubicBezTo>
                  <a:cubicBezTo>
                    <a:pt x="897467" y="805211"/>
                    <a:pt x="792302" y="669744"/>
                    <a:pt x="737937" y="611814"/>
                  </a:cubicBezTo>
                  <a:cubicBezTo>
                    <a:pt x="683572" y="553884"/>
                    <a:pt x="670204" y="552102"/>
                    <a:pt x="636337" y="526257"/>
                  </a:cubicBezTo>
                  <a:cubicBezTo>
                    <a:pt x="602470" y="500412"/>
                    <a:pt x="573951" y="480804"/>
                    <a:pt x="534737" y="456741"/>
                  </a:cubicBezTo>
                  <a:cubicBezTo>
                    <a:pt x="495523" y="432678"/>
                    <a:pt x="443832" y="405050"/>
                    <a:pt x="401053" y="381878"/>
                  </a:cubicBezTo>
                  <a:cubicBezTo>
                    <a:pt x="358274" y="358706"/>
                    <a:pt x="309256" y="331969"/>
                    <a:pt x="278063" y="317709"/>
                  </a:cubicBezTo>
                  <a:cubicBezTo>
                    <a:pt x="246870" y="303449"/>
                    <a:pt x="233502" y="307015"/>
                    <a:pt x="213895" y="296320"/>
                  </a:cubicBezTo>
                  <a:cubicBezTo>
                    <a:pt x="194288" y="285625"/>
                    <a:pt x="180028" y="267801"/>
                    <a:pt x="160421" y="253541"/>
                  </a:cubicBezTo>
                  <a:cubicBezTo>
                    <a:pt x="140814" y="239281"/>
                    <a:pt x="107839" y="226804"/>
                    <a:pt x="96253" y="210762"/>
                  </a:cubicBezTo>
                  <a:cubicBezTo>
                    <a:pt x="84667" y="194720"/>
                    <a:pt x="93580" y="185807"/>
                    <a:pt x="90906" y="157288"/>
                  </a:cubicBezTo>
                  <a:cubicBezTo>
                    <a:pt x="88232" y="128769"/>
                    <a:pt x="85558" y="65492"/>
                    <a:pt x="80211" y="39646"/>
                  </a:cubicBezTo>
                  <a:cubicBezTo>
                    <a:pt x="74864" y="13800"/>
                    <a:pt x="72189" y="7561"/>
                    <a:pt x="58821" y="2214"/>
                  </a:cubicBezTo>
                  <a:cubicBezTo>
                    <a:pt x="45453" y="-3133"/>
                    <a:pt x="22726" y="2214"/>
                    <a:pt x="0" y="7562"/>
                  </a:cubicBezTo>
                </a:path>
              </a:pathLst>
            </a:custGeom>
            <a:noFill/>
            <a:ln w="635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1" name="Полилиния 270"/>
            <p:cNvSpPr/>
            <p:nvPr/>
          </p:nvSpPr>
          <p:spPr>
            <a:xfrm>
              <a:off x="17822239" y="-5011521"/>
              <a:ext cx="1601038" cy="4432968"/>
            </a:xfrm>
            <a:custGeom>
              <a:avLst/>
              <a:gdLst>
                <a:gd name="connsiteX0" fmla="*/ 1561892 w 1601038"/>
                <a:gd name="connsiteY0" fmla="*/ 0 h 4432968"/>
                <a:gd name="connsiteX1" fmla="*/ 1465639 w 1601038"/>
                <a:gd name="connsiteY1" fmla="*/ 176463 h 4432968"/>
                <a:gd name="connsiteX2" fmla="*/ 1454945 w 1601038"/>
                <a:gd name="connsiteY2" fmla="*/ 288758 h 4432968"/>
                <a:gd name="connsiteX3" fmla="*/ 1561892 w 1601038"/>
                <a:gd name="connsiteY3" fmla="*/ 502653 h 4432968"/>
                <a:gd name="connsiteX4" fmla="*/ 1599323 w 1601038"/>
                <a:gd name="connsiteY4" fmla="*/ 636337 h 4432968"/>
                <a:gd name="connsiteX5" fmla="*/ 1513766 w 1601038"/>
                <a:gd name="connsiteY5" fmla="*/ 727242 h 4432968"/>
                <a:gd name="connsiteX6" fmla="*/ 1283829 w 1601038"/>
                <a:gd name="connsiteY6" fmla="*/ 941137 h 4432968"/>
                <a:gd name="connsiteX7" fmla="*/ 1144797 w 1601038"/>
                <a:gd name="connsiteY7" fmla="*/ 1138990 h 4432968"/>
                <a:gd name="connsiteX8" fmla="*/ 1102018 w 1601038"/>
                <a:gd name="connsiteY8" fmla="*/ 1240590 h 4432968"/>
                <a:gd name="connsiteX9" fmla="*/ 1102018 w 1601038"/>
                <a:gd name="connsiteY9" fmla="*/ 1401011 h 4432968"/>
                <a:gd name="connsiteX10" fmla="*/ 1069934 w 1601038"/>
                <a:gd name="connsiteY10" fmla="*/ 1481221 h 4432968"/>
                <a:gd name="connsiteX11" fmla="*/ 984376 w 1601038"/>
                <a:gd name="connsiteY11" fmla="*/ 1625600 h 4432968"/>
                <a:gd name="connsiteX12" fmla="*/ 952292 w 1601038"/>
                <a:gd name="connsiteY12" fmla="*/ 1812758 h 4432968"/>
                <a:gd name="connsiteX13" fmla="*/ 914860 w 1601038"/>
                <a:gd name="connsiteY13" fmla="*/ 2026653 h 4432968"/>
                <a:gd name="connsiteX14" fmla="*/ 759787 w 1601038"/>
                <a:gd name="connsiteY14" fmla="*/ 2342147 h 4432968"/>
                <a:gd name="connsiteX15" fmla="*/ 594018 w 1601038"/>
                <a:gd name="connsiteY15" fmla="*/ 2748547 h 4432968"/>
                <a:gd name="connsiteX16" fmla="*/ 348039 w 1601038"/>
                <a:gd name="connsiteY16" fmla="*/ 3154947 h 4432968"/>
                <a:gd name="connsiteX17" fmla="*/ 75323 w 1601038"/>
                <a:gd name="connsiteY17" fmla="*/ 3668295 h 4432968"/>
                <a:gd name="connsiteX18" fmla="*/ 11155 w 1601038"/>
                <a:gd name="connsiteY18" fmla="*/ 3898232 h 4432968"/>
                <a:gd name="connsiteX19" fmla="*/ 460 w 1601038"/>
                <a:gd name="connsiteY19" fmla="*/ 4267200 h 4432968"/>
                <a:gd name="connsiteX20" fmla="*/ 16502 w 1601038"/>
                <a:gd name="connsiteY20" fmla="*/ 4342063 h 4432968"/>
                <a:gd name="connsiteX21" fmla="*/ 91366 w 1601038"/>
                <a:gd name="connsiteY21" fmla="*/ 4432968 h 443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01038" h="4432968">
                  <a:moveTo>
                    <a:pt x="1561892" y="0"/>
                  </a:moveTo>
                  <a:cubicBezTo>
                    <a:pt x="1522677" y="64168"/>
                    <a:pt x="1483463" y="128337"/>
                    <a:pt x="1465639" y="176463"/>
                  </a:cubicBezTo>
                  <a:cubicBezTo>
                    <a:pt x="1447814" y="224589"/>
                    <a:pt x="1438903" y="234393"/>
                    <a:pt x="1454945" y="288758"/>
                  </a:cubicBezTo>
                  <a:cubicBezTo>
                    <a:pt x="1470987" y="343123"/>
                    <a:pt x="1537829" y="444723"/>
                    <a:pt x="1561892" y="502653"/>
                  </a:cubicBezTo>
                  <a:cubicBezTo>
                    <a:pt x="1585955" y="560583"/>
                    <a:pt x="1607344" y="598906"/>
                    <a:pt x="1599323" y="636337"/>
                  </a:cubicBezTo>
                  <a:cubicBezTo>
                    <a:pt x="1591302" y="673769"/>
                    <a:pt x="1566348" y="676442"/>
                    <a:pt x="1513766" y="727242"/>
                  </a:cubicBezTo>
                  <a:cubicBezTo>
                    <a:pt x="1461184" y="778042"/>
                    <a:pt x="1345324" y="872512"/>
                    <a:pt x="1283829" y="941137"/>
                  </a:cubicBezTo>
                  <a:cubicBezTo>
                    <a:pt x="1222334" y="1009762"/>
                    <a:pt x="1175099" y="1089081"/>
                    <a:pt x="1144797" y="1138990"/>
                  </a:cubicBezTo>
                  <a:cubicBezTo>
                    <a:pt x="1114495" y="1188899"/>
                    <a:pt x="1109148" y="1196920"/>
                    <a:pt x="1102018" y="1240590"/>
                  </a:cubicBezTo>
                  <a:cubicBezTo>
                    <a:pt x="1094888" y="1284260"/>
                    <a:pt x="1107365" y="1360906"/>
                    <a:pt x="1102018" y="1401011"/>
                  </a:cubicBezTo>
                  <a:cubicBezTo>
                    <a:pt x="1096671" y="1441116"/>
                    <a:pt x="1089541" y="1443790"/>
                    <a:pt x="1069934" y="1481221"/>
                  </a:cubicBezTo>
                  <a:cubicBezTo>
                    <a:pt x="1050327" y="1518652"/>
                    <a:pt x="1003983" y="1570344"/>
                    <a:pt x="984376" y="1625600"/>
                  </a:cubicBezTo>
                  <a:cubicBezTo>
                    <a:pt x="964769" y="1680856"/>
                    <a:pt x="963878" y="1745916"/>
                    <a:pt x="952292" y="1812758"/>
                  </a:cubicBezTo>
                  <a:cubicBezTo>
                    <a:pt x="940706" y="1879600"/>
                    <a:pt x="946944" y="1938422"/>
                    <a:pt x="914860" y="2026653"/>
                  </a:cubicBezTo>
                  <a:cubicBezTo>
                    <a:pt x="882776" y="2114884"/>
                    <a:pt x="813261" y="2221831"/>
                    <a:pt x="759787" y="2342147"/>
                  </a:cubicBezTo>
                  <a:cubicBezTo>
                    <a:pt x="706313" y="2462463"/>
                    <a:pt x="662643" y="2613080"/>
                    <a:pt x="594018" y="2748547"/>
                  </a:cubicBezTo>
                  <a:cubicBezTo>
                    <a:pt x="525393" y="2884014"/>
                    <a:pt x="434488" y="3001656"/>
                    <a:pt x="348039" y="3154947"/>
                  </a:cubicBezTo>
                  <a:cubicBezTo>
                    <a:pt x="261590" y="3308238"/>
                    <a:pt x="131470" y="3544414"/>
                    <a:pt x="75323" y="3668295"/>
                  </a:cubicBezTo>
                  <a:cubicBezTo>
                    <a:pt x="19176" y="3792176"/>
                    <a:pt x="23632" y="3798415"/>
                    <a:pt x="11155" y="3898232"/>
                  </a:cubicBezTo>
                  <a:cubicBezTo>
                    <a:pt x="-1322" y="3998049"/>
                    <a:pt x="-431" y="4193228"/>
                    <a:pt x="460" y="4267200"/>
                  </a:cubicBezTo>
                  <a:cubicBezTo>
                    <a:pt x="1351" y="4341172"/>
                    <a:pt x="1351" y="4314435"/>
                    <a:pt x="16502" y="4342063"/>
                  </a:cubicBezTo>
                  <a:cubicBezTo>
                    <a:pt x="31653" y="4369691"/>
                    <a:pt x="61509" y="4401329"/>
                    <a:pt x="91366" y="4432968"/>
                  </a:cubicBezTo>
                </a:path>
              </a:pathLst>
            </a:custGeom>
            <a:noFill/>
            <a:ln w="635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5" name="Полилиния 274"/>
            <p:cNvSpPr/>
            <p:nvPr/>
          </p:nvSpPr>
          <p:spPr>
            <a:xfrm>
              <a:off x="13977941" y="-2717500"/>
              <a:ext cx="3711074" cy="1941095"/>
            </a:xfrm>
            <a:custGeom>
              <a:avLst/>
              <a:gdLst>
                <a:gd name="connsiteX0" fmla="*/ 3711074 w 3711074"/>
                <a:gd name="connsiteY0" fmla="*/ 1941095 h 1941095"/>
                <a:gd name="connsiteX1" fmla="*/ 3539958 w 3711074"/>
                <a:gd name="connsiteY1" fmla="*/ 1839495 h 1941095"/>
                <a:gd name="connsiteX2" fmla="*/ 3395579 w 3711074"/>
                <a:gd name="connsiteY2" fmla="*/ 1818105 h 1941095"/>
                <a:gd name="connsiteX3" fmla="*/ 3240506 w 3711074"/>
                <a:gd name="connsiteY3" fmla="*/ 1807411 h 1941095"/>
                <a:gd name="connsiteX4" fmla="*/ 3069390 w 3711074"/>
                <a:gd name="connsiteY4" fmla="*/ 1721853 h 1941095"/>
                <a:gd name="connsiteX5" fmla="*/ 2834106 w 3711074"/>
                <a:gd name="connsiteY5" fmla="*/ 1668379 h 1941095"/>
                <a:gd name="connsiteX6" fmla="*/ 2732506 w 3711074"/>
                <a:gd name="connsiteY6" fmla="*/ 1614905 h 1941095"/>
                <a:gd name="connsiteX7" fmla="*/ 2625558 w 3711074"/>
                <a:gd name="connsiteY7" fmla="*/ 1572126 h 1941095"/>
                <a:gd name="connsiteX8" fmla="*/ 2540000 w 3711074"/>
                <a:gd name="connsiteY8" fmla="*/ 1513305 h 1941095"/>
                <a:gd name="connsiteX9" fmla="*/ 2417011 w 3711074"/>
                <a:gd name="connsiteY9" fmla="*/ 1513305 h 1941095"/>
                <a:gd name="connsiteX10" fmla="*/ 2320758 w 3711074"/>
                <a:gd name="connsiteY10" fmla="*/ 1518653 h 1941095"/>
                <a:gd name="connsiteX11" fmla="*/ 2085474 w 3711074"/>
                <a:gd name="connsiteY11" fmla="*/ 1310105 h 1941095"/>
                <a:gd name="connsiteX12" fmla="*/ 2015958 w 3711074"/>
                <a:gd name="connsiteY12" fmla="*/ 1267326 h 1941095"/>
                <a:gd name="connsiteX13" fmla="*/ 1882274 w 3711074"/>
                <a:gd name="connsiteY13" fmla="*/ 1213853 h 1941095"/>
                <a:gd name="connsiteX14" fmla="*/ 1630948 w 3711074"/>
                <a:gd name="connsiteY14" fmla="*/ 860926 h 1941095"/>
                <a:gd name="connsiteX15" fmla="*/ 1582821 w 3711074"/>
                <a:gd name="connsiteY15" fmla="*/ 764674 h 1941095"/>
                <a:gd name="connsiteX16" fmla="*/ 1507958 w 3711074"/>
                <a:gd name="connsiteY16" fmla="*/ 604253 h 1941095"/>
                <a:gd name="connsiteX17" fmla="*/ 1475874 w 3711074"/>
                <a:gd name="connsiteY17" fmla="*/ 459874 h 1941095"/>
                <a:gd name="connsiteX18" fmla="*/ 1438443 w 3711074"/>
                <a:gd name="connsiteY18" fmla="*/ 320842 h 1941095"/>
                <a:gd name="connsiteX19" fmla="*/ 1342190 w 3711074"/>
                <a:gd name="connsiteY19" fmla="*/ 208547 h 1941095"/>
                <a:gd name="connsiteX20" fmla="*/ 1133643 w 3711074"/>
                <a:gd name="connsiteY20" fmla="*/ 144379 h 1941095"/>
                <a:gd name="connsiteX21" fmla="*/ 753979 w 3711074"/>
                <a:gd name="connsiteY21" fmla="*/ 122990 h 1941095"/>
                <a:gd name="connsiteX22" fmla="*/ 582864 w 3711074"/>
                <a:gd name="connsiteY22" fmla="*/ 122990 h 1941095"/>
                <a:gd name="connsiteX23" fmla="*/ 283411 w 3711074"/>
                <a:gd name="connsiteY23" fmla="*/ 117642 h 1941095"/>
                <a:gd name="connsiteX24" fmla="*/ 128337 w 3711074"/>
                <a:gd name="connsiteY24" fmla="*/ 106947 h 1941095"/>
                <a:gd name="connsiteX25" fmla="*/ 37432 w 3711074"/>
                <a:gd name="connsiteY25" fmla="*/ 48126 h 1941095"/>
                <a:gd name="connsiteX26" fmla="*/ 0 w 3711074"/>
                <a:gd name="connsiteY26" fmla="*/ 0 h 1941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711074" h="1941095">
                  <a:moveTo>
                    <a:pt x="3711074" y="1941095"/>
                  </a:moveTo>
                  <a:cubicBezTo>
                    <a:pt x="3651807" y="1900544"/>
                    <a:pt x="3592541" y="1859993"/>
                    <a:pt x="3539958" y="1839495"/>
                  </a:cubicBezTo>
                  <a:cubicBezTo>
                    <a:pt x="3487375" y="1818997"/>
                    <a:pt x="3445488" y="1823452"/>
                    <a:pt x="3395579" y="1818105"/>
                  </a:cubicBezTo>
                  <a:cubicBezTo>
                    <a:pt x="3345670" y="1812758"/>
                    <a:pt x="3294871" y="1823453"/>
                    <a:pt x="3240506" y="1807411"/>
                  </a:cubicBezTo>
                  <a:cubicBezTo>
                    <a:pt x="3186141" y="1791369"/>
                    <a:pt x="3137123" y="1745025"/>
                    <a:pt x="3069390" y="1721853"/>
                  </a:cubicBezTo>
                  <a:cubicBezTo>
                    <a:pt x="3001657" y="1698681"/>
                    <a:pt x="2890253" y="1686204"/>
                    <a:pt x="2834106" y="1668379"/>
                  </a:cubicBezTo>
                  <a:cubicBezTo>
                    <a:pt x="2777959" y="1650554"/>
                    <a:pt x="2767264" y="1630947"/>
                    <a:pt x="2732506" y="1614905"/>
                  </a:cubicBezTo>
                  <a:cubicBezTo>
                    <a:pt x="2697748" y="1598863"/>
                    <a:pt x="2657642" y="1589059"/>
                    <a:pt x="2625558" y="1572126"/>
                  </a:cubicBezTo>
                  <a:cubicBezTo>
                    <a:pt x="2593474" y="1555193"/>
                    <a:pt x="2574758" y="1523108"/>
                    <a:pt x="2540000" y="1513305"/>
                  </a:cubicBezTo>
                  <a:cubicBezTo>
                    <a:pt x="2505242" y="1503502"/>
                    <a:pt x="2453551" y="1512414"/>
                    <a:pt x="2417011" y="1513305"/>
                  </a:cubicBezTo>
                  <a:cubicBezTo>
                    <a:pt x="2380471" y="1514196"/>
                    <a:pt x="2376014" y="1552520"/>
                    <a:pt x="2320758" y="1518653"/>
                  </a:cubicBezTo>
                  <a:cubicBezTo>
                    <a:pt x="2265502" y="1484786"/>
                    <a:pt x="2136274" y="1351993"/>
                    <a:pt x="2085474" y="1310105"/>
                  </a:cubicBezTo>
                  <a:cubicBezTo>
                    <a:pt x="2034674" y="1268217"/>
                    <a:pt x="2049825" y="1283368"/>
                    <a:pt x="2015958" y="1267326"/>
                  </a:cubicBezTo>
                  <a:cubicBezTo>
                    <a:pt x="1982091" y="1251284"/>
                    <a:pt x="1946442" y="1281586"/>
                    <a:pt x="1882274" y="1213853"/>
                  </a:cubicBezTo>
                  <a:cubicBezTo>
                    <a:pt x="1818106" y="1146120"/>
                    <a:pt x="1680857" y="935789"/>
                    <a:pt x="1630948" y="860926"/>
                  </a:cubicBezTo>
                  <a:cubicBezTo>
                    <a:pt x="1581039" y="786063"/>
                    <a:pt x="1603319" y="807453"/>
                    <a:pt x="1582821" y="764674"/>
                  </a:cubicBezTo>
                  <a:cubicBezTo>
                    <a:pt x="1562323" y="721895"/>
                    <a:pt x="1525782" y="655053"/>
                    <a:pt x="1507958" y="604253"/>
                  </a:cubicBezTo>
                  <a:cubicBezTo>
                    <a:pt x="1490133" y="553453"/>
                    <a:pt x="1487460" y="507109"/>
                    <a:pt x="1475874" y="459874"/>
                  </a:cubicBezTo>
                  <a:cubicBezTo>
                    <a:pt x="1464288" y="412639"/>
                    <a:pt x="1460724" y="362730"/>
                    <a:pt x="1438443" y="320842"/>
                  </a:cubicBezTo>
                  <a:cubicBezTo>
                    <a:pt x="1416162" y="278954"/>
                    <a:pt x="1392990" y="237957"/>
                    <a:pt x="1342190" y="208547"/>
                  </a:cubicBezTo>
                  <a:cubicBezTo>
                    <a:pt x="1291390" y="179137"/>
                    <a:pt x="1231678" y="158638"/>
                    <a:pt x="1133643" y="144379"/>
                  </a:cubicBezTo>
                  <a:cubicBezTo>
                    <a:pt x="1035608" y="130120"/>
                    <a:pt x="845775" y="126555"/>
                    <a:pt x="753979" y="122990"/>
                  </a:cubicBezTo>
                  <a:cubicBezTo>
                    <a:pt x="662183" y="119425"/>
                    <a:pt x="582864" y="122990"/>
                    <a:pt x="582864" y="122990"/>
                  </a:cubicBezTo>
                  <a:lnTo>
                    <a:pt x="283411" y="117642"/>
                  </a:lnTo>
                  <a:cubicBezTo>
                    <a:pt x="207657" y="114968"/>
                    <a:pt x="169333" y="118533"/>
                    <a:pt x="128337" y="106947"/>
                  </a:cubicBezTo>
                  <a:cubicBezTo>
                    <a:pt x="87340" y="95361"/>
                    <a:pt x="58821" y="65950"/>
                    <a:pt x="37432" y="48126"/>
                  </a:cubicBezTo>
                  <a:cubicBezTo>
                    <a:pt x="16043" y="30302"/>
                    <a:pt x="8021" y="15151"/>
                    <a:pt x="0" y="0"/>
                  </a:cubicBezTo>
                </a:path>
              </a:pathLst>
            </a:custGeom>
            <a:noFill/>
            <a:ln w="635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6" name="Полилиния 275"/>
            <p:cNvSpPr/>
            <p:nvPr/>
          </p:nvSpPr>
          <p:spPr>
            <a:xfrm>
              <a:off x="16742531" y="-573205"/>
              <a:ext cx="2102556" cy="2368884"/>
            </a:xfrm>
            <a:custGeom>
              <a:avLst/>
              <a:gdLst>
                <a:gd name="connsiteX0" fmla="*/ 1181768 w 2102556"/>
                <a:gd name="connsiteY0" fmla="*/ 0 h 2368884"/>
                <a:gd name="connsiteX1" fmla="*/ 1310105 w 2102556"/>
                <a:gd name="connsiteY1" fmla="*/ 144379 h 2368884"/>
                <a:gd name="connsiteX2" fmla="*/ 1347537 w 2102556"/>
                <a:gd name="connsiteY2" fmla="*/ 240631 h 2368884"/>
                <a:gd name="connsiteX3" fmla="*/ 1433095 w 2102556"/>
                <a:gd name="connsiteY3" fmla="*/ 320842 h 2368884"/>
                <a:gd name="connsiteX4" fmla="*/ 1502610 w 2102556"/>
                <a:gd name="connsiteY4" fmla="*/ 385010 h 2368884"/>
                <a:gd name="connsiteX5" fmla="*/ 1577474 w 2102556"/>
                <a:gd name="connsiteY5" fmla="*/ 454526 h 2368884"/>
                <a:gd name="connsiteX6" fmla="*/ 1689768 w 2102556"/>
                <a:gd name="connsiteY6" fmla="*/ 491958 h 2368884"/>
                <a:gd name="connsiteX7" fmla="*/ 1780674 w 2102556"/>
                <a:gd name="connsiteY7" fmla="*/ 524042 h 2368884"/>
                <a:gd name="connsiteX8" fmla="*/ 1844842 w 2102556"/>
                <a:gd name="connsiteY8" fmla="*/ 561474 h 2368884"/>
                <a:gd name="connsiteX9" fmla="*/ 1919705 w 2102556"/>
                <a:gd name="connsiteY9" fmla="*/ 657726 h 2368884"/>
                <a:gd name="connsiteX10" fmla="*/ 1941095 w 2102556"/>
                <a:gd name="connsiteY10" fmla="*/ 823495 h 2368884"/>
                <a:gd name="connsiteX11" fmla="*/ 1951789 w 2102556"/>
                <a:gd name="connsiteY11" fmla="*/ 909052 h 2368884"/>
                <a:gd name="connsiteX12" fmla="*/ 1983874 w 2102556"/>
                <a:gd name="connsiteY12" fmla="*/ 983916 h 2368884"/>
                <a:gd name="connsiteX13" fmla="*/ 2015958 w 2102556"/>
                <a:gd name="connsiteY13" fmla="*/ 1016000 h 2368884"/>
                <a:gd name="connsiteX14" fmla="*/ 2032000 w 2102556"/>
                <a:gd name="connsiteY14" fmla="*/ 1090863 h 2368884"/>
                <a:gd name="connsiteX15" fmla="*/ 2037347 w 2102556"/>
                <a:gd name="connsiteY15" fmla="*/ 1138989 h 2368884"/>
                <a:gd name="connsiteX16" fmla="*/ 2096168 w 2102556"/>
                <a:gd name="connsiteY16" fmla="*/ 1187116 h 2368884"/>
                <a:gd name="connsiteX17" fmla="*/ 2096168 w 2102556"/>
                <a:gd name="connsiteY17" fmla="*/ 1245937 h 2368884"/>
                <a:gd name="connsiteX18" fmla="*/ 2053389 w 2102556"/>
                <a:gd name="connsiteY18" fmla="*/ 1326147 h 2368884"/>
                <a:gd name="connsiteX19" fmla="*/ 1999916 w 2102556"/>
                <a:gd name="connsiteY19" fmla="*/ 1417052 h 2368884"/>
                <a:gd name="connsiteX20" fmla="*/ 1973179 w 2102556"/>
                <a:gd name="connsiteY20" fmla="*/ 1497263 h 2368884"/>
                <a:gd name="connsiteX21" fmla="*/ 1973179 w 2102556"/>
                <a:gd name="connsiteY21" fmla="*/ 1550737 h 2368884"/>
                <a:gd name="connsiteX22" fmla="*/ 1898316 w 2102556"/>
                <a:gd name="connsiteY22" fmla="*/ 1604210 h 2368884"/>
                <a:gd name="connsiteX23" fmla="*/ 1855537 w 2102556"/>
                <a:gd name="connsiteY23" fmla="*/ 1663031 h 2368884"/>
                <a:gd name="connsiteX24" fmla="*/ 1764631 w 2102556"/>
                <a:gd name="connsiteY24" fmla="*/ 1732547 h 2368884"/>
                <a:gd name="connsiteX25" fmla="*/ 1716505 w 2102556"/>
                <a:gd name="connsiteY25" fmla="*/ 1775326 h 2368884"/>
                <a:gd name="connsiteX26" fmla="*/ 1695116 w 2102556"/>
                <a:gd name="connsiteY26" fmla="*/ 1850189 h 2368884"/>
                <a:gd name="connsiteX27" fmla="*/ 1657684 w 2102556"/>
                <a:gd name="connsiteY27" fmla="*/ 1876926 h 2368884"/>
                <a:gd name="connsiteX28" fmla="*/ 1550737 w 2102556"/>
                <a:gd name="connsiteY28" fmla="*/ 1898316 h 2368884"/>
                <a:gd name="connsiteX29" fmla="*/ 1384968 w 2102556"/>
                <a:gd name="connsiteY29" fmla="*/ 1957137 h 2368884"/>
                <a:gd name="connsiteX30" fmla="*/ 1331495 w 2102556"/>
                <a:gd name="connsiteY30" fmla="*/ 1989221 h 2368884"/>
                <a:gd name="connsiteX31" fmla="*/ 1331495 w 2102556"/>
                <a:gd name="connsiteY31" fmla="*/ 2032000 h 2368884"/>
                <a:gd name="connsiteX32" fmla="*/ 1336842 w 2102556"/>
                <a:gd name="connsiteY32" fmla="*/ 2096168 h 2368884"/>
                <a:gd name="connsiteX33" fmla="*/ 1294063 w 2102556"/>
                <a:gd name="connsiteY33" fmla="*/ 2160337 h 2368884"/>
                <a:gd name="connsiteX34" fmla="*/ 1245937 w 2102556"/>
                <a:gd name="connsiteY34" fmla="*/ 2203116 h 2368884"/>
                <a:gd name="connsiteX35" fmla="*/ 1144337 w 2102556"/>
                <a:gd name="connsiteY35" fmla="*/ 2219158 h 2368884"/>
                <a:gd name="connsiteX36" fmla="*/ 1074821 w 2102556"/>
                <a:gd name="connsiteY36" fmla="*/ 2256589 h 2368884"/>
                <a:gd name="connsiteX37" fmla="*/ 1042737 w 2102556"/>
                <a:gd name="connsiteY37" fmla="*/ 2294021 h 2368884"/>
                <a:gd name="connsiteX38" fmla="*/ 989263 w 2102556"/>
                <a:gd name="connsiteY38" fmla="*/ 2315410 h 2368884"/>
                <a:gd name="connsiteX39" fmla="*/ 930442 w 2102556"/>
                <a:gd name="connsiteY39" fmla="*/ 2320758 h 2368884"/>
                <a:gd name="connsiteX40" fmla="*/ 876968 w 2102556"/>
                <a:gd name="connsiteY40" fmla="*/ 2347495 h 2368884"/>
                <a:gd name="connsiteX41" fmla="*/ 812800 w 2102556"/>
                <a:gd name="connsiteY41" fmla="*/ 2358189 h 2368884"/>
                <a:gd name="connsiteX42" fmla="*/ 657726 w 2102556"/>
                <a:gd name="connsiteY42" fmla="*/ 2320758 h 2368884"/>
                <a:gd name="connsiteX43" fmla="*/ 529389 w 2102556"/>
                <a:gd name="connsiteY43" fmla="*/ 2315410 h 2368884"/>
                <a:gd name="connsiteX44" fmla="*/ 465221 w 2102556"/>
                <a:gd name="connsiteY44" fmla="*/ 2331452 h 2368884"/>
                <a:gd name="connsiteX45" fmla="*/ 374316 w 2102556"/>
                <a:gd name="connsiteY45" fmla="*/ 2347495 h 2368884"/>
                <a:gd name="connsiteX46" fmla="*/ 272716 w 2102556"/>
                <a:gd name="connsiteY46" fmla="*/ 2368884 h 2368884"/>
                <a:gd name="connsiteX47" fmla="*/ 197853 w 2102556"/>
                <a:gd name="connsiteY47" fmla="*/ 2368884 h 2368884"/>
                <a:gd name="connsiteX48" fmla="*/ 176463 w 2102556"/>
                <a:gd name="connsiteY48" fmla="*/ 2347495 h 2368884"/>
                <a:gd name="connsiteX49" fmla="*/ 176463 w 2102556"/>
                <a:gd name="connsiteY49" fmla="*/ 2304716 h 2368884"/>
                <a:gd name="connsiteX50" fmla="*/ 155074 w 2102556"/>
                <a:gd name="connsiteY50" fmla="*/ 2261937 h 2368884"/>
                <a:gd name="connsiteX51" fmla="*/ 139031 w 2102556"/>
                <a:gd name="connsiteY51" fmla="*/ 2256589 h 2368884"/>
                <a:gd name="connsiteX52" fmla="*/ 117642 w 2102556"/>
                <a:gd name="connsiteY52" fmla="*/ 2213810 h 2368884"/>
                <a:gd name="connsiteX53" fmla="*/ 144379 w 2102556"/>
                <a:gd name="connsiteY53" fmla="*/ 2171031 h 2368884"/>
                <a:gd name="connsiteX54" fmla="*/ 160421 w 2102556"/>
                <a:gd name="connsiteY54" fmla="*/ 2133600 h 2368884"/>
                <a:gd name="connsiteX55" fmla="*/ 144379 w 2102556"/>
                <a:gd name="connsiteY55" fmla="*/ 2106863 h 2368884"/>
                <a:gd name="connsiteX56" fmla="*/ 101600 w 2102556"/>
                <a:gd name="connsiteY56" fmla="*/ 2080126 h 2368884"/>
                <a:gd name="connsiteX57" fmla="*/ 69516 w 2102556"/>
                <a:gd name="connsiteY57" fmla="*/ 2015958 h 2368884"/>
                <a:gd name="connsiteX58" fmla="*/ 48126 w 2102556"/>
                <a:gd name="connsiteY58" fmla="*/ 1930400 h 2368884"/>
                <a:gd name="connsiteX59" fmla="*/ 0 w 2102556"/>
                <a:gd name="connsiteY59" fmla="*/ 1876926 h 236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102556" h="2368884">
                  <a:moveTo>
                    <a:pt x="1181768" y="0"/>
                  </a:moveTo>
                  <a:cubicBezTo>
                    <a:pt x="1232122" y="52137"/>
                    <a:pt x="1282477" y="104274"/>
                    <a:pt x="1310105" y="144379"/>
                  </a:cubicBezTo>
                  <a:cubicBezTo>
                    <a:pt x="1337733" y="184484"/>
                    <a:pt x="1327039" y="211221"/>
                    <a:pt x="1347537" y="240631"/>
                  </a:cubicBezTo>
                  <a:cubicBezTo>
                    <a:pt x="1368035" y="270042"/>
                    <a:pt x="1433095" y="320842"/>
                    <a:pt x="1433095" y="320842"/>
                  </a:cubicBezTo>
                  <a:lnTo>
                    <a:pt x="1502610" y="385010"/>
                  </a:lnTo>
                  <a:cubicBezTo>
                    <a:pt x="1526673" y="407291"/>
                    <a:pt x="1546281" y="436701"/>
                    <a:pt x="1577474" y="454526"/>
                  </a:cubicBezTo>
                  <a:cubicBezTo>
                    <a:pt x="1608667" y="472351"/>
                    <a:pt x="1655901" y="480372"/>
                    <a:pt x="1689768" y="491958"/>
                  </a:cubicBezTo>
                  <a:cubicBezTo>
                    <a:pt x="1723635" y="503544"/>
                    <a:pt x="1754828" y="512456"/>
                    <a:pt x="1780674" y="524042"/>
                  </a:cubicBezTo>
                  <a:cubicBezTo>
                    <a:pt x="1806520" y="535628"/>
                    <a:pt x="1821670" y="539193"/>
                    <a:pt x="1844842" y="561474"/>
                  </a:cubicBezTo>
                  <a:cubicBezTo>
                    <a:pt x="1868014" y="583755"/>
                    <a:pt x="1903663" y="614056"/>
                    <a:pt x="1919705" y="657726"/>
                  </a:cubicBezTo>
                  <a:cubicBezTo>
                    <a:pt x="1935747" y="701396"/>
                    <a:pt x="1935748" y="781607"/>
                    <a:pt x="1941095" y="823495"/>
                  </a:cubicBezTo>
                  <a:cubicBezTo>
                    <a:pt x="1946442" y="865383"/>
                    <a:pt x="1944659" y="882315"/>
                    <a:pt x="1951789" y="909052"/>
                  </a:cubicBezTo>
                  <a:cubicBezTo>
                    <a:pt x="1958919" y="935789"/>
                    <a:pt x="1973179" y="966091"/>
                    <a:pt x="1983874" y="983916"/>
                  </a:cubicBezTo>
                  <a:cubicBezTo>
                    <a:pt x="1994569" y="1001741"/>
                    <a:pt x="2007937" y="998176"/>
                    <a:pt x="2015958" y="1016000"/>
                  </a:cubicBezTo>
                  <a:cubicBezTo>
                    <a:pt x="2023979" y="1033825"/>
                    <a:pt x="2028435" y="1070365"/>
                    <a:pt x="2032000" y="1090863"/>
                  </a:cubicBezTo>
                  <a:cubicBezTo>
                    <a:pt x="2035565" y="1111361"/>
                    <a:pt x="2026652" y="1122947"/>
                    <a:pt x="2037347" y="1138989"/>
                  </a:cubicBezTo>
                  <a:cubicBezTo>
                    <a:pt x="2048042" y="1155031"/>
                    <a:pt x="2086365" y="1169291"/>
                    <a:pt x="2096168" y="1187116"/>
                  </a:cubicBezTo>
                  <a:cubicBezTo>
                    <a:pt x="2105971" y="1204941"/>
                    <a:pt x="2103298" y="1222765"/>
                    <a:pt x="2096168" y="1245937"/>
                  </a:cubicBezTo>
                  <a:cubicBezTo>
                    <a:pt x="2089038" y="1269109"/>
                    <a:pt x="2069431" y="1297628"/>
                    <a:pt x="2053389" y="1326147"/>
                  </a:cubicBezTo>
                  <a:cubicBezTo>
                    <a:pt x="2037347" y="1354666"/>
                    <a:pt x="2013284" y="1388533"/>
                    <a:pt x="1999916" y="1417052"/>
                  </a:cubicBezTo>
                  <a:cubicBezTo>
                    <a:pt x="1986548" y="1445571"/>
                    <a:pt x="1977635" y="1474982"/>
                    <a:pt x="1973179" y="1497263"/>
                  </a:cubicBezTo>
                  <a:cubicBezTo>
                    <a:pt x="1968723" y="1519544"/>
                    <a:pt x="1985656" y="1532912"/>
                    <a:pt x="1973179" y="1550737"/>
                  </a:cubicBezTo>
                  <a:cubicBezTo>
                    <a:pt x="1960702" y="1568562"/>
                    <a:pt x="1917923" y="1585494"/>
                    <a:pt x="1898316" y="1604210"/>
                  </a:cubicBezTo>
                  <a:cubicBezTo>
                    <a:pt x="1878709" y="1622926"/>
                    <a:pt x="1877818" y="1641642"/>
                    <a:pt x="1855537" y="1663031"/>
                  </a:cubicBezTo>
                  <a:cubicBezTo>
                    <a:pt x="1833256" y="1684421"/>
                    <a:pt x="1787803" y="1713831"/>
                    <a:pt x="1764631" y="1732547"/>
                  </a:cubicBezTo>
                  <a:cubicBezTo>
                    <a:pt x="1741459" y="1751263"/>
                    <a:pt x="1728091" y="1755719"/>
                    <a:pt x="1716505" y="1775326"/>
                  </a:cubicBezTo>
                  <a:cubicBezTo>
                    <a:pt x="1704919" y="1794933"/>
                    <a:pt x="1704919" y="1833256"/>
                    <a:pt x="1695116" y="1850189"/>
                  </a:cubicBezTo>
                  <a:cubicBezTo>
                    <a:pt x="1685313" y="1867122"/>
                    <a:pt x="1681747" y="1868905"/>
                    <a:pt x="1657684" y="1876926"/>
                  </a:cubicBezTo>
                  <a:cubicBezTo>
                    <a:pt x="1633621" y="1884947"/>
                    <a:pt x="1596190" y="1884948"/>
                    <a:pt x="1550737" y="1898316"/>
                  </a:cubicBezTo>
                  <a:cubicBezTo>
                    <a:pt x="1505284" y="1911684"/>
                    <a:pt x="1421508" y="1941986"/>
                    <a:pt x="1384968" y="1957137"/>
                  </a:cubicBezTo>
                  <a:cubicBezTo>
                    <a:pt x="1348428" y="1972288"/>
                    <a:pt x="1340407" y="1976744"/>
                    <a:pt x="1331495" y="1989221"/>
                  </a:cubicBezTo>
                  <a:cubicBezTo>
                    <a:pt x="1322583" y="2001698"/>
                    <a:pt x="1330604" y="2014176"/>
                    <a:pt x="1331495" y="2032000"/>
                  </a:cubicBezTo>
                  <a:cubicBezTo>
                    <a:pt x="1332386" y="2049824"/>
                    <a:pt x="1343081" y="2074779"/>
                    <a:pt x="1336842" y="2096168"/>
                  </a:cubicBezTo>
                  <a:cubicBezTo>
                    <a:pt x="1330603" y="2117558"/>
                    <a:pt x="1309214" y="2142512"/>
                    <a:pt x="1294063" y="2160337"/>
                  </a:cubicBezTo>
                  <a:cubicBezTo>
                    <a:pt x="1278912" y="2178162"/>
                    <a:pt x="1270891" y="2193313"/>
                    <a:pt x="1245937" y="2203116"/>
                  </a:cubicBezTo>
                  <a:cubicBezTo>
                    <a:pt x="1220983" y="2212920"/>
                    <a:pt x="1172856" y="2210246"/>
                    <a:pt x="1144337" y="2219158"/>
                  </a:cubicBezTo>
                  <a:cubicBezTo>
                    <a:pt x="1115818" y="2228070"/>
                    <a:pt x="1091754" y="2244112"/>
                    <a:pt x="1074821" y="2256589"/>
                  </a:cubicBezTo>
                  <a:cubicBezTo>
                    <a:pt x="1057888" y="2269066"/>
                    <a:pt x="1056997" y="2284218"/>
                    <a:pt x="1042737" y="2294021"/>
                  </a:cubicBezTo>
                  <a:cubicBezTo>
                    <a:pt x="1028477" y="2303824"/>
                    <a:pt x="1007979" y="2310954"/>
                    <a:pt x="989263" y="2315410"/>
                  </a:cubicBezTo>
                  <a:cubicBezTo>
                    <a:pt x="970547" y="2319866"/>
                    <a:pt x="949158" y="2315411"/>
                    <a:pt x="930442" y="2320758"/>
                  </a:cubicBezTo>
                  <a:cubicBezTo>
                    <a:pt x="911726" y="2326105"/>
                    <a:pt x="896575" y="2341257"/>
                    <a:pt x="876968" y="2347495"/>
                  </a:cubicBezTo>
                  <a:cubicBezTo>
                    <a:pt x="857361" y="2353734"/>
                    <a:pt x="849340" y="2362645"/>
                    <a:pt x="812800" y="2358189"/>
                  </a:cubicBezTo>
                  <a:cubicBezTo>
                    <a:pt x="776260" y="2353733"/>
                    <a:pt x="704961" y="2327888"/>
                    <a:pt x="657726" y="2320758"/>
                  </a:cubicBezTo>
                  <a:cubicBezTo>
                    <a:pt x="610491" y="2313628"/>
                    <a:pt x="561473" y="2313628"/>
                    <a:pt x="529389" y="2315410"/>
                  </a:cubicBezTo>
                  <a:cubicBezTo>
                    <a:pt x="497305" y="2317192"/>
                    <a:pt x="491066" y="2326105"/>
                    <a:pt x="465221" y="2331452"/>
                  </a:cubicBezTo>
                  <a:cubicBezTo>
                    <a:pt x="439376" y="2336799"/>
                    <a:pt x="406400" y="2341256"/>
                    <a:pt x="374316" y="2347495"/>
                  </a:cubicBezTo>
                  <a:cubicBezTo>
                    <a:pt x="342232" y="2353734"/>
                    <a:pt x="302126" y="2365319"/>
                    <a:pt x="272716" y="2368884"/>
                  </a:cubicBezTo>
                  <a:cubicBezTo>
                    <a:pt x="243305" y="2372449"/>
                    <a:pt x="213895" y="2372449"/>
                    <a:pt x="197853" y="2368884"/>
                  </a:cubicBezTo>
                  <a:cubicBezTo>
                    <a:pt x="181811" y="2365319"/>
                    <a:pt x="180028" y="2358190"/>
                    <a:pt x="176463" y="2347495"/>
                  </a:cubicBezTo>
                  <a:cubicBezTo>
                    <a:pt x="172898" y="2336800"/>
                    <a:pt x="180028" y="2318976"/>
                    <a:pt x="176463" y="2304716"/>
                  </a:cubicBezTo>
                  <a:cubicBezTo>
                    <a:pt x="172898" y="2290456"/>
                    <a:pt x="161313" y="2269958"/>
                    <a:pt x="155074" y="2261937"/>
                  </a:cubicBezTo>
                  <a:cubicBezTo>
                    <a:pt x="148835" y="2253916"/>
                    <a:pt x="145270" y="2264610"/>
                    <a:pt x="139031" y="2256589"/>
                  </a:cubicBezTo>
                  <a:cubicBezTo>
                    <a:pt x="132792" y="2248568"/>
                    <a:pt x="116751" y="2228070"/>
                    <a:pt x="117642" y="2213810"/>
                  </a:cubicBezTo>
                  <a:cubicBezTo>
                    <a:pt x="118533" y="2199550"/>
                    <a:pt x="137249" y="2184399"/>
                    <a:pt x="144379" y="2171031"/>
                  </a:cubicBezTo>
                  <a:cubicBezTo>
                    <a:pt x="151509" y="2157663"/>
                    <a:pt x="160421" y="2144295"/>
                    <a:pt x="160421" y="2133600"/>
                  </a:cubicBezTo>
                  <a:cubicBezTo>
                    <a:pt x="160421" y="2122905"/>
                    <a:pt x="154182" y="2115775"/>
                    <a:pt x="144379" y="2106863"/>
                  </a:cubicBezTo>
                  <a:cubicBezTo>
                    <a:pt x="134575" y="2097951"/>
                    <a:pt x="114077" y="2095277"/>
                    <a:pt x="101600" y="2080126"/>
                  </a:cubicBezTo>
                  <a:cubicBezTo>
                    <a:pt x="89123" y="2064975"/>
                    <a:pt x="78428" y="2040912"/>
                    <a:pt x="69516" y="2015958"/>
                  </a:cubicBezTo>
                  <a:cubicBezTo>
                    <a:pt x="60604" y="1991004"/>
                    <a:pt x="59712" y="1953572"/>
                    <a:pt x="48126" y="1930400"/>
                  </a:cubicBezTo>
                  <a:cubicBezTo>
                    <a:pt x="36540" y="1907228"/>
                    <a:pt x="18270" y="1892077"/>
                    <a:pt x="0" y="1876926"/>
                  </a:cubicBezTo>
                </a:path>
              </a:pathLst>
            </a:custGeom>
            <a:noFill/>
            <a:ln w="635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7" name="Полилиния 276"/>
            <p:cNvSpPr/>
            <p:nvPr/>
          </p:nvSpPr>
          <p:spPr>
            <a:xfrm>
              <a:off x="19293226" y="-1225584"/>
              <a:ext cx="2673684" cy="645426"/>
            </a:xfrm>
            <a:custGeom>
              <a:avLst/>
              <a:gdLst>
                <a:gd name="connsiteX0" fmla="*/ 2673684 w 2673684"/>
                <a:gd name="connsiteY0" fmla="*/ 0 h 645426"/>
                <a:gd name="connsiteX1" fmla="*/ 2657642 w 2673684"/>
                <a:gd name="connsiteY1" fmla="*/ 112295 h 645426"/>
                <a:gd name="connsiteX2" fmla="*/ 2582779 w 2673684"/>
                <a:gd name="connsiteY2" fmla="*/ 181810 h 645426"/>
                <a:gd name="connsiteX3" fmla="*/ 2454442 w 2673684"/>
                <a:gd name="connsiteY3" fmla="*/ 294105 h 645426"/>
                <a:gd name="connsiteX4" fmla="*/ 2406315 w 2673684"/>
                <a:gd name="connsiteY4" fmla="*/ 304800 h 645426"/>
                <a:gd name="connsiteX5" fmla="*/ 2368884 w 2673684"/>
                <a:gd name="connsiteY5" fmla="*/ 331537 h 645426"/>
                <a:gd name="connsiteX6" fmla="*/ 2304715 w 2673684"/>
                <a:gd name="connsiteY6" fmla="*/ 379663 h 645426"/>
                <a:gd name="connsiteX7" fmla="*/ 2224505 w 2673684"/>
                <a:gd name="connsiteY7" fmla="*/ 395705 h 645426"/>
                <a:gd name="connsiteX8" fmla="*/ 2096168 w 2673684"/>
                <a:gd name="connsiteY8" fmla="*/ 395705 h 645426"/>
                <a:gd name="connsiteX9" fmla="*/ 1892968 w 2673684"/>
                <a:gd name="connsiteY9" fmla="*/ 352926 h 645426"/>
                <a:gd name="connsiteX10" fmla="*/ 1775326 w 2673684"/>
                <a:gd name="connsiteY10" fmla="*/ 358274 h 645426"/>
                <a:gd name="connsiteX11" fmla="*/ 1614905 w 2673684"/>
                <a:gd name="connsiteY11" fmla="*/ 417095 h 645426"/>
                <a:gd name="connsiteX12" fmla="*/ 1491915 w 2673684"/>
                <a:gd name="connsiteY12" fmla="*/ 470568 h 645426"/>
                <a:gd name="connsiteX13" fmla="*/ 1406358 w 2673684"/>
                <a:gd name="connsiteY13" fmla="*/ 529389 h 645426"/>
                <a:gd name="connsiteX14" fmla="*/ 1331494 w 2673684"/>
                <a:gd name="connsiteY14" fmla="*/ 561474 h 645426"/>
                <a:gd name="connsiteX15" fmla="*/ 1251284 w 2673684"/>
                <a:gd name="connsiteY15" fmla="*/ 566821 h 645426"/>
                <a:gd name="connsiteX16" fmla="*/ 1208505 w 2673684"/>
                <a:gd name="connsiteY16" fmla="*/ 572168 h 645426"/>
                <a:gd name="connsiteX17" fmla="*/ 1192463 w 2673684"/>
                <a:gd name="connsiteY17" fmla="*/ 550779 h 645426"/>
                <a:gd name="connsiteX18" fmla="*/ 1122947 w 2673684"/>
                <a:gd name="connsiteY18" fmla="*/ 550779 h 645426"/>
                <a:gd name="connsiteX19" fmla="*/ 1042736 w 2673684"/>
                <a:gd name="connsiteY19" fmla="*/ 566821 h 645426"/>
                <a:gd name="connsiteX20" fmla="*/ 909052 w 2673684"/>
                <a:gd name="connsiteY20" fmla="*/ 566821 h 645426"/>
                <a:gd name="connsiteX21" fmla="*/ 823494 w 2673684"/>
                <a:gd name="connsiteY21" fmla="*/ 620295 h 645426"/>
                <a:gd name="connsiteX22" fmla="*/ 780715 w 2673684"/>
                <a:gd name="connsiteY22" fmla="*/ 641684 h 645426"/>
                <a:gd name="connsiteX23" fmla="*/ 737936 w 2673684"/>
                <a:gd name="connsiteY23" fmla="*/ 641684 h 645426"/>
                <a:gd name="connsiteX24" fmla="*/ 668421 w 2673684"/>
                <a:gd name="connsiteY24" fmla="*/ 604253 h 645426"/>
                <a:gd name="connsiteX25" fmla="*/ 657726 w 2673684"/>
                <a:gd name="connsiteY25" fmla="*/ 556126 h 645426"/>
                <a:gd name="connsiteX26" fmla="*/ 630989 w 2673684"/>
                <a:gd name="connsiteY26" fmla="*/ 508000 h 645426"/>
                <a:gd name="connsiteX27" fmla="*/ 588210 w 2673684"/>
                <a:gd name="connsiteY27" fmla="*/ 481263 h 645426"/>
                <a:gd name="connsiteX28" fmla="*/ 534736 w 2673684"/>
                <a:gd name="connsiteY28" fmla="*/ 481263 h 645426"/>
                <a:gd name="connsiteX29" fmla="*/ 491958 w 2673684"/>
                <a:gd name="connsiteY29" fmla="*/ 470568 h 645426"/>
                <a:gd name="connsiteX30" fmla="*/ 422442 w 2673684"/>
                <a:gd name="connsiteY30" fmla="*/ 443831 h 645426"/>
                <a:gd name="connsiteX31" fmla="*/ 347579 w 2673684"/>
                <a:gd name="connsiteY31" fmla="*/ 443831 h 645426"/>
                <a:gd name="connsiteX32" fmla="*/ 256673 w 2673684"/>
                <a:gd name="connsiteY32" fmla="*/ 422442 h 645426"/>
                <a:gd name="connsiteX33" fmla="*/ 117642 w 2673684"/>
                <a:gd name="connsiteY33" fmla="*/ 390358 h 645426"/>
                <a:gd name="connsiteX34" fmla="*/ 42779 w 2673684"/>
                <a:gd name="connsiteY34" fmla="*/ 374316 h 645426"/>
                <a:gd name="connsiteX35" fmla="*/ 0 w 2673684"/>
                <a:gd name="connsiteY35" fmla="*/ 310147 h 64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673684" h="645426">
                  <a:moveTo>
                    <a:pt x="2673684" y="0"/>
                  </a:moveTo>
                  <a:cubicBezTo>
                    <a:pt x="2673238" y="40996"/>
                    <a:pt x="2672793" y="81993"/>
                    <a:pt x="2657642" y="112295"/>
                  </a:cubicBezTo>
                  <a:cubicBezTo>
                    <a:pt x="2642491" y="142597"/>
                    <a:pt x="2616646" y="151508"/>
                    <a:pt x="2582779" y="181810"/>
                  </a:cubicBezTo>
                  <a:cubicBezTo>
                    <a:pt x="2548912" y="212112"/>
                    <a:pt x="2483853" y="273607"/>
                    <a:pt x="2454442" y="294105"/>
                  </a:cubicBezTo>
                  <a:cubicBezTo>
                    <a:pt x="2425031" y="314603"/>
                    <a:pt x="2420575" y="298561"/>
                    <a:pt x="2406315" y="304800"/>
                  </a:cubicBezTo>
                  <a:cubicBezTo>
                    <a:pt x="2392055" y="311039"/>
                    <a:pt x="2385817" y="319060"/>
                    <a:pt x="2368884" y="331537"/>
                  </a:cubicBezTo>
                  <a:cubicBezTo>
                    <a:pt x="2351951" y="344014"/>
                    <a:pt x="2328778" y="368968"/>
                    <a:pt x="2304715" y="379663"/>
                  </a:cubicBezTo>
                  <a:cubicBezTo>
                    <a:pt x="2280652" y="390358"/>
                    <a:pt x="2259263" y="393031"/>
                    <a:pt x="2224505" y="395705"/>
                  </a:cubicBezTo>
                  <a:cubicBezTo>
                    <a:pt x="2189747" y="398379"/>
                    <a:pt x="2151424" y="402835"/>
                    <a:pt x="2096168" y="395705"/>
                  </a:cubicBezTo>
                  <a:cubicBezTo>
                    <a:pt x="2040912" y="388575"/>
                    <a:pt x="1946442" y="359164"/>
                    <a:pt x="1892968" y="352926"/>
                  </a:cubicBezTo>
                  <a:cubicBezTo>
                    <a:pt x="1839494" y="346688"/>
                    <a:pt x="1821670" y="347579"/>
                    <a:pt x="1775326" y="358274"/>
                  </a:cubicBezTo>
                  <a:cubicBezTo>
                    <a:pt x="1728982" y="368969"/>
                    <a:pt x="1662140" y="398379"/>
                    <a:pt x="1614905" y="417095"/>
                  </a:cubicBezTo>
                  <a:cubicBezTo>
                    <a:pt x="1567670" y="435811"/>
                    <a:pt x="1526673" y="451852"/>
                    <a:pt x="1491915" y="470568"/>
                  </a:cubicBezTo>
                  <a:cubicBezTo>
                    <a:pt x="1457157" y="489284"/>
                    <a:pt x="1433095" y="514238"/>
                    <a:pt x="1406358" y="529389"/>
                  </a:cubicBezTo>
                  <a:cubicBezTo>
                    <a:pt x="1379621" y="544540"/>
                    <a:pt x="1357340" y="555235"/>
                    <a:pt x="1331494" y="561474"/>
                  </a:cubicBezTo>
                  <a:cubicBezTo>
                    <a:pt x="1305648" y="567713"/>
                    <a:pt x="1271782" y="565039"/>
                    <a:pt x="1251284" y="566821"/>
                  </a:cubicBezTo>
                  <a:cubicBezTo>
                    <a:pt x="1230786" y="568603"/>
                    <a:pt x="1218308" y="574842"/>
                    <a:pt x="1208505" y="572168"/>
                  </a:cubicBezTo>
                  <a:cubicBezTo>
                    <a:pt x="1198702" y="569494"/>
                    <a:pt x="1206723" y="554344"/>
                    <a:pt x="1192463" y="550779"/>
                  </a:cubicBezTo>
                  <a:cubicBezTo>
                    <a:pt x="1178203" y="547214"/>
                    <a:pt x="1147901" y="548105"/>
                    <a:pt x="1122947" y="550779"/>
                  </a:cubicBezTo>
                  <a:cubicBezTo>
                    <a:pt x="1097993" y="553453"/>
                    <a:pt x="1078385" y="564147"/>
                    <a:pt x="1042736" y="566821"/>
                  </a:cubicBezTo>
                  <a:cubicBezTo>
                    <a:pt x="1007087" y="569495"/>
                    <a:pt x="945592" y="557909"/>
                    <a:pt x="909052" y="566821"/>
                  </a:cubicBezTo>
                  <a:cubicBezTo>
                    <a:pt x="872512" y="575733"/>
                    <a:pt x="844883" y="607818"/>
                    <a:pt x="823494" y="620295"/>
                  </a:cubicBezTo>
                  <a:cubicBezTo>
                    <a:pt x="802105" y="632772"/>
                    <a:pt x="794975" y="638119"/>
                    <a:pt x="780715" y="641684"/>
                  </a:cubicBezTo>
                  <a:cubicBezTo>
                    <a:pt x="766455" y="645249"/>
                    <a:pt x="756652" y="647923"/>
                    <a:pt x="737936" y="641684"/>
                  </a:cubicBezTo>
                  <a:cubicBezTo>
                    <a:pt x="719220" y="635446"/>
                    <a:pt x="681789" y="618513"/>
                    <a:pt x="668421" y="604253"/>
                  </a:cubicBezTo>
                  <a:cubicBezTo>
                    <a:pt x="655053" y="589993"/>
                    <a:pt x="663965" y="572168"/>
                    <a:pt x="657726" y="556126"/>
                  </a:cubicBezTo>
                  <a:cubicBezTo>
                    <a:pt x="651487" y="540084"/>
                    <a:pt x="642575" y="520477"/>
                    <a:pt x="630989" y="508000"/>
                  </a:cubicBezTo>
                  <a:cubicBezTo>
                    <a:pt x="619403" y="495523"/>
                    <a:pt x="604252" y="485719"/>
                    <a:pt x="588210" y="481263"/>
                  </a:cubicBezTo>
                  <a:cubicBezTo>
                    <a:pt x="572168" y="476807"/>
                    <a:pt x="550778" y="483046"/>
                    <a:pt x="534736" y="481263"/>
                  </a:cubicBezTo>
                  <a:cubicBezTo>
                    <a:pt x="518694" y="479481"/>
                    <a:pt x="510673" y="476807"/>
                    <a:pt x="491958" y="470568"/>
                  </a:cubicBezTo>
                  <a:cubicBezTo>
                    <a:pt x="473243" y="464329"/>
                    <a:pt x="446505" y="448287"/>
                    <a:pt x="422442" y="443831"/>
                  </a:cubicBezTo>
                  <a:cubicBezTo>
                    <a:pt x="398379" y="439375"/>
                    <a:pt x="375207" y="447396"/>
                    <a:pt x="347579" y="443831"/>
                  </a:cubicBezTo>
                  <a:cubicBezTo>
                    <a:pt x="319951" y="440266"/>
                    <a:pt x="256673" y="422442"/>
                    <a:pt x="256673" y="422442"/>
                  </a:cubicBezTo>
                  <a:lnTo>
                    <a:pt x="117642" y="390358"/>
                  </a:lnTo>
                  <a:cubicBezTo>
                    <a:pt x="81993" y="382337"/>
                    <a:pt x="62386" y="387684"/>
                    <a:pt x="42779" y="374316"/>
                  </a:cubicBezTo>
                  <a:cubicBezTo>
                    <a:pt x="23172" y="360948"/>
                    <a:pt x="11586" y="335547"/>
                    <a:pt x="0" y="310147"/>
                  </a:cubicBezTo>
                </a:path>
              </a:pathLst>
            </a:custGeom>
            <a:noFill/>
            <a:ln w="635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8" name="Полилиния 277"/>
            <p:cNvSpPr/>
            <p:nvPr/>
          </p:nvSpPr>
          <p:spPr>
            <a:xfrm>
              <a:off x="18847723" y="-838067"/>
              <a:ext cx="2565400" cy="1476375"/>
            </a:xfrm>
            <a:custGeom>
              <a:avLst/>
              <a:gdLst>
                <a:gd name="connsiteX0" fmla="*/ 2565400 w 2565400"/>
                <a:gd name="connsiteY0" fmla="*/ 0 h 1476375"/>
                <a:gd name="connsiteX1" fmla="*/ 2527300 w 2565400"/>
                <a:gd name="connsiteY1" fmla="*/ 69850 h 1476375"/>
                <a:gd name="connsiteX2" fmla="*/ 2514600 w 2565400"/>
                <a:gd name="connsiteY2" fmla="*/ 133350 h 1476375"/>
                <a:gd name="connsiteX3" fmla="*/ 2514600 w 2565400"/>
                <a:gd name="connsiteY3" fmla="*/ 190500 h 1476375"/>
                <a:gd name="connsiteX4" fmla="*/ 2511425 w 2565400"/>
                <a:gd name="connsiteY4" fmla="*/ 238125 h 1476375"/>
                <a:gd name="connsiteX5" fmla="*/ 2479675 w 2565400"/>
                <a:gd name="connsiteY5" fmla="*/ 273050 h 1476375"/>
                <a:gd name="connsiteX6" fmla="*/ 2460625 w 2565400"/>
                <a:gd name="connsiteY6" fmla="*/ 307975 h 1476375"/>
                <a:gd name="connsiteX7" fmla="*/ 2460625 w 2565400"/>
                <a:gd name="connsiteY7" fmla="*/ 349250 h 1476375"/>
                <a:gd name="connsiteX8" fmla="*/ 2438400 w 2565400"/>
                <a:gd name="connsiteY8" fmla="*/ 371475 h 1476375"/>
                <a:gd name="connsiteX9" fmla="*/ 2387600 w 2565400"/>
                <a:gd name="connsiteY9" fmla="*/ 374650 h 1476375"/>
                <a:gd name="connsiteX10" fmla="*/ 2320925 w 2565400"/>
                <a:gd name="connsiteY10" fmla="*/ 368300 h 1476375"/>
                <a:gd name="connsiteX11" fmla="*/ 2276475 w 2565400"/>
                <a:gd name="connsiteY11" fmla="*/ 393700 h 1476375"/>
                <a:gd name="connsiteX12" fmla="*/ 2244725 w 2565400"/>
                <a:gd name="connsiteY12" fmla="*/ 441325 h 1476375"/>
                <a:gd name="connsiteX13" fmla="*/ 2197100 w 2565400"/>
                <a:gd name="connsiteY13" fmla="*/ 469900 h 1476375"/>
                <a:gd name="connsiteX14" fmla="*/ 2139950 w 2565400"/>
                <a:gd name="connsiteY14" fmla="*/ 482600 h 1476375"/>
                <a:gd name="connsiteX15" fmla="*/ 2085975 w 2565400"/>
                <a:gd name="connsiteY15" fmla="*/ 495300 h 1476375"/>
                <a:gd name="connsiteX16" fmla="*/ 2066925 w 2565400"/>
                <a:gd name="connsiteY16" fmla="*/ 517525 h 1476375"/>
                <a:gd name="connsiteX17" fmla="*/ 2041525 w 2565400"/>
                <a:gd name="connsiteY17" fmla="*/ 546100 h 1476375"/>
                <a:gd name="connsiteX18" fmla="*/ 2022475 w 2565400"/>
                <a:gd name="connsiteY18" fmla="*/ 593725 h 1476375"/>
                <a:gd name="connsiteX19" fmla="*/ 2012950 w 2565400"/>
                <a:gd name="connsiteY19" fmla="*/ 625475 h 1476375"/>
                <a:gd name="connsiteX20" fmla="*/ 1990725 w 2565400"/>
                <a:gd name="connsiteY20" fmla="*/ 644525 h 1476375"/>
                <a:gd name="connsiteX21" fmla="*/ 1958975 w 2565400"/>
                <a:gd name="connsiteY21" fmla="*/ 650875 h 1476375"/>
                <a:gd name="connsiteX22" fmla="*/ 1908175 w 2565400"/>
                <a:gd name="connsiteY22" fmla="*/ 657225 h 1476375"/>
                <a:gd name="connsiteX23" fmla="*/ 1857375 w 2565400"/>
                <a:gd name="connsiteY23" fmla="*/ 657225 h 1476375"/>
                <a:gd name="connsiteX24" fmla="*/ 1816100 w 2565400"/>
                <a:gd name="connsiteY24" fmla="*/ 676275 h 1476375"/>
                <a:gd name="connsiteX25" fmla="*/ 1778000 w 2565400"/>
                <a:gd name="connsiteY25" fmla="*/ 685800 h 1476375"/>
                <a:gd name="connsiteX26" fmla="*/ 1711325 w 2565400"/>
                <a:gd name="connsiteY26" fmla="*/ 688975 h 1476375"/>
                <a:gd name="connsiteX27" fmla="*/ 1695450 w 2565400"/>
                <a:gd name="connsiteY27" fmla="*/ 692150 h 1476375"/>
                <a:gd name="connsiteX28" fmla="*/ 1670050 w 2565400"/>
                <a:gd name="connsiteY28" fmla="*/ 730250 h 1476375"/>
                <a:gd name="connsiteX29" fmla="*/ 1644650 w 2565400"/>
                <a:gd name="connsiteY29" fmla="*/ 739775 h 1476375"/>
                <a:gd name="connsiteX30" fmla="*/ 1606550 w 2565400"/>
                <a:gd name="connsiteY30" fmla="*/ 733425 h 1476375"/>
                <a:gd name="connsiteX31" fmla="*/ 1565275 w 2565400"/>
                <a:gd name="connsiteY31" fmla="*/ 717550 h 1476375"/>
                <a:gd name="connsiteX32" fmla="*/ 1511300 w 2565400"/>
                <a:gd name="connsiteY32" fmla="*/ 714375 h 1476375"/>
                <a:gd name="connsiteX33" fmla="*/ 1470025 w 2565400"/>
                <a:gd name="connsiteY33" fmla="*/ 723900 h 1476375"/>
                <a:gd name="connsiteX34" fmla="*/ 1409700 w 2565400"/>
                <a:gd name="connsiteY34" fmla="*/ 749300 h 1476375"/>
                <a:gd name="connsiteX35" fmla="*/ 1352550 w 2565400"/>
                <a:gd name="connsiteY35" fmla="*/ 803275 h 1476375"/>
                <a:gd name="connsiteX36" fmla="*/ 1317625 w 2565400"/>
                <a:gd name="connsiteY36" fmla="*/ 844550 h 1476375"/>
                <a:gd name="connsiteX37" fmla="*/ 1263650 w 2565400"/>
                <a:gd name="connsiteY37" fmla="*/ 860425 h 1476375"/>
                <a:gd name="connsiteX38" fmla="*/ 1247775 w 2565400"/>
                <a:gd name="connsiteY38" fmla="*/ 882650 h 1476375"/>
                <a:gd name="connsiteX39" fmla="*/ 1235075 w 2565400"/>
                <a:gd name="connsiteY39" fmla="*/ 908050 h 1476375"/>
                <a:gd name="connsiteX40" fmla="*/ 1209675 w 2565400"/>
                <a:gd name="connsiteY40" fmla="*/ 923925 h 1476375"/>
                <a:gd name="connsiteX41" fmla="*/ 1171575 w 2565400"/>
                <a:gd name="connsiteY41" fmla="*/ 930275 h 1476375"/>
                <a:gd name="connsiteX42" fmla="*/ 1095375 w 2565400"/>
                <a:gd name="connsiteY42" fmla="*/ 942975 h 1476375"/>
                <a:gd name="connsiteX43" fmla="*/ 1016000 w 2565400"/>
                <a:gd name="connsiteY43" fmla="*/ 949325 h 1476375"/>
                <a:gd name="connsiteX44" fmla="*/ 958850 w 2565400"/>
                <a:gd name="connsiteY44" fmla="*/ 933450 h 1476375"/>
                <a:gd name="connsiteX45" fmla="*/ 911225 w 2565400"/>
                <a:gd name="connsiteY45" fmla="*/ 927100 h 1476375"/>
                <a:gd name="connsiteX46" fmla="*/ 882650 w 2565400"/>
                <a:gd name="connsiteY46" fmla="*/ 939800 h 1476375"/>
                <a:gd name="connsiteX47" fmla="*/ 847725 w 2565400"/>
                <a:gd name="connsiteY47" fmla="*/ 968375 h 1476375"/>
                <a:gd name="connsiteX48" fmla="*/ 835025 w 2565400"/>
                <a:gd name="connsiteY48" fmla="*/ 987425 h 1476375"/>
                <a:gd name="connsiteX49" fmla="*/ 828675 w 2565400"/>
                <a:gd name="connsiteY49" fmla="*/ 1009650 h 1476375"/>
                <a:gd name="connsiteX50" fmla="*/ 812800 w 2565400"/>
                <a:gd name="connsiteY50" fmla="*/ 1028700 h 1476375"/>
                <a:gd name="connsiteX51" fmla="*/ 803275 w 2565400"/>
                <a:gd name="connsiteY51" fmla="*/ 1006475 h 1476375"/>
                <a:gd name="connsiteX52" fmla="*/ 774700 w 2565400"/>
                <a:gd name="connsiteY52" fmla="*/ 971550 h 1476375"/>
                <a:gd name="connsiteX53" fmla="*/ 733425 w 2565400"/>
                <a:gd name="connsiteY53" fmla="*/ 958850 h 1476375"/>
                <a:gd name="connsiteX54" fmla="*/ 720725 w 2565400"/>
                <a:gd name="connsiteY54" fmla="*/ 981075 h 1476375"/>
                <a:gd name="connsiteX55" fmla="*/ 685800 w 2565400"/>
                <a:gd name="connsiteY55" fmla="*/ 1003300 h 1476375"/>
                <a:gd name="connsiteX56" fmla="*/ 635000 w 2565400"/>
                <a:gd name="connsiteY56" fmla="*/ 1012825 h 1476375"/>
                <a:gd name="connsiteX57" fmla="*/ 625475 w 2565400"/>
                <a:gd name="connsiteY57" fmla="*/ 1038225 h 1476375"/>
                <a:gd name="connsiteX58" fmla="*/ 631825 w 2565400"/>
                <a:gd name="connsiteY58" fmla="*/ 1060450 h 1476375"/>
                <a:gd name="connsiteX59" fmla="*/ 625475 w 2565400"/>
                <a:gd name="connsiteY59" fmla="*/ 1082675 h 1476375"/>
                <a:gd name="connsiteX60" fmla="*/ 600075 w 2565400"/>
                <a:gd name="connsiteY60" fmla="*/ 1095375 h 1476375"/>
                <a:gd name="connsiteX61" fmla="*/ 590550 w 2565400"/>
                <a:gd name="connsiteY61" fmla="*/ 1117600 h 1476375"/>
                <a:gd name="connsiteX62" fmla="*/ 520700 w 2565400"/>
                <a:gd name="connsiteY62" fmla="*/ 1165225 h 1476375"/>
                <a:gd name="connsiteX63" fmla="*/ 482600 w 2565400"/>
                <a:gd name="connsiteY63" fmla="*/ 1184275 h 1476375"/>
                <a:gd name="connsiteX64" fmla="*/ 441325 w 2565400"/>
                <a:gd name="connsiteY64" fmla="*/ 1196975 h 1476375"/>
                <a:gd name="connsiteX65" fmla="*/ 419100 w 2565400"/>
                <a:gd name="connsiteY65" fmla="*/ 1228725 h 1476375"/>
                <a:gd name="connsiteX66" fmla="*/ 387350 w 2565400"/>
                <a:gd name="connsiteY66" fmla="*/ 1235075 h 1476375"/>
                <a:gd name="connsiteX67" fmla="*/ 330200 w 2565400"/>
                <a:gd name="connsiteY67" fmla="*/ 1222375 h 1476375"/>
                <a:gd name="connsiteX68" fmla="*/ 295275 w 2565400"/>
                <a:gd name="connsiteY68" fmla="*/ 1228725 h 1476375"/>
                <a:gd name="connsiteX69" fmla="*/ 279400 w 2565400"/>
                <a:gd name="connsiteY69" fmla="*/ 1244600 h 1476375"/>
                <a:gd name="connsiteX70" fmla="*/ 263525 w 2565400"/>
                <a:gd name="connsiteY70" fmla="*/ 1254125 h 1476375"/>
                <a:gd name="connsiteX71" fmla="*/ 241300 w 2565400"/>
                <a:gd name="connsiteY71" fmla="*/ 1254125 h 1476375"/>
                <a:gd name="connsiteX72" fmla="*/ 228600 w 2565400"/>
                <a:gd name="connsiteY72" fmla="*/ 1266825 h 1476375"/>
                <a:gd name="connsiteX73" fmla="*/ 212725 w 2565400"/>
                <a:gd name="connsiteY73" fmla="*/ 1279525 h 1476375"/>
                <a:gd name="connsiteX74" fmla="*/ 206375 w 2565400"/>
                <a:gd name="connsiteY74" fmla="*/ 1304925 h 1476375"/>
                <a:gd name="connsiteX75" fmla="*/ 171450 w 2565400"/>
                <a:gd name="connsiteY75" fmla="*/ 1314450 h 1476375"/>
                <a:gd name="connsiteX76" fmla="*/ 127000 w 2565400"/>
                <a:gd name="connsiteY76" fmla="*/ 1314450 h 1476375"/>
                <a:gd name="connsiteX77" fmla="*/ 98425 w 2565400"/>
                <a:gd name="connsiteY77" fmla="*/ 1304925 h 1476375"/>
                <a:gd name="connsiteX78" fmla="*/ 79375 w 2565400"/>
                <a:gd name="connsiteY78" fmla="*/ 1314450 h 1476375"/>
                <a:gd name="connsiteX79" fmla="*/ 88900 w 2565400"/>
                <a:gd name="connsiteY79" fmla="*/ 1368425 h 1476375"/>
                <a:gd name="connsiteX80" fmla="*/ 98425 w 2565400"/>
                <a:gd name="connsiteY80" fmla="*/ 1403350 h 1476375"/>
                <a:gd name="connsiteX81" fmla="*/ 98425 w 2565400"/>
                <a:gd name="connsiteY81" fmla="*/ 1425575 h 1476375"/>
                <a:gd name="connsiteX82" fmla="*/ 88900 w 2565400"/>
                <a:gd name="connsiteY82" fmla="*/ 1444625 h 1476375"/>
                <a:gd name="connsiteX83" fmla="*/ 69850 w 2565400"/>
                <a:gd name="connsiteY83" fmla="*/ 1457325 h 1476375"/>
                <a:gd name="connsiteX84" fmla="*/ 0 w 2565400"/>
                <a:gd name="connsiteY84" fmla="*/ 1476375 h 1476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2565400" h="1476375">
                  <a:moveTo>
                    <a:pt x="2565400" y="0"/>
                  </a:moveTo>
                  <a:cubicBezTo>
                    <a:pt x="2550583" y="23812"/>
                    <a:pt x="2535767" y="47625"/>
                    <a:pt x="2527300" y="69850"/>
                  </a:cubicBezTo>
                  <a:cubicBezTo>
                    <a:pt x="2518833" y="92075"/>
                    <a:pt x="2516717" y="113242"/>
                    <a:pt x="2514600" y="133350"/>
                  </a:cubicBezTo>
                  <a:cubicBezTo>
                    <a:pt x="2512483" y="153458"/>
                    <a:pt x="2515129" y="173038"/>
                    <a:pt x="2514600" y="190500"/>
                  </a:cubicBezTo>
                  <a:cubicBezTo>
                    <a:pt x="2514071" y="207962"/>
                    <a:pt x="2517246" y="224367"/>
                    <a:pt x="2511425" y="238125"/>
                  </a:cubicBezTo>
                  <a:cubicBezTo>
                    <a:pt x="2505604" y="251883"/>
                    <a:pt x="2488142" y="261408"/>
                    <a:pt x="2479675" y="273050"/>
                  </a:cubicBezTo>
                  <a:cubicBezTo>
                    <a:pt x="2471208" y="284692"/>
                    <a:pt x="2463800" y="295275"/>
                    <a:pt x="2460625" y="307975"/>
                  </a:cubicBezTo>
                  <a:cubicBezTo>
                    <a:pt x="2457450" y="320675"/>
                    <a:pt x="2464329" y="338667"/>
                    <a:pt x="2460625" y="349250"/>
                  </a:cubicBezTo>
                  <a:cubicBezTo>
                    <a:pt x="2456921" y="359833"/>
                    <a:pt x="2450571" y="367242"/>
                    <a:pt x="2438400" y="371475"/>
                  </a:cubicBezTo>
                  <a:cubicBezTo>
                    <a:pt x="2426229" y="375708"/>
                    <a:pt x="2407179" y="375179"/>
                    <a:pt x="2387600" y="374650"/>
                  </a:cubicBezTo>
                  <a:cubicBezTo>
                    <a:pt x="2368021" y="374121"/>
                    <a:pt x="2339446" y="365125"/>
                    <a:pt x="2320925" y="368300"/>
                  </a:cubicBezTo>
                  <a:cubicBezTo>
                    <a:pt x="2302404" y="371475"/>
                    <a:pt x="2289175" y="381529"/>
                    <a:pt x="2276475" y="393700"/>
                  </a:cubicBezTo>
                  <a:cubicBezTo>
                    <a:pt x="2263775" y="405871"/>
                    <a:pt x="2257954" y="428625"/>
                    <a:pt x="2244725" y="441325"/>
                  </a:cubicBezTo>
                  <a:cubicBezTo>
                    <a:pt x="2231496" y="454025"/>
                    <a:pt x="2214562" y="463021"/>
                    <a:pt x="2197100" y="469900"/>
                  </a:cubicBezTo>
                  <a:cubicBezTo>
                    <a:pt x="2179638" y="476779"/>
                    <a:pt x="2139950" y="482600"/>
                    <a:pt x="2139950" y="482600"/>
                  </a:cubicBezTo>
                  <a:cubicBezTo>
                    <a:pt x="2121429" y="486833"/>
                    <a:pt x="2098146" y="489479"/>
                    <a:pt x="2085975" y="495300"/>
                  </a:cubicBezTo>
                  <a:cubicBezTo>
                    <a:pt x="2073804" y="501121"/>
                    <a:pt x="2074333" y="509058"/>
                    <a:pt x="2066925" y="517525"/>
                  </a:cubicBezTo>
                  <a:cubicBezTo>
                    <a:pt x="2059517" y="525992"/>
                    <a:pt x="2048933" y="533400"/>
                    <a:pt x="2041525" y="546100"/>
                  </a:cubicBezTo>
                  <a:cubicBezTo>
                    <a:pt x="2034117" y="558800"/>
                    <a:pt x="2027237" y="580496"/>
                    <a:pt x="2022475" y="593725"/>
                  </a:cubicBezTo>
                  <a:cubicBezTo>
                    <a:pt x="2017713" y="606954"/>
                    <a:pt x="2018242" y="617008"/>
                    <a:pt x="2012950" y="625475"/>
                  </a:cubicBezTo>
                  <a:cubicBezTo>
                    <a:pt x="2007658" y="633942"/>
                    <a:pt x="1999721" y="640292"/>
                    <a:pt x="1990725" y="644525"/>
                  </a:cubicBezTo>
                  <a:cubicBezTo>
                    <a:pt x="1981729" y="648758"/>
                    <a:pt x="1972733" y="648758"/>
                    <a:pt x="1958975" y="650875"/>
                  </a:cubicBezTo>
                  <a:cubicBezTo>
                    <a:pt x="1945217" y="652992"/>
                    <a:pt x="1925108" y="656167"/>
                    <a:pt x="1908175" y="657225"/>
                  </a:cubicBezTo>
                  <a:cubicBezTo>
                    <a:pt x="1891242" y="658283"/>
                    <a:pt x="1872721" y="654050"/>
                    <a:pt x="1857375" y="657225"/>
                  </a:cubicBezTo>
                  <a:cubicBezTo>
                    <a:pt x="1842029" y="660400"/>
                    <a:pt x="1829329" y="671513"/>
                    <a:pt x="1816100" y="676275"/>
                  </a:cubicBezTo>
                  <a:cubicBezTo>
                    <a:pt x="1802871" y="681037"/>
                    <a:pt x="1795462" y="683683"/>
                    <a:pt x="1778000" y="685800"/>
                  </a:cubicBezTo>
                  <a:cubicBezTo>
                    <a:pt x="1760538" y="687917"/>
                    <a:pt x="1725083" y="687917"/>
                    <a:pt x="1711325" y="688975"/>
                  </a:cubicBezTo>
                  <a:cubicBezTo>
                    <a:pt x="1697567" y="690033"/>
                    <a:pt x="1702329" y="685271"/>
                    <a:pt x="1695450" y="692150"/>
                  </a:cubicBezTo>
                  <a:cubicBezTo>
                    <a:pt x="1688571" y="699029"/>
                    <a:pt x="1678517" y="722313"/>
                    <a:pt x="1670050" y="730250"/>
                  </a:cubicBezTo>
                  <a:cubicBezTo>
                    <a:pt x="1661583" y="738188"/>
                    <a:pt x="1655233" y="739246"/>
                    <a:pt x="1644650" y="739775"/>
                  </a:cubicBezTo>
                  <a:cubicBezTo>
                    <a:pt x="1634067" y="740304"/>
                    <a:pt x="1619779" y="737129"/>
                    <a:pt x="1606550" y="733425"/>
                  </a:cubicBezTo>
                  <a:cubicBezTo>
                    <a:pt x="1593321" y="729721"/>
                    <a:pt x="1581150" y="720725"/>
                    <a:pt x="1565275" y="717550"/>
                  </a:cubicBezTo>
                  <a:cubicBezTo>
                    <a:pt x="1549400" y="714375"/>
                    <a:pt x="1527175" y="713317"/>
                    <a:pt x="1511300" y="714375"/>
                  </a:cubicBezTo>
                  <a:cubicBezTo>
                    <a:pt x="1495425" y="715433"/>
                    <a:pt x="1486958" y="718079"/>
                    <a:pt x="1470025" y="723900"/>
                  </a:cubicBezTo>
                  <a:cubicBezTo>
                    <a:pt x="1453092" y="729721"/>
                    <a:pt x="1429279" y="736071"/>
                    <a:pt x="1409700" y="749300"/>
                  </a:cubicBezTo>
                  <a:cubicBezTo>
                    <a:pt x="1390121" y="762529"/>
                    <a:pt x="1367896" y="787400"/>
                    <a:pt x="1352550" y="803275"/>
                  </a:cubicBezTo>
                  <a:cubicBezTo>
                    <a:pt x="1337204" y="819150"/>
                    <a:pt x="1332442" y="835025"/>
                    <a:pt x="1317625" y="844550"/>
                  </a:cubicBezTo>
                  <a:cubicBezTo>
                    <a:pt x="1302808" y="854075"/>
                    <a:pt x="1275292" y="854075"/>
                    <a:pt x="1263650" y="860425"/>
                  </a:cubicBezTo>
                  <a:cubicBezTo>
                    <a:pt x="1252008" y="866775"/>
                    <a:pt x="1252537" y="874713"/>
                    <a:pt x="1247775" y="882650"/>
                  </a:cubicBezTo>
                  <a:cubicBezTo>
                    <a:pt x="1243012" y="890588"/>
                    <a:pt x="1241425" y="901171"/>
                    <a:pt x="1235075" y="908050"/>
                  </a:cubicBezTo>
                  <a:cubicBezTo>
                    <a:pt x="1228725" y="914929"/>
                    <a:pt x="1220258" y="920221"/>
                    <a:pt x="1209675" y="923925"/>
                  </a:cubicBezTo>
                  <a:cubicBezTo>
                    <a:pt x="1199092" y="927629"/>
                    <a:pt x="1171575" y="930275"/>
                    <a:pt x="1171575" y="930275"/>
                  </a:cubicBezTo>
                  <a:cubicBezTo>
                    <a:pt x="1152525" y="933450"/>
                    <a:pt x="1121304" y="939800"/>
                    <a:pt x="1095375" y="942975"/>
                  </a:cubicBezTo>
                  <a:cubicBezTo>
                    <a:pt x="1069446" y="946150"/>
                    <a:pt x="1038754" y="950912"/>
                    <a:pt x="1016000" y="949325"/>
                  </a:cubicBezTo>
                  <a:cubicBezTo>
                    <a:pt x="993246" y="947738"/>
                    <a:pt x="976312" y="937154"/>
                    <a:pt x="958850" y="933450"/>
                  </a:cubicBezTo>
                  <a:cubicBezTo>
                    <a:pt x="941388" y="929746"/>
                    <a:pt x="923925" y="926042"/>
                    <a:pt x="911225" y="927100"/>
                  </a:cubicBezTo>
                  <a:cubicBezTo>
                    <a:pt x="898525" y="928158"/>
                    <a:pt x="893233" y="932921"/>
                    <a:pt x="882650" y="939800"/>
                  </a:cubicBezTo>
                  <a:cubicBezTo>
                    <a:pt x="872067" y="946679"/>
                    <a:pt x="855662" y="960438"/>
                    <a:pt x="847725" y="968375"/>
                  </a:cubicBezTo>
                  <a:cubicBezTo>
                    <a:pt x="839788" y="976312"/>
                    <a:pt x="838200" y="980546"/>
                    <a:pt x="835025" y="987425"/>
                  </a:cubicBezTo>
                  <a:cubicBezTo>
                    <a:pt x="831850" y="994304"/>
                    <a:pt x="832379" y="1002771"/>
                    <a:pt x="828675" y="1009650"/>
                  </a:cubicBezTo>
                  <a:cubicBezTo>
                    <a:pt x="824971" y="1016529"/>
                    <a:pt x="817033" y="1029229"/>
                    <a:pt x="812800" y="1028700"/>
                  </a:cubicBezTo>
                  <a:cubicBezTo>
                    <a:pt x="808567" y="1028171"/>
                    <a:pt x="809625" y="1016000"/>
                    <a:pt x="803275" y="1006475"/>
                  </a:cubicBezTo>
                  <a:cubicBezTo>
                    <a:pt x="796925" y="996950"/>
                    <a:pt x="786342" y="979488"/>
                    <a:pt x="774700" y="971550"/>
                  </a:cubicBezTo>
                  <a:cubicBezTo>
                    <a:pt x="763058" y="963613"/>
                    <a:pt x="742421" y="957263"/>
                    <a:pt x="733425" y="958850"/>
                  </a:cubicBezTo>
                  <a:cubicBezTo>
                    <a:pt x="724429" y="960437"/>
                    <a:pt x="728662" y="973667"/>
                    <a:pt x="720725" y="981075"/>
                  </a:cubicBezTo>
                  <a:cubicBezTo>
                    <a:pt x="712787" y="988483"/>
                    <a:pt x="700087" y="998008"/>
                    <a:pt x="685800" y="1003300"/>
                  </a:cubicBezTo>
                  <a:cubicBezTo>
                    <a:pt x="671513" y="1008592"/>
                    <a:pt x="645054" y="1007004"/>
                    <a:pt x="635000" y="1012825"/>
                  </a:cubicBezTo>
                  <a:cubicBezTo>
                    <a:pt x="624946" y="1018646"/>
                    <a:pt x="626004" y="1030288"/>
                    <a:pt x="625475" y="1038225"/>
                  </a:cubicBezTo>
                  <a:cubicBezTo>
                    <a:pt x="624946" y="1046163"/>
                    <a:pt x="631825" y="1053042"/>
                    <a:pt x="631825" y="1060450"/>
                  </a:cubicBezTo>
                  <a:cubicBezTo>
                    <a:pt x="631825" y="1067858"/>
                    <a:pt x="630767" y="1076854"/>
                    <a:pt x="625475" y="1082675"/>
                  </a:cubicBezTo>
                  <a:cubicBezTo>
                    <a:pt x="620183" y="1088496"/>
                    <a:pt x="605896" y="1089554"/>
                    <a:pt x="600075" y="1095375"/>
                  </a:cubicBezTo>
                  <a:cubicBezTo>
                    <a:pt x="594254" y="1101196"/>
                    <a:pt x="603779" y="1105958"/>
                    <a:pt x="590550" y="1117600"/>
                  </a:cubicBezTo>
                  <a:cubicBezTo>
                    <a:pt x="577321" y="1129242"/>
                    <a:pt x="538691" y="1154113"/>
                    <a:pt x="520700" y="1165225"/>
                  </a:cubicBezTo>
                  <a:cubicBezTo>
                    <a:pt x="502709" y="1176337"/>
                    <a:pt x="495829" y="1178983"/>
                    <a:pt x="482600" y="1184275"/>
                  </a:cubicBezTo>
                  <a:cubicBezTo>
                    <a:pt x="469371" y="1189567"/>
                    <a:pt x="451908" y="1189567"/>
                    <a:pt x="441325" y="1196975"/>
                  </a:cubicBezTo>
                  <a:cubicBezTo>
                    <a:pt x="430742" y="1204383"/>
                    <a:pt x="428096" y="1222375"/>
                    <a:pt x="419100" y="1228725"/>
                  </a:cubicBezTo>
                  <a:cubicBezTo>
                    <a:pt x="410104" y="1235075"/>
                    <a:pt x="402167" y="1236133"/>
                    <a:pt x="387350" y="1235075"/>
                  </a:cubicBezTo>
                  <a:cubicBezTo>
                    <a:pt x="372533" y="1234017"/>
                    <a:pt x="345546" y="1223433"/>
                    <a:pt x="330200" y="1222375"/>
                  </a:cubicBezTo>
                  <a:cubicBezTo>
                    <a:pt x="314854" y="1221317"/>
                    <a:pt x="303742" y="1225021"/>
                    <a:pt x="295275" y="1228725"/>
                  </a:cubicBezTo>
                  <a:cubicBezTo>
                    <a:pt x="286808" y="1232429"/>
                    <a:pt x="284692" y="1240367"/>
                    <a:pt x="279400" y="1244600"/>
                  </a:cubicBezTo>
                  <a:cubicBezTo>
                    <a:pt x="274108" y="1248833"/>
                    <a:pt x="269875" y="1252538"/>
                    <a:pt x="263525" y="1254125"/>
                  </a:cubicBezTo>
                  <a:cubicBezTo>
                    <a:pt x="257175" y="1255713"/>
                    <a:pt x="247121" y="1252008"/>
                    <a:pt x="241300" y="1254125"/>
                  </a:cubicBezTo>
                  <a:cubicBezTo>
                    <a:pt x="235479" y="1256242"/>
                    <a:pt x="233362" y="1262592"/>
                    <a:pt x="228600" y="1266825"/>
                  </a:cubicBezTo>
                  <a:cubicBezTo>
                    <a:pt x="223838" y="1271058"/>
                    <a:pt x="216429" y="1273175"/>
                    <a:pt x="212725" y="1279525"/>
                  </a:cubicBezTo>
                  <a:cubicBezTo>
                    <a:pt x="209021" y="1285875"/>
                    <a:pt x="213254" y="1299104"/>
                    <a:pt x="206375" y="1304925"/>
                  </a:cubicBezTo>
                  <a:cubicBezTo>
                    <a:pt x="199496" y="1310746"/>
                    <a:pt x="184679" y="1312863"/>
                    <a:pt x="171450" y="1314450"/>
                  </a:cubicBezTo>
                  <a:cubicBezTo>
                    <a:pt x="158221" y="1316037"/>
                    <a:pt x="139171" y="1316037"/>
                    <a:pt x="127000" y="1314450"/>
                  </a:cubicBezTo>
                  <a:cubicBezTo>
                    <a:pt x="114829" y="1312863"/>
                    <a:pt x="106362" y="1304925"/>
                    <a:pt x="98425" y="1304925"/>
                  </a:cubicBezTo>
                  <a:cubicBezTo>
                    <a:pt x="90488" y="1304925"/>
                    <a:pt x="80962" y="1303867"/>
                    <a:pt x="79375" y="1314450"/>
                  </a:cubicBezTo>
                  <a:cubicBezTo>
                    <a:pt x="77787" y="1325033"/>
                    <a:pt x="85725" y="1353608"/>
                    <a:pt x="88900" y="1368425"/>
                  </a:cubicBezTo>
                  <a:cubicBezTo>
                    <a:pt x="92075" y="1383242"/>
                    <a:pt x="96837" y="1393825"/>
                    <a:pt x="98425" y="1403350"/>
                  </a:cubicBezTo>
                  <a:cubicBezTo>
                    <a:pt x="100012" y="1412875"/>
                    <a:pt x="100012" y="1418696"/>
                    <a:pt x="98425" y="1425575"/>
                  </a:cubicBezTo>
                  <a:cubicBezTo>
                    <a:pt x="96838" y="1432454"/>
                    <a:pt x="93662" y="1439333"/>
                    <a:pt x="88900" y="1444625"/>
                  </a:cubicBezTo>
                  <a:cubicBezTo>
                    <a:pt x="84137" y="1449917"/>
                    <a:pt x="84667" y="1452033"/>
                    <a:pt x="69850" y="1457325"/>
                  </a:cubicBezTo>
                  <a:cubicBezTo>
                    <a:pt x="55033" y="1462617"/>
                    <a:pt x="27516" y="1469496"/>
                    <a:pt x="0" y="1476375"/>
                  </a:cubicBezTo>
                </a:path>
              </a:pathLst>
            </a:custGeom>
            <a:noFill/>
            <a:ln w="635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9" name="Полилиния 278"/>
            <p:cNvSpPr/>
            <p:nvPr/>
          </p:nvSpPr>
          <p:spPr>
            <a:xfrm>
              <a:off x="16368215" y="-5466047"/>
              <a:ext cx="1502611" cy="4903537"/>
            </a:xfrm>
            <a:custGeom>
              <a:avLst/>
              <a:gdLst>
                <a:gd name="connsiteX0" fmla="*/ 0 w 1502611"/>
                <a:gd name="connsiteY0" fmla="*/ 0 h 4903537"/>
                <a:gd name="connsiteX1" fmla="*/ 213895 w 1502611"/>
                <a:gd name="connsiteY1" fmla="*/ 101600 h 4903537"/>
                <a:gd name="connsiteX2" fmla="*/ 385011 w 1502611"/>
                <a:gd name="connsiteY2" fmla="*/ 235284 h 4903537"/>
                <a:gd name="connsiteX3" fmla="*/ 529390 w 1502611"/>
                <a:gd name="connsiteY3" fmla="*/ 529389 h 4903537"/>
                <a:gd name="connsiteX4" fmla="*/ 636337 w 1502611"/>
                <a:gd name="connsiteY4" fmla="*/ 807452 h 4903537"/>
                <a:gd name="connsiteX5" fmla="*/ 759326 w 1502611"/>
                <a:gd name="connsiteY5" fmla="*/ 978568 h 4903537"/>
                <a:gd name="connsiteX6" fmla="*/ 812800 w 1502611"/>
                <a:gd name="connsiteY6" fmla="*/ 1096210 h 4903537"/>
                <a:gd name="connsiteX7" fmla="*/ 791411 w 1502611"/>
                <a:gd name="connsiteY7" fmla="*/ 1208505 h 4903537"/>
                <a:gd name="connsiteX8" fmla="*/ 770021 w 1502611"/>
                <a:gd name="connsiteY8" fmla="*/ 1251284 h 4903537"/>
                <a:gd name="connsiteX9" fmla="*/ 770021 w 1502611"/>
                <a:gd name="connsiteY9" fmla="*/ 1401010 h 4903537"/>
                <a:gd name="connsiteX10" fmla="*/ 780716 w 1502611"/>
                <a:gd name="connsiteY10" fmla="*/ 1540042 h 4903537"/>
                <a:gd name="connsiteX11" fmla="*/ 802105 w 1502611"/>
                <a:gd name="connsiteY11" fmla="*/ 1695116 h 4903537"/>
                <a:gd name="connsiteX12" fmla="*/ 818147 w 1502611"/>
                <a:gd name="connsiteY12" fmla="*/ 1935747 h 4903537"/>
                <a:gd name="connsiteX13" fmla="*/ 850232 w 1502611"/>
                <a:gd name="connsiteY13" fmla="*/ 2149642 h 4903537"/>
                <a:gd name="connsiteX14" fmla="*/ 957179 w 1502611"/>
                <a:gd name="connsiteY14" fmla="*/ 2641600 h 4903537"/>
                <a:gd name="connsiteX15" fmla="*/ 1016000 w 1502611"/>
                <a:gd name="connsiteY15" fmla="*/ 2999873 h 4903537"/>
                <a:gd name="connsiteX16" fmla="*/ 1053432 w 1502611"/>
                <a:gd name="connsiteY16" fmla="*/ 3208421 h 4903537"/>
                <a:gd name="connsiteX17" fmla="*/ 1101558 w 1502611"/>
                <a:gd name="connsiteY17" fmla="*/ 3320716 h 4903537"/>
                <a:gd name="connsiteX18" fmla="*/ 1080169 w 1502611"/>
                <a:gd name="connsiteY18" fmla="*/ 3454400 h 4903537"/>
                <a:gd name="connsiteX19" fmla="*/ 1064126 w 1502611"/>
                <a:gd name="connsiteY19" fmla="*/ 3556000 h 4903537"/>
                <a:gd name="connsiteX20" fmla="*/ 1106905 w 1502611"/>
                <a:gd name="connsiteY20" fmla="*/ 3727116 h 4903537"/>
                <a:gd name="connsiteX21" fmla="*/ 1224547 w 1502611"/>
                <a:gd name="connsiteY21" fmla="*/ 4128168 h 4903537"/>
                <a:gd name="connsiteX22" fmla="*/ 1272674 w 1502611"/>
                <a:gd name="connsiteY22" fmla="*/ 4219073 h 4903537"/>
                <a:gd name="connsiteX23" fmla="*/ 1363579 w 1502611"/>
                <a:gd name="connsiteY23" fmla="*/ 4256505 h 4903537"/>
                <a:gd name="connsiteX24" fmla="*/ 1395663 w 1502611"/>
                <a:gd name="connsiteY24" fmla="*/ 4288589 h 4903537"/>
                <a:gd name="connsiteX25" fmla="*/ 1374274 w 1502611"/>
                <a:gd name="connsiteY25" fmla="*/ 4358105 h 4903537"/>
                <a:gd name="connsiteX26" fmla="*/ 1304758 w 1502611"/>
                <a:gd name="connsiteY26" fmla="*/ 4523873 h 4903537"/>
                <a:gd name="connsiteX27" fmla="*/ 1315453 w 1502611"/>
                <a:gd name="connsiteY27" fmla="*/ 4668252 h 4903537"/>
                <a:gd name="connsiteX28" fmla="*/ 1363579 w 1502611"/>
                <a:gd name="connsiteY28" fmla="*/ 4759158 h 4903537"/>
                <a:gd name="connsiteX29" fmla="*/ 1502611 w 1502611"/>
                <a:gd name="connsiteY29" fmla="*/ 4903537 h 4903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502611" h="4903537">
                  <a:moveTo>
                    <a:pt x="0" y="0"/>
                  </a:moveTo>
                  <a:cubicBezTo>
                    <a:pt x="74863" y="31193"/>
                    <a:pt x="149727" y="62386"/>
                    <a:pt x="213895" y="101600"/>
                  </a:cubicBezTo>
                  <a:cubicBezTo>
                    <a:pt x="278064" y="140814"/>
                    <a:pt x="332429" y="163986"/>
                    <a:pt x="385011" y="235284"/>
                  </a:cubicBezTo>
                  <a:cubicBezTo>
                    <a:pt x="437593" y="306582"/>
                    <a:pt x="487502" y="434028"/>
                    <a:pt x="529390" y="529389"/>
                  </a:cubicBezTo>
                  <a:cubicBezTo>
                    <a:pt x="571278" y="624750"/>
                    <a:pt x="598014" y="732589"/>
                    <a:pt x="636337" y="807452"/>
                  </a:cubicBezTo>
                  <a:cubicBezTo>
                    <a:pt x="674660" y="882315"/>
                    <a:pt x="729916" y="930442"/>
                    <a:pt x="759326" y="978568"/>
                  </a:cubicBezTo>
                  <a:cubicBezTo>
                    <a:pt x="788736" y="1026694"/>
                    <a:pt x="807452" y="1057887"/>
                    <a:pt x="812800" y="1096210"/>
                  </a:cubicBezTo>
                  <a:cubicBezTo>
                    <a:pt x="818148" y="1134533"/>
                    <a:pt x="798541" y="1182659"/>
                    <a:pt x="791411" y="1208505"/>
                  </a:cubicBezTo>
                  <a:cubicBezTo>
                    <a:pt x="784281" y="1234351"/>
                    <a:pt x="773586" y="1219200"/>
                    <a:pt x="770021" y="1251284"/>
                  </a:cubicBezTo>
                  <a:cubicBezTo>
                    <a:pt x="766456" y="1283368"/>
                    <a:pt x="768239" y="1352884"/>
                    <a:pt x="770021" y="1401010"/>
                  </a:cubicBezTo>
                  <a:cubicBezTo>
                    <a:pt x="771804" y="1449136"/>
                    <a:pt x="775369" y="1491024"/>
                    <a:pt x="780716" y="1540042"/>
                  </a:cubicBezTo>
                  <a:cubicBezTo>
                    <a:pt x="786063" y="1589060"/>
                    <a:pt x="795867" y="1629165"/>
                    <a:pt x="802105" y="1695116"/>
                  </a:cubicBezTo>
                  <a:cubicBezTo>
                    <a:pt x="808343" y="1761067"/>
                    <a:pt x="810126" y="1859993"/>
                    <a:pt x="818147" y="1935747"/>
                  </a:cubicBezTo>
                  <a:cubicBezTo>
                    <a:pt x="826168" y="2011501"/>
                    <a:pt x="827060" y="2032000"/>
                    <a:pt x="850232" y="2149642"/>
                  </a:cubicBezTo>
                  <a:cubicBezTo>
                    <a:pt x="873404" y="2267284"/>
                    <a:pt x="929551" y="2499895"/>
                    <a:pt x="957179" y="2641600"/>
                  </a:cubicBezTo>
                  <a:cubicBezTo>
                    <a:pt x="984807" y="2783305"/>
                    <a:pt x="999958" y="2905403"/>
                    <a:pt x="1016000" y="2999873"/>
                  </a:cubicBezTo>
                  <a:cubicBezTo>
                    <a:pt x="1032042" y="3094343"/>
                    <a:pt x="1039172" y="3154947"/>
                    <a:pt x="1053432" y="3208421"/>
                  </a:cubicBezTo>
                  <a:cubicBezTo>
                    <a:pt x="1067692" y="3261895"/>
                    <a:pt x="1097102" y="3279720"/>
                    <a:pt x="1101558" y="3320716"/>
                  </a:cubicBezTo>
                  <a:cubicBezTo>
                    <a:pt x="1106014" y="3361712"/>
                    <a:pt x="1086408" y="3415186"/>
                    <a:pt x="1080169" y="3454400"/>
                  </a:cubicBezTo>
                  <a:cubicBezTo>
                    <a:pt x="1073930" y="3493614"/>
                    <a:pt x="1059670" y="3510547"/>
                    <a:pt x="1064126" y="3556000"/>
                  </a:cubicBezTo>
                  <a:cubicBezTo>
                    <a:pt x="1068582" y="3601453"/>
                    <a:pt x="1080168" y="3631755"/>
                    <a:pt x="1106905" y="3727116"/>
                  </a:cubicBezTo>
                  <a:cubicBezTo>
                    <a:pt x="1133642" y="3822477"/>
                    <a:pt x="1196919" y="4046175"/>
                    <a:pt x="1224547" y="4128168"/>
                  </a:cubicBezTo>
                  <a:cubicBezTo>
                    <a:pt x="1252175" y="4210161"/>
                    <a:pt x="1249502" y="4197684"/>
                    <a:pt x="1272674" y="4219073"/>
                  </a:cubicBezTo>
                  <a:cubicBezTo>
                    <a:pt x="1295846" y="4240463"/>
                    <a:pt x="1343081" y="4244919"/>
                    <a:pt x="1363579" y="4256505"/>
                  </a:cubicBezTo>
                  <a:cubicBezTo>
                    <a:pt x="1384077" y="4268091"/>
                    <a:pt x="1393881" y="4271656"/>
                    <a:pt x="1395663" y="4288589"/>
                  </a:cubicBezTo>
                  <a:cubicBezTo>
                    <a:pt x="1397446" y="4305522"/>
                    <a:pt x="1389425" y="4318891"/>
                    <a:pt x="1374274" y="4358105"/>
                  </a:cubicBezTo>
                  <a:cubicBezTo>
                    <a:pt x="1359123" y="4397319"/>
                    <a:pt x="1314562" y="4472182"/>
                    <a:pt x="1304758" y="4523873"/>
                  </a:cubicBezTo>
                  <a:cubicBezTo>
                    <a:pt x="1294955" y="4575564"/>
                    <a:pt x="1305649" y="4629038"/>
                    <a:pt x="1315453" y="4668252"/>
                  </a:cubicBezTo>
                  <a:cubicBezTo>
                    <a:pt x="1325257" y="4707466"/>
                    <a:pt x="1332386" y="4719944"/>
                    <a:pt x="1363579" y="4759158"/>
                  </a:cubicBezTo>
                  <a:cubicBezTo>
                    <a:pt x="1394772" y="4798372"/>
                    <a:pt x="1448691" y="4850954"/>
                    <a:pt x="1502611" y="4903537"/>
                  </a:cubicBezTo>
                </a:path>
              </a:pathLst>
            </a:custGeom>
            <a:noFill/>
            <a:ln w="635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6" name="Полилиния 305"/>
            <p:cNvSpPr/>
            <p:nvPr/>
          </p:nvSpPr>
          <p:spPr>
            <a:xfrm>
              <a:off x="16567843" y="625608"/>
              <a:ext cx="444730" cy="441325"/>
            </a:xfrm>
            <a:custGeom>
              <a:avLst/>
              <a:gdLst>
                <a:gd name="connsiteX0" fmla="*/ 444730 w 444730"/>
                <a:gd name="connsiteY0" fmla="*/ 0 h 441325"/>
                <a:gd name="connsiteX1" fmla="*/ 266930 w 444730"/>
                <a:gd name="connsiteY1" fmla="*/ 0 h 441325"/>
                <a:gd name="connsiteX2" fmla="*/ 184380 w 444730"/>
                <a:gd name="connsiteY2" fmla="*/ 3175 h 441325"/>
                <a:gd name="connsiteX3" fmla="*/ 92305 w 444730"/>
                <a:gd name="connsiteY3" fmla="*/ 19050 h 441325"/>
                <a:gd name="connsiteX4" fmla="*/ 44680 w 444730"/>
                <a:gd name="connsiteY4" fmla="*/ 31750 h 441325"/>
                <a:gd name="connsiteX5" fmla="*/ 12930 w 444730"/>
                <a:gd name="connsiteY5" fmla="*/ 66675 h 441325"/>
                <a:gd name="connsiteX6" fmla="*/ 230 w 444730"/>
                <a:gd name="connsiteY6" fmla="*/ 120650 h 441325"/>
                <a:gd name="connsiteX7" fmla="*/ 22455 w 444730"/>
                <a:gd name="connsiteY7" fmla="*/ 184150 h 441325"/>
                <a:gd name="connsiteX8" fmla="*/ 63730 w 444730"/>
                <a:gd name="connsiteY8" fmla="*/ 222250 h 441325"/>
                <a:gd name="connsiteX9" fmla="*/ 143105 w 444730"/>
                <a:gd name="connsiteY9" fmla="*/ 250825 h 441325"/>
                <a:gd name="connsiteX10" fmla="*/ 158980 w 444730"/>
                <a:gd name="connsiteY10" fmla="*/ 285750 h 441325"/>
                <a:gd name="connsiteX11" fmla="*/ 149455 w 444730"/>
                <a:gd name="connsiteY11" fmla="*/ 339725 h 441325"/>
                <a:gd name="connsiteX12" fmla="*/ 73255 w 444730"/>
                <a:gd name="connsiteY12" fmla="*/ 381000 h 441325"/>
                <a:gd name="connsiteX13" fmla="*/ 22455 w 444730"/>
                <a:gd name="connsiteY13" fmla="*/ 441325 h 441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4730" h="441325">
                  <a:moveTo>
                    <a:pt x="444730" y="0"/>
                  </a:moveTo>
                  <a:lnTo>
                    <a:pt x="266930" y="0"/>
                  </a:lnTo>
                  <a:cubicBezTo>
                    <a:pt x="223538" y="529"/>
                    <a:pt x="213484" y="0"/>
                    <a:pt x="184380" y="3175"/>
                  </a:cubicBezTo>
                  <a:cubicBezTo>
                    <a:pt x="155276" y="6350"/>
                    <a:pt x="115588" y="14288"/>
                    <a:pt x="92305" y="19050"/>
                  </a:cubicBezTo>
                  <a:cubicBezTo>
                    <a:pt x="69022" y="23813"/>
                    <a:pt x="57909" y="23813"/>
                    <a:pt x="44680" y="31750"/>
                  </a:cubicBezTo>
                  <a:cubicBezTo>
                    <a:pt x="31451" y="39687"/>
                    <a:pt x="20338" y="51858"/>
                    <a:pt x="12930" y="66675"/>
                  </a:cubicBezTo>
                  <a:cubicBezTo>
                    <a:pt x="5522" y="81492"/>
                    <a:pt x="-1357" y="101071"/>
                    <a:pt x="230" y="120650"/>
                  </a:cubicBezTo>
                  <a:cubicBezTo>
                    <a:pt x="1817" y="140229"/>
                    <a:pt x="11872" y="167217"/>
                    <a:pt x="22455" y="184150"/>
                  </a:cubicBezTo>
                  <a:cubicBezTo>
                    <a:pt x="33038" y="201083"/>
                    <a:pt x="43622" y="211138"/>
                    <a:pt x="63730" y="222250"/>
                  </a:cubicBezTo>
                  <a:cubicBezTo>
                    <a:pt x="83838" y="233362"/>
                    <a:pt x="127230" y="240242"/>
                    <a:pt x="143105" y="250825"/>
                  </a:cubicBezTo>
                  <a:cubicBezTo>
                    <a:pt x="158980" y="261408"/>
                    <a:pt x="157922" y="270933"/>
                    <a:pt x="158980" y="285750"/>
                  </a:cubicBezTo>
                  <a:cubicBezTo>
                    <a:pt x="160038" y="300567"/>
                    <a:pt x="163742" y="323850"/>
                    <a:pt x="149455" y="339725"/>
                  </a:cubicBezTo>
                  <a:cubicBezTo>
                    <a:pt x="135167" y="355600"/>
                    <a:pt x="94422" y="364067"/>
                    <a:pt x="73255" y="381000"/>
                  </a:cubicBezTo>
                  <a:cubicBezTo>
                    <a:pt x="52088" y="397933"/>
                    <a:pt x="37271" y="419629"/>
                    <a:pt x="22455" y="441325"/>
                  </a:cubicBezTo>
                </a:path>
              </a:pathLst>
            </a:custGeom>
            <a:noFill/>
            <a:ln w="635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7" name="Полилиния 306"/>
            <p:cNvSpPr/>
            <p:nvPr/>
          </p:nvSpPr>
          <p:spPr>
            <a:xfrm>
              <a:off x="16702693" y="-1965781"/>
              <a:ext cx="9014460" cy="3204799"/>
            </a:xfrm>
            <a:custGeom>
              <a:avLst/>
              <a:gdLst>
                <a:gd name="connsiteX0" fmla="*/ 9014460 w 9014460"/>
                <a:gd name="connsiteY0" fmla="*/ 423499 h 3204799"/>
                <a:gd name="connsiteX1" fmla="*/ 8930640 w 9014460"/>
                <a:gd name="connsiteY1" fmla="*/ 446359 h 3204799"/>
                <a:gd name="connsiteX2" fmla="*/ 8877300 w 9014460"/>
                <a:gd name="connsiteY2" fmla="*/ 530179 h 3204799"/>
                <a:gd name="connsiteX3" fmla="*/ 8823960 w 9014460"/>
                <a:gd name="connsiteY3" fmla="*/ 575899 h 3204799"/>
                <a:gd name="connsiteX4" fmla="*/ 8801100 w 9014460"/>
                <a:gd name="connsiteY4" fmla="*/ 583519 h 3204799"/>
                <a:gd name="connsiteX5" fmla="*/ 8755380 w 9014460"/>
                <a:gd name="connsiteY5" fmla="*/ 583519 h 3204799"/>
                <a:gd name="connsiteX6" fmla="*/ 8663940 w 9014460"/>
                <a:gd name="connsiteY6" fmla="*/ 583519 h 3204799"/>
                <a:gd name="connsiteX7" fmla="*/ 8564880 w 9014460"/>
                <a:gd name="connsiteY7" fmla="*/ 530179 h 3204799"/>
                <a:gd name="connsiteX8" fmla="*/ 8496300 w 9014460"/>
                <a:gd name="connsiteY8" fmla="*/ 484459 h 3204799"/>
                <a:gd name="connsiteX9" fmla="*/ 8481060 w 9014460"/>
                <a:gd name="connsiteY9" fmla="*/ 415879 h 3204799"/>
                <a:gd name="connsiteX10" fmla="*/ 8420100 w 9014460"/>
                <a:gd name="connsiteY10" fmla="*/ 339679 h 3204799"/>
                <a:gd name="connsiteX11" fmla="*/ 8336280 w 9014460"/>
                <a:gd name="connsiteY11" fmla="*/ 271099 h 3204799"/>
                <a:gd name="connsiteX12" fmla="*/ 8199120 w 9014460"/>
                <a:gd name="connsiteY12" fmla="*/ 95839 h 3204799"/>
                <a:gd name="connsiteX13" fmla="*/ 8115300 w 9014460"/>
                <a:gd name="connsiteY13" fmla="*/ 19639 h 3204799"/>
                <a:gd name="connsiteX14" fmla="*/ 8061960 w 9014460"/>
                <a:gd name="connsiteY14" fmla="*/ 19639 h 3204799"/>
                <a:gd name="connsiteX15" fmla="*/ 8031480 w 9014460"/>
                <a:gd name="connsiteY15" fmla="*/ 19639 h 3204799"/>
                <a:gd name="connsiteX16" fmla="*/ 7978140 w 9014460"/>
                <a:gd name="connsiteY16" fmla="*/ 50119 h 3204799"/>
                <a:gd name="connsiteX17" fmla="*/ 7940040 w 9014460"/>
                <a:gd name="connsiteY17" fmla="*/ 57739 h 3204799"/>
                <a:gd name="connsiteX18" fmla="*/ 7894320 w 9014460"/>
                <a:gd name="connsiteY18" fmla="*/ 27259 h 3204799"/>
                <a:gd name="connsiteX19" fmla="*/ 7840980 w 9014460"/>
                <a:gd name="connsiteY19" fmla="*/ 4399 h 3204799"/>
                <a:gd name="connsiteX20" fmla="*/ 7780020 w 9014460"/>
                <a:gd name="connsiteY20" fmla="*/ 4399 h 3204799"/>
                <a:gd name="connsiteX21" fmla="*/ 7696200 w 9014460"/>
                <a:gd name="connsiteY21" fmla="*/ 50119 h 3204799"/>
                <a:gd name="connsiteX22" fmla="*/ 7627620 w 9014460"/>
                <a:gd name="connsiteY22" fmla="*/ 72979 h 3204799"/>
                <a:gd name="connsiteX23" fmla="*/ 7505700 w 9014460"/>
                <a:gd name="connsiteY23" fmla="*/ 95839 h 3204799"/>
                <a:gd name="connsiteX24" fmla="*/ 7429500 w 9014460"/>
                <a:gd name="connsiteY24" fmla="*/ 172039 h 3204799"/>
                <a:gd name="connsiteX25" fmla="*/ 7345680 w 9014460"/>
                <a:gd name="connsiteY25" fmla="*/ 187279 h 3204799"/>
                <a:gd name="connsiteX26" fmla="*/ 7254240 w 9014460"/>
                <a:gd name="connsiteY26" fmla="*/ 202519 h 3204799"/>
                <a:gd name="connsiteX27" fmla="*/ 7155180 w 9014460"/>
                <a:gd name="connsiteY27" fmla="*/ 217759 h 3204799"/>
                <a:gd name="connsiteX28" fmla="*/ 6926580 w 9014460"/>
                <a:gd name="connsiteY28" fmla="*/ 232999 h 3204799"/>
                <a:gd name="connsiteX29" fmla="*/ 6842760 w 9014460"/>
                <a:gd name="connsiteY29" fmla="*/ 248239 h 3204799"/>
                <a:gd name="connsiteX30" fmla="*/ 6659880 w 9014460"/>
                <a:gd name="connsiteY30" fmla="*/ 263479 h 3204799"/>
                <a:gd name="connsiteX31" fmla="*/ 6438900 w 9014460"/>
                <a:gd name="connsiteY31" fmla="*/ 271099 h 3204799"/>
                <a:gd name="connsiteX32" fmla="*/ 6309360 w 9014460"/>
                <a:gd name="connsiteY32" fmla="*/ 248239 h 3204799"/>
                <a:gd name="connsiteX33" fmla="*/ 6164580 w 9014460"/>
                <a:gd name="connsiteY33" fmla="*/ 263479 h 3204799"/>
                <a:gd name="connsiteX34" fmla="*/ 5943600 w 9014460"/>
                <a:gd name="connsiteY34" fmla="*/ 362539 h 3204799"/>
                <a:gd name="connsiteX35" fmla="*/ 5768340 w 9014460"/>
                <a:gd name="connsiteY35" fmla="*/ 476839 h 3204799"/>
                <a:gd name="connsiteX36" fmla="*/ 5722620 w 9014460"/>
                <a:gd name="connsiteY36" fmla="*/ 507319 h 3204799"/>
                <a:gd name="connsiteX37" fmla="*/ 5699760 w 9014460"/>
                <a:gd name="connsiteY37" fmla="*/ 530179 h 3204799"/>
                <a:gd name="connsiteX38" fmla="*/ 5669280 w 9014460"/>
                <a:gd name="connsiteY38" fmla="*/ 530179 h 3204799"/>
                <a:gd name="connsiteX39" fmla="*/ 5593080 w 9014460"/>
                <a:gd name="connsiteY39" fmla="*/ 560659 h 3204799"/>
                <a:gd name="connsiteX40" fmla="*/ 5554980 w 9014460"/>
                <a:gd name="connsiteY40" fmla="*/ 613999 h 3204799"/>
                <a:gd name="connsiteX41" fmla="*/ 5471160 w 9014460"/>
                <a:gd name="connsiteY41" fmla="*/ 667339 h 3204799"/>
                <a:gd name="connsiteX42" fmla="*/ 5387340 w 9014460"/>
                <a:gd name="connsiteY42" fmla="*/ 697819 h 3204799"/>
                <a:gd name="connsiteX43" fmla="*/ 5318760 w 9014460"/>
                <a:gd name="connsiteY43" fmla="*/ 705439 h 3204799"/>
                <a:gd name="connsiteX44" fmla="*/ 5265420 w 9014460"/>
                <a:gd name="connsiteY44" fmla="*/ 728299 h 3204799"/>
                <a:gd name="connsiteX45" fmla="*/ 5181600 w 9014460"/>
                <a:gd name="connsiteY45" fmla="*/ 766399 h 3204799"/>
                <a:gd name="connsiteX46" fmla="*/ 5044440 w 9014460"/>
                <a:gd name="connsiteY46" fmla="*/ 781639 h 3204799"/>
                <a:gd name="connsiteX47" fmla="*/ 4968240 w 9014460"/>
                <a:gd name="connsiteY47" fmla="*/ 781639 h 3204799"/>
                <a:gd name="connsiteX48" fmla="*/ 4869180 w 9014460"/>
                <a:gd name="connsiteY48" fmla="*/ 781639 h 3204799"/>
                <a:gd name="connsiteX49" fmla="*/ 4800600 w 9014460"/>
                <a:gd name="connsiteY49" fmla="*/ 804499 h 3204799"/>
                <a:gd name="connsiteX50" fmla="*/ 4724400 w 9014460"/>
                <a:gd name="connsiteY50" fmla="*/ 842599 h 3204799"/>
                <a:gd name="connsiteX51" fmla="*/ 4617720 w 9014460"/>
                <a:gd name="connsiteY51" fmla="*/ 842599 h 3204799"/>
                <a:gd name="connsiteX52" fmla="*/ 4556760 w 9014460"/>
                <a:gd name="connsiteY52" fmla="*/ 895939 h 3204799"/>
                <a:gd name="connsiteX53" fmla="*/ 4442460 w 9014460"/>
                <a:gd name="connsiteY53" fmla="*/ 926419 h 3204799"/>
                <a:gd name="connsiteX54" fmla="*/ 4312920 w 9014460"/>
                <a:gd name="connsiteY54" fmla="*/ 918799 h 3204799"/>
                <a:gd name="connsiteX55" fmla="*/ 4221480 w 9014460"/>
                <a:gd name="connsiteY55" fmla="*/ 926419 h 3204799"/>
                <a:gd name="connsiteX56" fmla="*/ 4175760 w 9014460"/>
                <a:gd name="connsiteY56" fmla="*/ 941659 h 3204799"/>
                <a:gd name="connsiteX57" fmla="*/ 4107180 w 9014460"/>
                <a:gd name="connsiteY57" fmla="*/ 949279 h 3204799"/>
                <a:gd name="connsiteX58" fmla="*/ 4061460 w 9014460"/>
                <a:gd name="connsiteY58" fmla="*/ 941659 h 3204799"/>
                <a:gd name="connsiteX59" fmla="*/ 3992880 w 9014460"/>
                <a:gd name="connsiteY59" fmla="*/ 934039 h 3204799"/>
                <a:gd name="connsiteX60" fmla="*/ 3901440 w 9014460"/>
                <a:gd name="connsiteY60" fmla="*/ 949279 h 3204799"/>
                <a:gd name="connsiteX61" fmla="*/ 3832860 w 9014460"/>
                <a:gd name="connsiteY61" fmla="*/ 972139 h 3204799"/>
                <a:gd name="connsiteX62" fmla="*/ 3733800 w 9014460"/>
                <a:gd name="connsiteY62" fmla="*/ 979759 h 3204799"/>
                <a:gd name="connsiteX63" fmla="*/ 3345180 w 9014460"/>
                <a:gd name="connsiteY63" fmla="*/ 934039 h 3204799"/>
                <a:gd name="connsiteX64" fmla="*/ 3208020 w 9014460"/>
                <a:gd name="connsiteY64" fmla="*/ 911179 h 3204799"/>
                <a:gd name="connsiteX65" fmla="*/ 3131820 w 9014460"/>
                <a:gd name="connsiteY65" fmla="*/ 873079 h 3204799"/>
                <a:gd name="connsiteX66" fmla="*/ 3002280 w 9014460"/>
                <a:gd name="connsiteY66" fmla="*/ 873079 h 3204799"/>
                <a:gd name="connsiteX67" fmla="*/ 2887980 w 9014460"/>
                <a:gd name="connsiteY67" fmla="*/ 941659 h 3204799"/>
                <a:gd name="connsiteX68" fmla="*/ 2842260 w 9014460"/>
                <a:gd name="connsiteY68" fmla="*/ 979759 h 3204799"/>
                <a:gd name="connsiteX69" fmla="*/ 2651760 w 9014460"/>
                <a:gd name="connsiteY69" fmla="*/ 1048339 h 3204799"/>
                <a:gd name="connsiteX70" fmla="*/ 2339340 w 9014460"/>
                <a:gd name="connsiteY70" fmla="*/ 1063579 h 3204799"/>
                <a:gd name="connsiteX71" fmla="*/ 2133600 w 9014460"/>
                <a:gd name="connsiteY71" fmla="*/ 1063579 h 3204799"/>
                <a:gd name="connsiteX72" fmla="*/ 1996440 w 9014460"/>
                <a:gd name="connsiteY72" fmla="*/ 1086439 h 3204799"/>
                <a:gd name="connsiteX73" fmla="*/ 1889760 w 9014460"/>
                <a:gd name="connsiteY73" fmla="*/ 1109299 h 3204799"/>
                <a:gd name="connsiteX74" fmla="*/ 1813560 w 9014460"/>
                <a:gd name="connsiteY74" fmla="*/ 1162639 h 3204799"/>
                <a:gd name="connsiteX75" fmla="*/ 1706880 w 9014460"/>
                <a:gd name="connsiteY75" fmla="*/ 1223599 h 3204799"/>
                <a:gd name="connsiteX76" fmla="*/ 1600200 w 9014460"/>
                <a:gd name="connsiteY76" fmla="*/ 1292179 h 3204799"/>
                <a:gd name="connsiteX77" fmla="*/ 1501140 w 9014460"/>
                <a:gd name="connsiteY77" fmla="*/ 1337899 h 3204799"/>
                <a:gd name="connsiteX78" fmla="*/ 1440180 w 9014460"/>
                <a:gd name="connsiteY78" fmla="*/ 1383619 h 3204799"/>
                <a:gd name="connsiteX79" fmla="*/ 1386840 w 9014460"/>
                <a:gd name="connsiteY79" fmla="*/ 1406479 h 3204799"/>
                <a:gd name="connsiteX80" fmla="*/ 1325880 w 9014460"/>
                <a:gd name="connsiteY80" fmla="*/ 1368379 h 3204799"/>
                <a:gd name="connsiteX81" fmla="*/ 1219200 w 9014460"/>
                <a:gd name="connsiteY81" fmla="*/ 1375999 h 3204799"/>
                <a:gd name="connsiteX82" fmla="*/ 1165860 w 9014460"/>
                <a:gd name="connsiteY82" fmla="*/ 1444579 h 3204799"/>
                <a:gd name="connsiteX83" fmla="*/ 1181100 w 9014460"/>
                <a:gd name="connsiteY83" fmla="*/ 1513159 h 3204799"/>
                <a:gd name="connsiteX84" fmla="*/ 1112520 w 9014460"/>
                <a:gd name="connsiteY84" fmla="*/ 1551259 h 3204799"/>
                <a:gd name="connsiteX85" fmla="*/ 1082040 w 9014460"/>
                <a:gd name="connsiteY85" fmla="*/ 1589359 h 3204799"/>
                <a:gd name="connsiteX86" fmla="*/ 1097280 w 9014460"/>
                <a:gd name="connsiteY86" fmla="*/ 1650319 h 3204799"/>
                <a:gd name="connsiteX87" fmla="*/ 1028700 w 9014460"/>
                <a:gd name="connsiteY87" fmla="*/ 1726519 h 3204799"/>
                <a:gd name="connsiteX88" fmla="*/ 1021080 w 9014460"/>
                <a:gd name="connsiteY88" fmla="*/ 1795099 h 3204799"/>
                <a:gd name="connsiteX89" fmla="*/ 1059180 w 9014460"/>
                <a:gd name="connsiteY89" fmla="*/ 1863679 h 3204799"/>
                <a:gd name="connsiteX90" fmla="*/ 1021080 w 9014460"/>
                <a:gd name="connsiteY90" fmla="*/ 1932259 h 3204799"/>
                <a:gd name="connsiteX91" fmla="*/ 906780 w 9014460"/>
                <a:gd name="connsiteY91" fmla="*/ 2046559 h 3204799"/>
                <a:gd name="connsiteX92" fmla="*/ 792480 w 9014460"/>
                <a:gd name="connsiteY92" fmla="*/ 2115139 h 3204799"/>
                <a:gd name="connsiteX93" fmla="*/ 716280 w 9014460"/>
                <a:gd name="connsiteY93" fmla="*/ 2130379 h 3204799"/>
                <a:gd name="connsiteX94" fmla="*/ 624840 w 9014460"/>
                <a:gd name="connsiteY94" fmla="*/ 2214199 h 3204799"/>
                <a:gd name="connsiteX95" fmla="*/ 579120 w 9014460"/>
                <a:gd name="connsiteY95" fmla="*/ 2267539 h 3204799"/>
                <a:gd name="connsiteX96" fmla="*/ 457200 w 9014460"/>
                <a:gd name="connsiteY96" fmla="*/ 2435179 h 3204799"/>
                <a:gd name="connsiteX97" fmla="*/ 419100 w 9014460"/>
                <a:gd name="connsiteY97" fmla="*/ 2511379 h 3204799"/>
                <a:gd name="connsiteX98" fmla="*/ 297180 w 9014460"/>
                <a:gd name="connsiteY98" fmla="*/ 2648539 h 3204799"/>
                <a:gd name="connsiteX99" fmla="*/ 251460 w 9014460"/>
                <a:gd name="connsiteY99" fmla="*/ 2839039 h 3204799"/>
                <a:gd name="connsiteX100" fmla="*/ 236220 w 9014460"/>
                <a:gd name="connsiteY100" fmla="*/ 2884759 h 3204799"/>
                <a:gd name="connsiteX101" fmla="*/ 198120 w 9014460"/>
                <a:gd name="connsiteY101" fmla="*/ 3014299 h 3204799"/>
                <a:gd name="connsiteX102" fmla="*/ 129540 w 9014460"/>
                <a:gd name="connsiteY102" fmla="*/ 3098119 h 3204799"/>
                <a:gd name="connsiteX103" fmla="*/ 0 w 9014460"/>
                <a:gd name="connsiteY103" fmla="*/ 3204799 h 320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9014460" h="3204799">
                  <a:moveTo>
                    <a:pt x="9014460" y="423499"/>
                  </a:moveTo>
                  <a:cubicBezTo>
                    <a:pt x="8983980" y="426039"/>
                    <a:pt x="8953500" y="428579"/>
                    <a:pt x="8930640" y="446359"/>
                  </a:cubicBezTo>
                  <a:cubicBezTo>
                    <a:pt x="8907780" y="464139"/>
                    <a:pt x="8895080" y="508589"/>
                    <a:pt x="8877300" y="530179"/>
                  </a:cubicBezTo>
                  <a:cubicBezTo>
                    <a:pt x="8859520" y="551769"/>
                    <a:pt x="8836660" y="567009"/>
                    <a:pt x="8823960" y="575899"/>
                  </a:cubicBezTo>
                  <a:cubicBezTo>
                    <a:pt x="8811260" y="584789"/>
                    <a:pt x="8812530" y="582249"/>
                    <a:pt x="8801100" y="583519"/>
                  </a:cubicBezTo>
                  <a:cubicBezTo>
                    <a:pt x="8789670" y="584789"/>
                    <a:pt x="8755380" y="583519"/>
                    <a:pt x="8755380" y="583519"/>
                  </a:cubicBezTo>
                  <a:cubicBezTo>
                    <a:pt x="8732520" y="583519"/>
                    <a:pt x="8695690" y="592409"/>
                    <a:pt x="8663940" y="583519"/>
                  </a:cubicBezTo>
                  <a:cubicBezTo>
                    <a:pt x="8632190" y="574629"/>
                    <a:pt x="8592820" y="546689"/>
                    <a:pt x="8564880" y="530179"/>
                  </a:cubicBezTo>
                  <a:cubicBezTo>
                    <a:pt x="8536940" y="513669"/>
                    <a:pt x="8510270" y="503509"/>
                    <a:pt x="8496300" y="484459"/>
                  </a:cubicBezTo>
                  <a:cubicBezTo>
                    <a:pt x="8482330" y="465409"/>
                    <a:pt x="8493760" y="440009"/>
                    <a:pt x="8481060" y="415879"/>
                  </a:cubicBezTo>
                  <a:cubicBezTo>
                    <a:pt x="8468360" y="391749"/>
                    <a:pt x="8444230" y="363809"/>
                    <a:pt x="8420100" y="339679"/>
                  </a:cubicBezTo>
                  <a:cubicBezTo>
                    <a:pt x="8395970" y="315549"/>
                    <a:pt x="8373110" y="311739"/>
                    <a:pt x="8336280" y="271099"/>
                  </a:cubicBezTo>
                  <a:cubicBezTo>
                    <a:pt x="8299450" y="230459"/>
                    <a:pt x="8235950" y="137749"/>
                    <a:pt x="8199120" y="95839"/>
                  </a:cubicBezTo>
                  <a:cubicBezTo>
                    <a:pt x="8162290" y="53929"/>
                    <a:pt x="8138160" y="32339"/>
                    <a:pt x="8115300" y="19639"/>
                  </a:cubicBezTo>
                  <a:cubicBezTo>
                    <a:pt x="8092440" y="6939"/>
                    <a:pt x="8061960" y="19639"/>
                    <a:pt x="8061960" y="19639"/>
                  </a:cubicBezTo>
                  <a:cubicBezTo>
                    <a:pt x="8047990" y="19639"/>
                    <a:pt x="8045450" y="14559"/>
                    <a:pt x="8031480" y="19639"/>
                  </a:cubicBezTo>
                  <a:cubicBezTo>
                    <a:pt x="8017510" y="24719"/>
                    <a:pt x="7993380" y="43769"/>
                    <a:pt x="7978140" y="50119"/>
                  </a:cubicBezTo>
                  <a:cubicBezTo>
                    <a:pt x="7962900" y="56469"/>
                    <a:pt x="7954010" y="61549"/>
                    <a:pt x="7940040" y="57739"/>
                  </a:cubicBezTo>
                  <a:cubicBezTo>
                    <a:pt x="7926070" y="53929"/>
                    <a:pt x="7910830" y="36149"/>
                    <a:pt x="7894320" y="27259"/>
                  </a:cubicBezTo>
                  <a:cubicBezTo>
                    <a:pt x="7877810" y="18369"/>
                    <a:pt x="7860030" y="8209"/>
                    <a:pt x="7840980" y="4399"/>
                  </a:cubicBezTo>
                  <a:cubicBezTo>
                    <a:pt x="7821930" y="589"/>
                    <a:pt x="7804150" y="-3221"/>
                    <a:pt x="7780020" y="4399"/>
                  </a:cubicBezTo>
                  <a:cubicBezTo>
                    <a:pt x="7755890" y="12019"/>
                    <a:pt x="7721600" y="38689"/>
                    <a:pt x="7696200" y="50119"/>
                  </a:cubicBezTo>
                  <a:cubicBezTo>
                    <a:pt x="7670800" y="61549"/>
                    <a:pt x="7659370" y="65359"/>
                    <a:pt x="7627620" y="72979"/>
                  </a:cubicBezTo>
                  <a:cubicBezTo>
                    <a:pt x="7595870" y="80599"/>
                    <a:pt x="7538720" y="79329"/>
                    <a:pt x="7505700" y="95839"/>
                  </a:cubicBezTo>
                  <a:cubicBezTo>
                    <a:pt x="7472680" y="112349"/>
                    <a:pt x="7456170" y="156799"/>
                    <a:pt x="7429500" y="172039"/>
                  </a:cubicBezTo>
                  <a:cubicBezTo>
                    <a:pt x="7402830" y="187279"/>
                    <a:pt x="7345680" y="187279"/>
                    <a:pt x="7345680" y="187279"/>
                  </a:cubicBezTo>
                  <a:lnTo>
                    <a:pt x="7254240" y="202519"/>
                  </a:lnTo>
                  <a:cubicBezTo>
                    <a:pt x="7222490" y="207599"/>
                    <a:pt x="7209790" y="212679"/>
                    <a:pt x="7155180" y="217759"/>
                  </a:cubicBezTo>
                  <a:cubicBezTo>
                    <a:pt x="7100570" y="222839"/>
                    <a:pt x="6978650" y="227919"/>
                    <a:pt x="6926580" y="232999"/>
                  </a:cubicBezTo>
                  <a:cubicBezTo>
                    <a:pt x="6874510" y="238079"/>
                    <a:pt x="6887210" y="243159"/>
                    <a:pt x="6842760" y="248239"/>
                  </a:cubicBezTo>
                  <a:cubicBezTo>
                    <a:pt x="6798310" y="253319"/>
                    <a:pt x="6727190" y="259669"/>
                    <a:pt x="6659880" y="263479"/>
                  </a:cubicBezTo>
                  <a:cubicBezTo>
                    <a:pt x="6592570" y="267289"/>
                    <a:pt x="6497320" y="273639"/>
                    <a:pt x="6438900" y="271099"/>
                  </a:cubicBezTo>
                  <a:cubicBezTo>
                    <a:pt x="6380480" y="268559"/>
                    <a:pt x="6355080" y="249509"/>
                    <a:pt x="6309360" y="248239"/>
                  </a:cubicBezTo>
                  <a:cubicBezTo>
                    <a:pt x="6263640" y="246969"/>
                    <a:pt x="6225540" y="244429"/>
                    <a:pt x="6164580" y="263479"/>
                  </a:cubicBezTo>
                  <a:cubicBezTo>
                    <a:pt x="6103620" y="282529"/>
                    <a:pt x="6009640" y="326979"/>
                    <a:pt x="5943600" y="362539"/>
                  </a:cubicBezTo>
                  <a:cubicBezTo>
                    <a:pt x="5877560" y="398099"/>
                    <a:pt x="5805170" y="452709"/>
                    <a:pt x="5768340" y="476839"/>
                  </a:cubicBezTo>
                  <a:cubicBezTo>
                    <a:pt x="5731510" y="500969"/>
                    <a:pt x="5734050" y="498429"/>
                    <a:pt x="5722620" y="507319"/>
                  </a:cubicBezTo>
                  <a:cubicBezTo>
                    <a:pt x="5711190" y="516209"/>
                    <a:pt x="5708650" y="526369"/>
                    <a:pt x="5699760" y="530179"/>
                  </a:cubicBezTo>
                  <a:cubicBezTo>
                    <a:pt x="5690870" y="533989"/>
                    <a:pt x="5687060" y="525099"/>
                    <a:pt x="5669280" y="530179"/>
                  </a:cubicBezTo>
                  <a:cubicBezTo>
                    <a:pt x="5651500" y="535259"/>
                    <a:pt x="5612130" y="546689"/>
                    <a:pt x="5593080" y="560659"/>
                  </a:cubicBezTo>
                  <a:cubicBezTo>
                    <a:pt x="5574030" y="574629"/>
                    <a:pt x="5575300" y="596219"/>
                    <a:pt x="5554980" y="613999"/>
                  </a:cubicBezTo>
                  <a:cubicBezTo>
                    <a:pt x="5534660" y="631779"/>
                    <a:pt x="5499100" y="653369"/>
                    <a:pt x="5471160" y="667339"/>
                  </a:cubicBezTo>
                  <a:cubicBezTo>
                    <a:pt x="5443220" y="681309"/>
                    <a:pt x="5412740" y="691469"/>
                    <a:pt x="5387340" y="697819"/>
                  </a:cubicBezTo>
                  <a:cubicBezTo>
                    <a:pt x="5361940" y="704169"/>
                    <a:pt x="5339080" y="700359"/>
                    <a:pt x="5318760" y="705439"/>
                  </a:cubicBezTo>
                  <a:cubicBezTo>
                    <a:pt x="5298440" y="710519"/>
                    <a:pt x="5288280" y="718139"/>
                    <a:pt x="5265420" y="728299"/>
                  </a:cubicBezTo>
                  <a:cubicBezTo>
                    <a:pt x="5242560" y="738459"/>
                    <a:pt x="5218430" y="757509"/>
                    <a:pt x="5181600" y="766399"/>
                  </a:cubicBezTo>
                  <a:cubicBezTo>
                    <a:pt x="5144770" y="775289"/>
                    <a:pt x="5080000" y="779099"/>
                    <a:pt x="5044440" y="781639"/>
                  </a:cubicBezTo>
                  <a:cubicBezTo>
                    <a:pt x="5008880" y="784179"/>
                    <a:pt x="4968240" y="781639"/>
                    <a:pt x="4968240" y="781639"/>
                  </a:cubicBezTo>
                  <a:cubicBezTo>
                    <a:pt x="4939030" y="781639"/>
                    <a:pt x="4897120" y="777829"/>
                    <a:pt x="4869180" y="781639"/>
                  </a:cubicBezTo>
                  <a:cubicBezTo>
                    <a:pt x="4841240" y="785449"/>
                    <a:pt x="4824730" y="794339"/>
                    <a:pt x="4800600" y="804499"/>
                  </a:cubicBezTo>
                  <a:cubicBezTo>
                    <a:pt x="4776470" y="814659"/>
                    <a:pt x="4754880" y="836249"/>
                    <a:pt x="4724400" y="842599"/>
                  </a:cubicBezTo>
                  <a:cubicBezTo>
                    <a:pt x="4693920" y="848949"/>
                    <a:pt x="4645660" y="833709"/>
                    <a:pt x="4617720" y="842599"/>
                  </a:cubicBezTo>
                  <a:cubicBezTo>
                    <a:pt x="4589780" y="851489"/>
                    <a:pt x="4585970" y="881969"/>
                    <a:pt x="4556760" y="895939"/>
                  </a:cubicBezTo>
                  <a:cubicBezTo>
                    <a:pt x="4527550" y="909909"/>
                    <a:pt x="4483100" y="922609"/>
                    <a:pt x="4442460" y="926419"/>
                  </a:cubicBezTo>
                  <a:cubicBezTo>
                    <a:pt x="4401820" y="930229"/>
                    <a:pt x="4349750" y="918799"/>
                    <a:pt x="4312920" y="918799"/>
                  </a:cubicBezTo>
                  <a:cubicBezTo>
                    <a:pt x="4276090" y="918799"/>
                    <a:pt x="4244340" y="922609"/>
                    <a:pt x="4221480" y="926419"/>
                  </a:cubicBezTo>
                  <a:cubicBezTo>
                    <a:pt x="4198620" y="930229"/>
                    <a:pt x="4194810" y="937849"/>
                    <a:pt x="4175760" y="941659"/>
                  </a:cubicBezTo>
                  <a:cubicBezTo>
                    <a:pt x="4156710" y="945469"/>
                    <a:pt x="4126230" y="949279"/>
                    <a:pt x="4107180" y="949279"/>
                  </a:cubicBezTo>
                  <a:cubicBezTo>
                    <a:pt x="4088130" y="949279"/>
                    <a:pt x="4080510" y="944199"/>
                    <a:pt x="4061460" y="941659"/>
                  </a:cubicBezTo>
                  <a:cubicBezTo>
                    <a:pt x="4042410" y="939119"/>
                    <a:pt x="4019550" y="932769"/>
                    <a:pt x="3992880" y="934039"/>
                  </a:cubicBezTo>
                  <a:cubicBezTo>
                    <a:pt x="3966210" y="935309"/>
                    <a:pt x="3928110" y="942929"/>
                    <a:pt x="3901440" y="949279"/>
                  </a:cubicBezTo>
                  <a:cubicBezTo>
                    <a:pt x="3874770" y="955629"/>
                    <a:pt x="3860800" y="967059"/>
                    <a:pt x="3832860" y="972139"/>
                  </a:cubicBezTo>
                  <a:cubicBezTo>
                    <a:pt x="3804920" y="977219"/>
                    <a:pt x="3815080" y="986109"/>
                    <a:pt x="3733800" y="979759"/>
                  </a:cubicBezTo>
                  <a:cubicBezTo>
                    <a:pt x="3652520" y="973409"/>
                    <a:pt x="3432810" y="945469"/>
                    <a:pt x="3345180" y="934039"/>
                  </a:cubicBezTo>
                  <a:cubicBezTo>
                    <a:pt x="3257550" y="922609"/>
                    <a:pt x="3243580" y="921339"/>
                    <a:pt x="3208020" y="911179"/>
                  </a:cubicBezTo>
                  <a:cubicBezTo>
                    <a:pt x="3172460" y="901019"/>
                    <a:pt x="3166110" y="879429"/>
                    <a:pt x="3131820" y="873079"/>
                  </a:cubicBezTo>
                  <a:cubicBezTo>
                    <a:pt x="3097530" y="866729"/>
                    <a:pt x="3042920" y="861649"/>
                    <a:pt x="3002280" y="873079"/>
                  </a:cubicBezTo>
                  <a:cubicBezTo>
                    <a:pt x="2961640" y="884509"/>
                    <a:pt x="2914650" y="923879"/>
                    <a:pt x="2887980" y="941659"/>
                  </a:cubicBezTo>
                  <a:cubicBezTo>
                    <a:pt x="2861310" y="959439"/>
                    <a:pt x="2881630" y="961979"/>
                    <a:pt x="2842260" y="979759"/>
                  </a:cubicBezTo>
                  <a:cubicBezTo>
                    <a:pt x="2802890" y="997539"/>
                    <a:pt x="2735580" y="1034369"/>
                    <a:pt x="2651760" y="1048339"/>
                  </a:cubicBezTo>
                  <a:cubicBezTo>
                    <a:pt x="2567940" y="1062309"/>
                    <a:pt x="2425700" y="1061039"/>
                    <a:pt x="2339340" y="1063579"/>
                  </a:cubicBezTo>
                  <a:cubicBezTo>
                    <a:pt x="2252980" y="1066119"/>
                    <a:pt x="2190750" y="1059769"/>
                    <a:pt x="2133600" y="1063579"/>
                  </a:cubicBezTo>
                  <a:cubicBezTo>
                    <a:pt x="2076450" y="1067389"/>
                    <a:pt x="2037080" y="1078819"/>
                    <a:pt x="1996440" y="1086439"/>
                  </a:cubicBezTo>
                  <a:cubicBezTo>
                    <a:pt x="1955800" y="1094059"/>
                    <a:pt x="1920240" y="1096599"/>
                    <a:pt x="1889760" y="1109299"/>
                  </a:cubicBezTo>
                  <a:cubicBezTo>
                    <a:pt x="1859280" y="1121999"/>
                    <a:pt x="1844040" y="1143589"/>
                    <a:pt x="1813560" y="1162639"/>
                  </a:cubicBezTo>
                  <a:cubicBezTo>
                    <a:pt x="1783080" y="1181689"/>
                    <a:pt x="1742440" y="1202009"/>
                    <a:pt x="1706880" y="1223599"/>
                  </a:cubicBezTo>
                  <a:cubicBezTo>
                    <a:pt x="1671320" y="1245189"/>
                    <a:pt x="1634490" y="1273129"/>
                    <a:pt x="1600200" y="1292179"/>
                  </a:cubicBezTo>
                  <a:cubicBezTo>
                    <a:pt x="1565910" y="1311229"/>
                    <a:pt x="1527810" y="1322659"/>
                    <a:pt x="1501140" y="1337899"/>
                  </a:cubicBezTo>
                  <a:cubicBezTo>
                    <a:pt x="1474470" y="1353139"/>
                    <a:pt x="1459230" y="1372189"/>
                    <a:pt x="1440180" y="1383619"/>
                  </a:cubicBezTo>
                  <a:cubicBezTo>
                    <a:pt x="1421130" y="1395049"/>
                    <a:pt x="1405890" y="1409019"/>
                    <a:pt x="1386840" y="1406479"/>
                  </a:cubicBezTo>
                  <a:cubicBezTo>
                    <a:pt x="1367790" y="1403939"/>
                    <a:pt x="1353820" y="1373459"/>
                    <a:pt x="1325880" y="1368379"/>
                  </a:cubicBezTo>
                  <a:cubicBezTo>
                    <a:pt x="1297940" y="1363299"/>
                    <a:pt x="1245870" y="1363299"/>
                    <a:pt x="1219200" y="1375999"/>
                  </a:cubicBezTo>
                  <a:cubicBezTo>
                    <a:pt x="1192530" y="1388699"/>
                    <a:pt x="1172210" y="1421719"/>
                    <a:pt x="1165860" y="1444579"/>
                  </a:cubicBezTo>
                  <a:cubicBezTo>
                    <a:pt x="1159510" y="1467439"/>
                    <a:pt x="1189990" y="1495379"/>
                    <a:pt x="1181100" y="1513159"/>
                  </a:cubicBezTo>
                  <a:cubicBezTo>
                    <a:pt x="1172210" y="1530939"/>
                    <a:pt x="1129030" y="1538559"/>
                    <a:pt x="1112520" y="1551259"/>
                  </a:cubicBezTo>
                  <a:cubicBezTo>
                    <a:pt x="1096010" y="1563959"/>
                    <a:pt x="1084580" y="1572849"/>
                    <a:pt x="1082040" y="1589359"/>
                  </a:cubicBezTo>
                  <a:cubicBezTo>
                    <a:pt x="1079500" y="1605869"/>
                    <a:pt x="1106170" y="1627459"/>
                    <a:pt x="1097280" y="1650319"/>
                  </a:cubicBezTo>
                  <a:cubicBezTo>
                    <a:pt x="1088390" y="1673179"/>
                    <a:pt x="1041400" y="1702389"/>
                    <a:pt x="1028700" y="1726519"/>
                  </a:cubicBezTo>
                  <a:cubicBezTo>
                    <a:pt x="1016000" y="1750649"/>
                    <a:pt x="1016000" y="1772239"/>
                    <a:pt x="1021080" y="1795099"/>
                  </a:cubicBezTo>
                  <a:cubicBezTo>
                    <a:pt x="1026160" y="1817959"/>
                    <a:pt x="1059180" y="1840819"/>
                    <a:pt x="1059180" y="1863679"/>
                  </a:cubicBezTo>
                  <a:cubicBezTo>
                    <a:pt x="1059180" y="1886539"/>
                    <a:pt x="1046480" y="1901779"/>
                    <a:pt x="1021080" y="1932259"/>
                  </a:cubicBezTo>
                  <a:cubicBezTo>
                    <a:pt x="995680" y="1962739"/>
                    <a:pt x="944880" y="2016079"/>
                    <a:pt x="906780" y="2046559"/>
                  </a:cubicBezTo>
                  <a:cubicBezTo>
                    <a:pt x="868680" y="2077039"/>
                    <a:pt x="824230" y="2101169"/>
                    <a:pt x="792480" y="2115139"/>
                  </a:cubicBezTo>
                  <a:cubicBezTo>
                    <a:pt x="760730" y="2129109"/>
                    <a:pt x="744220" y="2113869"/>
                    <a:pt x="716280" y="2130379"/>
                  </a:cubicBezTo>
                  <a:cubicBezTo>
                    <a:pt x="688340" y="2146889"/>
                    <a:pt x="647700" y="2191339"/>
                    <a:pt x="624840" y="2214199"/>
                  </a:cubicBezTo>
                  <a:cubicBezTo>
                    <a:pt x="601980" y="2237059"/>
                    <a:pt x="607060" y="2230709"/>
                    <a:pt x="579120" y="2267539"/>
                  </a:cubicBezTo>
                  <a:cubicBezTo>
                    <a:pt x="551180" y="2304369"/>
                    <a:pt x="483870" y="2394539"/>
                    <a:pt x="457200" y="2435179"/>
                  </a:cubicBezTo>
                  <a:cubicBezTo>
                    <a:pt x="430530" y="2475819"/>
                    <a:pt x="445770" y="2475819"/>
                    <a:pt x="419100" y="2511379"/>
                  </a:cubicBezTo>
                  <a:cubicBezTo>
                    <a:pt x="392430" y="2546939"/>
                    <a:pt x="325120" y="2593929"/>
                    <a:pt x="297180" y="2648539"/>
                  </a:cubicBezTo>
                  <a:cubicBezTo>
                    <a:pt x="269240" y="2703149"/>
                    <a:pt x="261620" y="2799669"/>
                    <a:pt x="251460" y="2839039"/>
                  </a:cubicBezTo>
                  <a:cubicBezTo>
                    <a:pt x="241300" y="2878409"/>
                    <a:pt x="245110" y="2855549"/>
                    <a:pt x="236220" y="2884759"/>
                  </a:cubicBezTo>
                  <a:cubicBezTo>
                    <a:pt x="227330" y="2913969"/>
                    <a:pt x="215900" y="2978739"/>
                    <a:pt x="198120" y="3014299"/>
                  </a:cubicBezTo>
                  <a:cubicBezTo>
                    <a:pt x="180340" y="3049859"/>
                    <a:pt x="162560" y="3066369"/>
                    <a:pt x="129540" y="3098119"/>
                  </a:cubicBezTo>
                  <a:cubicBezTo>
                    <a:pt x="96520" y="3129869"/>
                    <a:pt x="48260" y="3167334"/>
                    <a:pt x="0" y="3204799"/>
                  </a:cubicBezTo>
                </a:path>
              </a:pathLst>
            </a:custGeom>
            <a:noFill/>
            <a:ln w="1016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8" name="Группа 307"/>
          <p:cNvGrpSpPr/>
          <p:nvPr/>
        </p:nvGrpSpPr>
        <p:grpSpPr>
          <a:xfrm>
            <a:off x="2839129" y="912168"/>
            <a:ext cx="9515475" cy="6608763"/>
            <a:chOff x="2838450" y="911225"/>
            <a:chExt cx="9515475" cy="6608763"/>
          </a:xfrm>
        </p:grpSpPr>
        <p:sp>
          <p:nvSpPr>
            <p:cNvPr id="309" name="Полилиния 308"/>
            <p:cNvSpPr/>
            <p:nvPr/>
          </p:nvSpPr>
          <p:spPr>
            <a:xfrm>
              <a:off x="2838450" y="5105315"/>
              <a:ext cx="1957388" cy="314410"/>
            </a:xfrm>
            <a:custGeom>
              <a:avLst/>
              <a:gdLst>
                <a:gd name="connsiteX0" fmla="*/ 1957388 w 1957388"/>
                <a:gd name="connsiteY0" fmla="*/ 314410 h 314410"/>
                <a:gd name="connsiteX1" fmla="*/ 1733550 w 1957388"/>
                <a:gd name="connsiteY1" fmla="*/ 233448 h 314410"/>
                <a:gd name="connsiteX2" fmla="*/ 1576388 w 1957388"/>
                <a:gd name="connsiteY2" fmla="*/ 195348 h 314410"/>
                <a:gd name="connsiteX3" fmla="*/ 1447800 w 1957388"/>
                <a:gd name="connsiteY3" fmla="*/ 171535 h 314410"/>
                <a:gd name="connsiteX4" fmla="*/ 1262063 w 1957388"/>
                <a:gd name="connsiteY4" fmla="*/ 204873 h 314410"/>
                <a:gd name="connsiteX5" fmla="*/ 1052513 w 1957388"/>
                <a:gd name="connsiteY5" fmla="*/ 238210 h 314410"/>
                <a:gd name="connsiteX6" fmla="*/ 1019175 w 1957388"/>
                <a:gd name="connsiteY6" fmla="*/ 233448 h 314410"/>
                <a:gd name="connsiteX7" fmla="*/ 809625 w 1957388"/>
                <a:gd name="connsiteY7" fmla="*/ 257260 h 314410"/>
                <a:gd name="connsiteX8" fmla="*/ 704850 w 1957388"/>
                <a:gd name="connsiteY8" fmla="*/ 262023 h 314410"/>
                <a:gd name="connsiteX9" fmla="*/ 581025 w 1957388"/>
                <a:gd name="connsiteY9" fmla="*/ 285835 h 314410"/>
                <a:gd name="connsiteX10" fmla="*/ 481013 w 1957388"/>
                <a:gd name="connsiteY10" fmla="*/ 262023 h 314410"/>
                <a:gd name="connsiteX11" fmla="*/ 214313 w 1957388"/>
                <a:gd name="connsiteY11" fmla="*/ 61998 h 314410"/>
                <a:gd name="connsiteX12" fmla="*/ 123825 w 1957388"/>
                <a:gd name="connsiteY12" fmla="*/ 14373 h 314410"/>
                <a:gd name="connsiteX13" fmla="*/ 66675 w 1957388"/>
                <a:gd name="connsiteY13" fmla="*/ 85 h 314410"/>
                <a:gd name="connsiteX14" fmla="*/ 33338 w 1957388"/>
                <a:gd name="connsiteY14" fmla="*/ 19135 h 314410"/>
                <a:gd name="connsiteX15" fmla="*/ 0 w 1957388"/>
                <a:gd name="connsiteY15" fmla="*/ 42948 h 314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57388" h="314410">
                  <a:moveTo>
                    <a:pt x="1957388" y="314410"/>
                  </a:moveTo>
                  <a:cubicBezTo>
                    <a:pt x="1877219" y="283851"/>
                    <a:pt x="1797050" y="253292"/>
                    <a:pt x="1733550" y="233448"/>
                  </a:cubicBezTo>
                  <a:cubicBezTo>
                    <a:pt x="1670050" y="213604"/>
                    <a:pt x="1624013" y="205667"/>
                    <a:pt x="1576388" y="195348"/>
                  </a:cubicBezTo>
                  <a:cubicBezTo>
                    <a:pt x="1528763" y="185029"/>
                    <a:pt x="1500187" y="169948"/>
                    <a:pt x="1447800" y="171535"/>
                  </a:cubicBezTo>
                  <a:cubicBezTo>
                    <a:pt x="1395413" y="173122"/>
                    <a:pt x="1262063" y="204873"/>
                    <a:pt x="1262063" y="204873"/>
                  </a:cubicBezTo>
                  <a:lnTo>
                    <a:pt x="1052513" y="238210"/>
                  </a:lnTo>
                  <a:cubicBezTo>
                    <a:pt x="1012032" y="242972"/>
                    <a:pt x="1059656" y="230273"/>
                    <a:pt x="1019175" y="233448"/>
                  </a:cubicBezTo>
                  <a:cubicBezTo>
                    <a:pt x="978694" y="236623"/>
                    <a:pt x="862012" y="252498"/>
                    <a:pt x="809625" y="257260"/>
                  </a:cubicBezTo>
                  <a:cubicBezTo>
                    <a:pt x="757238" y="262022"/>
                    <a:pt x="742950" y="257260"/>
                    <a:pt x="704850" y="262023"/>
                  </a:cubicBezTo>
                  <a:cubicBezTo>
                    <a:pt x="666750" y="266785"/>
                    <a:pt x="618331" y="285835"/>
                    <a:pt x="581025" y="285835"/>
                  </a:cubicBezTo>
                  <a:cubicBezTo>
                    <a:pt x="543719" y="285835"/>
                    <a:pt x="542132" y="299329"/>
                    <a:pt x="481013" y="262023"/>
                  </a:cubicBezTo>
                  <a:cubicBezTo>
                    <a:pt x="419894" y="224717"/>
                    <a:pt x="273844" y="103273"/>
                    <a:pt x="214313" y="61998"/>
                  </a:cubicBezTo>
                  <a:cubicBezTo>
                    <a:pt x="154782" y="20723"/>
                    <a:pt x="148431" y="24692"/>
                    <a:pt x="123825" y="14373"/>
                  </a:cubicBezTo>
                  <a:cubicBezTo>
                    <a:pt x="99219" y="4054"/>
                    <a:pt x="81756" y="-709"/>
                    <a:pt x="66675" y="85"/>
                  </a:cubicBezTo>
                  <a:cubicBezTo>
                    <a:pt x="51594" y="879"/>
                    <a:pt x="44450" y="11991"/>
                    <a:pt x="33338" y="19135"/>
                  </a:cubicBezTo>
                  <a:cubicBezTo>
                    <a:pt x="22226" y="26279"/>
                    <a:pt x="11113" y="34613"/>
                    <a:pt x="0" y="42948"/>
                  </a:cubicBezTo>
                </a:path>
              </a:pathLst>
            </a:cu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0" name="Полилиния 309"/>
            <p:cNvSpPr/>
            <p:nvPr/>
          </p:nvSpPr>
          <p:spPr>
            <a:xfrm>
              <a:off x="5810250" y="1752600"/>
              <a:ext cx="423863" cy="1423988"/>
            </a:xfrm>
            <a:custGeom>
              <a:avLst/>
              <a:gdLst>
                <a:gd name="connsiteX0" fmla="*/ 0 w 423863"/>
                <a:gd name="connsiteY0" fmla="*/ 1423988 h 1423988"/>
                <a:gd name="connsiteX1" fmla="*/ 52388 w 423863"/>
                <a:gd name="connsiteY1" fmla="*/ 1219200 h 1423988"/>
                <a:gd name="connsiteX2" fmla="*/ 119063 w 423863"/>
                <a:gd name="connsiteY2" fmla="*/ 990600 h 1423988"/>
                <a:gd name="connsiteX3" fmla="*/ 180975 w 423863"/>
                <a:gd name="connsiteY3" fmla="*/ 681038 h 1423988"/>
                <a:gd name="connsiteX4" fmla="*/ 214313 w 423863"/>
                <a:gd name="connsiteY4" fmla="*/ 466725 h 1423988"/>
                <a:gd name="connsiteX5" fmla="*/ 257175 w 423863"/>
                <a:gd name="connsiteY5" fmla="*/ 352425 h 1423988"/>
                <a:gd name="connsiteX6" fmla="*/ 304800 w 423863"/>
                <a:gd name="connsiteY6" fmla="*/ 238125 h 1423988"/>
                <a:gd name="connsiteX7" fmla="*/ 342900 w 423863"/>
                <a:gd name="connsiteY7" fmla="*/ 119063 h 1423988"/>
                <a:gd name="connsiteX8" fmla="*/ 423863 w 423863"/>
                <a:gd name="connsiteY8" fmla="*/ 0 h 1423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3863" h="1423988">
                  <a:moveTo>
                    <a:pt x="0" y="1423988"/>
                  </a:moveTo>
                  <a:cubicBezTo>
                    <a:pt x="16272" y="1357709"/>
                    <a:pt x="32544" y="1291431"/>
                    <a:pt x="52388" y="1219200"/>
                  </a:cubicBezTo>
                  <a:cubicBezTo>
                    <a:pt x="72232" y="1146969"/>
                    <a:pt x="97632" y="1080294"/>
                    <a:pt x="119063" y="990600"/>
                  </a:cubicBezTo>
                  <a:cubicBezTo>
                    <a:pt x="140494" y="900906"/>
                    <a:pt x="165100" y="768350"/>
                    <a:pt x="180975" y="681038"/>
                  </a:cubicBezTo>
                  <a:cubicBezTo>
                    <a:pt x="196850" y="593726"/>
                    <a:pt x="201613" y="521494"/>
                    <a:pt x="214313" y="466725"/>
                  </a:cubicBezTo>
                  <a:cubicBezTo>
                    <a:pt x="227013" y="411956"/>
                    <a:pt x="242094" y="390525"/>
                    <a:pt x="257175" y="352425"/>
                  </a:cubicBezTo>
                  <a:cubicBezTo>
                    <a:pt x="272256" y="314325"/>
                    <a:pt x="290513" y="277019"/>
                    <a:pt x="304800" y="238125"/>
                  </a:cubicBezTo>
                  <a:cubicBezTo>
                    <a:pt x="319088" y="199231"/>
                    <a:pt x="323056" y="158750"/>
                    <a:pt x="342900" y="119063"/>
                  </a:cubicBezTo>
                  <a:cubicBezTo>
                    <a:pt x="362744" y="79376"/>
                    <a:pt x="393303" y="39688"/>
                    <a:pt x="423863" y="0"/>
                  </a:cubicBezTo>
                </a:path>
              </a:pathLst>
            </a:cu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1" name="Полилиния 310"/>
            <p:cNvSpPr/>
            <p:nvPr/>
          </p:nvSpPr>
          <p:spPr>
            <a:xfrm>
              <a:off x="8672513" y="5276850"/>
              <a:ext cx="71504" cy="514350"/>
            </a:xfrm>
            <a:custGeom>
              <a:avLst/>
              <a:gdLst>
                <a:gd name="connsiteX0" fmla="*/ 19050 w 71504"/>
                <a:gd name="connsiteY0" fmla="*/ 0 h 514350"/>
                <a:gd name="connsiteX1" fmla="*/ 57150 w 71504"/>
                <a:gd name="connsiteY1" fmla="*/ 76200 h 514350"/>
                <a:gd name="connsiteX2" fmla="*/ 71437 w 71504"/>
                <a:gd name="connsiteY2" fmla="*/ 123825 h 514350"/>
                <a:gd name="connsiteX3" fmla="*/ 52387 w 71504"/>
                <a:gd name="connsiteY3" fmla="*/ 176213 h 514350"/>
                <a:gd name="connsiteX4" fmla="*/ 19050 w 71504"/>
                <a:gd name="connsiteY4" fmla="*/ 204788 h 514350"/>
                <a:gd name="connsiteX5" fmla="*/ 14287 w 71504"/>
                <a:gd name="connsiteY5" fmla="*/ 266700 h 514350"/>
                <a:gd name="connsiteX6" fmla="*/ 47625 w 71504"/>
                <a:gd name="connsiteY6" fmla="*/ 352425 h 514350"/>
                <a:gd name="connsiteX7" fmla="*/ 52387 w 71504"/>
                <a:gd name="connsiteY7" fmla="*/ 419100 h 514350"/>
                <a:gd name="connsiteX8" fmla="*/ 33337 w 71504"/>
                <a:gd name="connsiteY8" fmla="*/ 447675 h 514350"/>
                <a:gd name="connsiteX9" fmla="*/ 0 w 71504"/>
                <a:gd name="connsiteY9" fmla="*/ 51435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504" h="514350">
                  <a:moveTo>
                    <a:pt x="19050" y="0"/>
                  </a:moveTo>
                  <a:cubicBezTo>
                    <a:pt x="33734" y="27781"/>
                    <a:pt x="48419" y="55563"/>
                    <a:pt x="57150" y="76200"/>
                  </a:cubicBezTo>
                  <a:cubicBezTo>
                    <a:pt x="65881" y="96837"/>
                    <a:pt x="72231" y="107156"/>
                    <a:pt x="71437" y="123825"/>
                  </a:cubicBezTo>
                  <a:cubicBezTo>
                    <a:pt x="70643" y="140494"/>
                    <a:pt x="61118" y="162719"/>
                    <a:pt x="52387" y="176213"/>
                  </a:cubicBezTo>
                  <a:cubicBezTo>
                    <a:pt x="43656" y="189707"/>
                    <a:pt x="25400" y="189707"/>
                    <a:pt x="19050" y="204788"/>
                  </a:cubicBezTo>
                  <a:cubicBezTo>
                    <a:pt x="12700" y="219869"/>
                    <a:pt x="9525" y="242094"/>
                    <a:pt x="14287" y="266700"/>
                  </a:cubicBezTo>
                  <a:cubicBezTo>
                    <a:pt x="19049" y="291306"/>
                    <a:pt x="41275" y="327025"/>
                    <a:pt x="47625" y="352425"/>
                  </a:cubicBezTo>
                  <a:cubicBezTo>
                    <a:pt x="53975" y="377825"/>
                    <a:pt x="54768" y="403225"/>
                    <a:pt x="52387" y="419100"/>
                  </a:cubicBezTo>
                  <a:cubicBezTo>
                    <a:pt x="50006" y="434975"/>
                    <a:pt x="42068" y="431800"/>
                    <a:pt x="33337" y="447675"/>
                  </a:cubicBezTo>
                  <a:cubicBezTo>
                    <a:pt x="24606" y="463550"/>
                    <a:pt x="12303" y="488950"/>
                    <a:pt x="0" y="514350"/>
                  </a:cubicBezTo>
                </a:path>
              </a:pathLst>
            </a:cu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2" name="Полилиния 311"/>
            <p:cNvSpPr/>
            <p:nvPr/>
          </p:nvSpPr>
          <p:spPr>
            <a:xfrm>
              <a:off x="3286125" y="911225"/>
              <a:ext cx="2581275" cy="2022475"/>
            </a:xfrm>
            <a:custGeom>
              <a:avLst/>
              <a:gdLst>
                <a:gd name="connsiteX0" fmla="*/ 2581275 w 2581275"/>
                <a:gd name="connsiteY0" fmla="*/ 2022475 h 2022475"/>
                <a:gd name="connsiteX1" fmla="*/ 2384425 w 2581275"/>
                <a:gd name="connsiteY1" fmla="*/ 1978025 h 2022475"/>
                <a:gd name="connsiteX2" fmla="*/ 2174875 w 2581275"/>
                <a:gd name="connsiteY2" fmla="*/ 1866900 h 2022475"/>
                <a:gd name="connsiteX3" fmla="*/ 1958975 w 2581275"/>
                <a:gd name="connsiteY3" fmla="*/ 1708150 h 2022475"/>
                <a:gd name="connsiteX4" fmla="*/ 1835150 w 2581275"/>
                <a:gd name="connsiteY4" fmla="*/ 1606550 h 2022475"/>
                <a:gd name="connsiteX5" fmla="*/ 1743075 w 2581275"/>
                <a:gd name="connsiteY5" fmla="*/ 1555750 h 2022475"/>
                <a:gd name="connsiteX6" fmla="*/ 1651000 w 2581275"/>
                <a:gd name="connsiteY6" fmla="*/ 1581150 h 2022475"/>
                <a:gd name="connsiteX7" fmla="*/ 1587500 w 2581275"/>
                <a:gd name="connsiteY7" fmla="*/ 1597025 h 2022475"/>
                <a:gd name="connsiteX8" fmla="*/ 1527175 w 2581275"/>
                <a:gd name="connsiteY8" fmla="*/ 1584325 h 2022475"/>
                <a:gd name="connsiteX9" fmla="*/ 1460500 w 2581275"/>
                <a:gd name="connsiteY9" fmla="*/ 1511300 h 2022475"/>
                <a:gd name="connsiteX10" fmla="*/ 1263650 w 2581275"/>
                <a:gd name="connsiteY10" fmla="*/ 1390650 h 2022475"/>
                <a:gd name="connsiteX11" fmla="*/ 1019175 w 2581275"/>
                <a:gd name="connsiteY11" fmla="*/ 1279525 h 2022475"/>
                <a:gd name="connsiteX12" fmla="*/ 898525 w 2581275"/>
                <a:gd name="connsiteY12" fmla="*/ 1225550 h 2022475"/>
                <a:gd name="connsiteX13" fmla="*/ 746125 w 2581275"/>
                <a:gd name="connsiteY13" fmla="*/ 1082675 h 2022475"/>
                <a:gd name="connsiteX14" fmla="*/ 701675 w 2581275"/>
                <a:gd name="connsiteY14" fmla="*/ 965200 h 2022475"/>
                <a:gd name="connsiteX15" fmla="*/ 635000 w 2581275"/>
                <a:gd name="connsiteY15" fmla="*/ 796925 h 2022475"/>
                <a:gd name="connsiteX16" fmla="*/ 581025 w 2581275"/>
                <a:gd name="connsiteY16" fmla="*/ 542925 h 2022475"/>
                <a:gd name="connsiteX17" fmla="*/ 565150 w 2581275"/>
                <a:gd name="connsiteY17" fmla="*/ 463550 h 2022475"/>
                <a:gd name="connsiteX18" fmla="*/ 482600 w 2581275"/>
                <a:gd name="connsiteY18" fmla="*/ 381000 h 2022475"/>
                <a:gd name="connsiteX19" fmla="*/ 0 w 2581275"/>
                <a:gd name="connsiteY19" fmla="*/ 0 h 202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81275" h="2022475">
                  <a:moveTo>
                    <a:pt x="2581275" y="2022475"/>
                  </a:moveTo>
                  <a:cubicBezTo>
                    <a:pt x="2516716" y="2013214"/>
                    <a:pt x="2452158" y="2003954"/>
                    <a:pt x="2384425" y="1978025"/>
                  </a:cubicBezTo>
                  <a:cubicBezTo>
                    <a:pt x="2316692" y="1952096"/>
                    <a:pt x="2245783" y="1911879"/>
                    <a:pt x="2174875" y="1866900"/>
                  </a:cubicBezTo>
                  <a:cubicBezTo>
                    <a:pt x="2103967" y="1821921"/>
                    <a:pt x="2015596" y="1751542"/>
                    <a:pt x="1958975" y="1708150"/>
                  </a:cubicBezTo>
                  <a:cubicBezTo>
                    <a:pt x="1902354" y="1664758"/>
                    <a:pt x="1871133" y="1631950"/>
                    <a:pt x="1835150" y="1606550"/>
                  </a:cubicBezTo>
                  <a:cubicBezTo>
                    <a:pt x="1799167" y="1581150"/>
                    <a:pt x="1773767" y="1559983"/>
                    <a:pt x="1743075" y="1555750"/>
                  </a:cubicBezTo>
                  <a:cubicBezTo>
                    <a:pt x="1712383" y="1551517"/>
                    <a:pt x="1676929" y="1574271"/>
                    <a:pt x="1651000" y="1581150"/>
                  </a:cubicBezTo>
                  <a:cubicBezTo>
                    <a:pt x="1625071" y="1588029"/>
                    <a:pt x="1608137" y="1596496"/>
                    <a:pt x="1587500" y="1597025"/>
                  </a:cubicBezTo>
                  <a:cubicBezTo>
                    <a:pt x="1566863" y="1597554"/>
                    <a:pt x="1548342" y="1598612"/>
                    <a:pt x="1527175" y="1584325"/>
                  </a:cubicBezTo>
                  <a:cubicBezTo>
                    <a:pt x="1506008" y="1570037"/>
                    <a:pt x="1504421" y="1543579"/>
                    <a:pt x="1460500" y="1511300"/>
                  </a:cubicBezTo>
                  <a:cubicBezTo>
                    <a:pt x="1416579" y="1479021"/>
                    <a:pt x="1337204" y="1429279"/>
                    <a:pt x="1263650" y="1390650"/>
                  </a:cubicBezTo>
                  <a:cubicBezTo>
                    <a:pt x="1190096" y="1352021"/>
                    <a:pt x="1019175" y="1279525"/>
                    <a:pt x="1019175" y="1279525"/>
                  </a:cubicBezTo>
                  <a:cubicBezTo>
                    <a:pt x="958321" y="1252008"/>
                    <a:pt x="944033" y="1258358"/>
                    <a:pt x="898525" y="1225550"/>
                  </a:cubicBezTo>
                  <a:cubicBezTo>
                    <a:pt x="853017" y="1192742"/>
                    <a:pt x="778933" y="1126067"/>
                    <a:pt x="746125" y="1082675"/>
                  </a:cubicBezTo>
                  <a:cubicBezTo>
                    <a:pt x="713317" y="1039283"/>
                    <a:pt x="720196" y="1012825"/>
                    <a:pt x="701675" y="965200"/>
                  </a:cubicBezTo>
                  <a:cubicBezTo>
                    <a:pt x="683154" y="917575"/>
                    <a:pt x="655108" y="867304"/>
                    <a:pt x="635000" y="796925"/>
                  </a:cubicBezTo>
                  <a:cubicBezTo>
                    <a:pt x="614892" y="726546"/>
                    <a:pt x="592667" y="598487"/>
                    <a:pt x="581025" y="542925"/>
                  </a:cubicBezTo>
                  <a:cubicBezTo>
                    <a:pt x="569383" y="487363"/>
                    <a:pt x="581554" y="490537"/>
                    <a:pt x="565150" y="463550"/>
                  </a:cubicBezTo>
                  <a:cubicBezTo>
                    <a:pt x="548746" y="436563"/>
                    <a:pt x="576792" y="458258"/>
                    <a:pt x="482600" y="381000"/>
                  </a:cubicBezTo>
                  <a:cubicBezTo>
                    <a:pt x="388408" y="303742"/>
                    <a:pt x="194204" y="151871"/>
                    <a:pt x="0" y="0"/>
                  </a:cubicBezTo>
                </a:path>
              </a:pathLst>
            </a:cu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3" name="Полилиния 312"/>
            <p:cNvSpPr/>
            <p:nvPr/>
          </p:nvSpPr>
          <p:spPr>
            <a:xfrm>
              <a:off x="3535070" y="3149287"/>
              <a:ext cx="8818855" cy="4370701"/>
            </a:xfrm>
            <a:custGeom>
              <a:avLst/>
              <a:gdLst>
                <a:gd name="connsiteX0" fmla="*/ 8818855 w 8818855"/>
                <a:gd name="connsiteY0" fmla="*/ 2013263 h 4370701"/>
                <a:gd name="connsiteX1" fmla="*/ 8690268 w 8818855"/>
                <a:gd name="connsiteY1" fmla="*/ 1979926 h 4370701"/>
                <a:gd name="connsiteX2" fmla="*/ 8652168 w 8818855"/>
                <a:gd name="connsiteY2" fmla="*/ 1898963 h 4370701"/>
                <a:gd name="connsiteX3" fmla="*/ 8504530 w 8818855"/>
                <a:gd name="connsiteY3" fmla="*/ 1722751 h 4370701"/>
                <a:gd name="connsiteX4" fmla="*/ 8394993 w 8818855"/>
                <a:gd name="connsiteY4" fmla="*/ 1660838 h 4370701"/>
                <a:gd name="connsiteX5" fmla="*/ 8271168 w 8818855"/>
                <a:gd name="connsiteY5" fmla="*/ 1598926 h 4370701"/>
                <a:gd name="connsiteX6" fmla="*/ 8180680 w 8818855"/>
                <a:gd name="connsiteY6" fmla="*/ 1556063 h 4370701"/>
                <a:gd name="connsiteX7" fmla="*/ 8118768 w 8818855"/>
                <a:gd name="connsiteY7" fmla="*/ 1503676 h 4370701"/>
                <a:gd name="connsiteX8" fmla="*/ 8133055 w 8818855"/>
                <a:gd name="connsiteY8" fmla="*/ 1460813 h 4370701"/>
                <a:gd name="connsiteX9" fmla="*/ 8156868 w 8818855"/>
                <a:gd name="connsiteY9" fmla="*/ 1398901 h 4370701"/>
                <a:gd name="connsiteX10" fmla="*/ 8114005 w 8818855"/>
                <a:gd name="connsiteY10" fmla="*/ 1360801 h 4370701"/>
                <a:gd name="connsiteX11" fmla="*/ 8004468 w 8818855"/>
                <a:gd name="connsiteY11" fmla="*/ 1327463 h 4370701"/>
                <a:gd name="connsiteX12" fmla="*/ 7852068 w 8818855"/>
                <a:gd name="connsiteY12" fmla="*/ 1289363 h 4370701"/>
                <a:gd name="connsiteX13" fmla="*/ 7537743 w 8818855"/>
                <a:gd name="connsiteY13" fmla="*/ 1294126 h 4370701"/>
                <a:gd name="connsiteX14" fmla="*/ 7366293 w 8818855"/>
                <a:gd name="connsiteY14" fmla="*/ 1303651 h 4370701"/>
                <a:gd name="connsiteX15" fmla="*/ 7247230 w 8818855"/>
                <a:gd name="connsiteY15" fmla="*/ 1351276 h 4370701"/>
                <a:gd name="connsiteX16" fmla="*/ 7151980 w 8818855"/>
                <a:gd name="connsiteY16" fmla="*/ 1370326 h 4370701"/>
                <a:gd name="connsiteX17" fmla="*/ 6999580 w 8818855"/>
                <a:gd name="connsiteY17" fmla="*/ 1356038 h 4370701"/>
                <a:gd name="connsiteX18" fmla="*/ 6790030 w 8818855"/>
                <a:gd name="connsiteY18" fmla="*/ 1398901 h 4370701"/>
                <a:gd name="connsiteX19" fmla="*/ 6647155 w 8818855"/>
                <a:gd name="connsiteY19" fmla="*/ 1465576 h 4370701"/>
                <a:gd name="connsiteX20" fmla="*/ 6523330 w 8818855"/>
                <a:gd name="connsiteY20" fmla="*/ 1489388 h 4370701"/>
                <a:gd name="connsiteX21" fmla="*/ 6385218 w 8818855"/>
                <a:gd name="connsiteY21" fmla="*/ 1537013 h 4370701"/>
                <a:gd name="connsiteX22" fmla="*/ 6137568 w 8818855"/>
                <a:gd name="connsiteY22" fmla="*/ 1646551 h 4370701"/>
                <a:gd name="connsiteX23" fmla="*/ 6089943 w 8818855"/>
                <a:gd name="connsiteY23" fmla="*/ 1679888 h 4370701"/>
                <a:gd name="connsiteX24" fmla="*/ 5942305 w 8818855"/>
                <a:gd name="connsiteY24" fmla="*/ 1727513 h 4370701"/>
                <a:gd name="connsiteX25" fmla="*/ 5670843 w 8818855"/>
                <a:gd name="connsiteY25" fmla="*/ 1827526 h 4370701"/>
                <a:gd name="connsiteX26" fmla="*/ 5542255 w 8818855"/>
                <a:gd name="connsiteY26" fmla="*/ 1898963 h 4370701"/>
                <a:gd name="connsiteX27" fmla="*/ 5389855 w 8818855"/>
                <a:gd name="connsiteY27" fmla="*/ 2008501 h 4370701"/>
                <a:gd name="connsiteX28" fmla="*/ 5285080 w 8818855"/>
                <a:gd name="connsiteY28" fmla="*/ 2075176 h 4370701"/>
                <a:gd name="connsiteX29" fmla="*/ 5208880 w 8818855"/>
                <a:gd name="connsiteY29" fmla="*/ 2118038 h 4370701"/>
                <a:gd name="connsiteX30" fmla="*/ 5123155 w 8818855"/>
                <a:gd name="connsiteY30" fmla="*/ 2118038 h 4370701"/>
                <a:gd name="connsiteX31" fmla="*/ 4846930 w 8818855"/>
                <a:gd name="connsiteY31" fmla="*/ 1975163 h 4370701"/>
                <a:gd name="connsiteX32" fmla="*/ 3661068 w 8818855"/>
                <a:gd name="connsiteY32" fmla="*/ 1322701 h 4370701"/>
                <a:gd name="connsiteX33" fmla="*/ 3456280 w 8818855"/>
                <a:gd name="connsiteY33" fmla="*/ 1203638 h 4370701"/>
                <a:gd name="connsiteX34" fmla="*/ 3351505 w 8818855"/>
                <a:gd name="connsiteY34" fmla="*/ 1089338 h 4370701"/>
                <a:gd name="connsiteX35" fmla="*/ 3199105 w 8818855"/>
                <a:gd name="connsiteY35" fmla="*/ 846451 h 4370701"/>
                <a:gd name="connsiteX36" fmla="*/ 2760955 w 8818855"/>
                <a:gd name="connsiteY36" fmla="*/ 374963 h 4370701"/>
                <a:gd name="connsiteX37" fmla="*/ 2408530 w 8818855"/>
                <a:gd name="connsiteY37" fmla="*/ 89213 h 4370701"/>
                <a:gd name="connsiteX38" fmla="*/ 2332330 w 8818855"/>
                <a:gd name="connsiteY38" fmla="*/ 17776 h 4370701"/>
                <a:gd name="connsiteX39" fmla="*/ 2303755 w 8818855"/>
                <a:gd name="connsiteY39" fmla="*/ 3488 h 4370701"/>
                <a:gd name="connsiteX40" fmla="*/ 2251368 w 8818855"/>
                <a:gd name="connsiteY40" fmla="*/ 70163 h 4370701"/>
                <a:gd name="connsiteX41" fmla="*/ 2170405 w 8818855"/>
                <a:gd name="connsiteY41" fmla="*/ 332101 h 4370701"/>
                <a:gd name="connsiteX42" fmla="*/ 2027530 w 8818855"/>
                <a:gd name="connsiteY42" fmla="*/ 751201 h 4370701"/>
                <a:gd name="connsiteX43" fmla="*/ 1794168 w 8818855"/>
                <a:gd name="connsiteY43" fmla="*/ 1198876 h 4370701"/>
                <a:gd name="connsiteX44" fmla="*/ 1551280 w 8818855"/>
                <a:gd name="connsiteY44" fmla="*/ 1641788 h 4370701"/>
                <a:gd name="connsiteX45" fmla="*/ 1379830 w 8818855"/>
                <a:gd name="connsiteY45" fmla="*/ 2013263 h 4370701"/>
                <a:gd name="connsiteX46" fmla="*/ 1275055 w 8818855"/>
                <a:gd name="connsiteY46" fmla="*/ 2227576 h 4370701"/>
                <a:gd name="connsiteX47" fmla="*/ 1236955 w 8818855"/>
                <a:gd name="connsiteY47" fmla="*/ 2494276 h 4370701"/>
                <a:gd name="connsiteX48" fmla="*/ 1294105 w 8818855"/>
                <a:gd name="connsiteY48" fmla="*/ 2718113 h 4370701"/>
                <a:gd name="connsiteX49" fmla="*/ 1408405 w 8818855"/>
                <a:gd name="connsiteY49" fmla="*/ 2875276 h 4370701"/>
                <a:gd name="connsiteX50" fmla="*/ 1417930 w 8818855"/>
                <a:gd name="connsiteY50" fmla="*/ 2965763 h 4370701"/>
                <a:gd name="connsiteX51" fmla="*/ 1375068 w 8818855"/>
                <a:gd name="connsiteY51" fmla="*/ 3032438 h 4370701"/>
                <a:gd name="connsiteX52" fmla="*/ 1365543 w 8818855"/>
                <a:gd name="connsiteY52" fmla="*/ 3089588 h 4370701"/>
                <a:gd name="connsiteX53" fmla="*/ 1332205 w 8818855"/>
                <a:gd name="connsiteY53" fmla="*/ 3137213 h 4370701"/>
                <a:gd name="connsiteX54" fmla="*/ 1313155 w 8818855"/>
                <a:gd name="connsiteY54" fmla="*/ 3208651 h 4370701"/>
                <a:gd name="connsiteX55" fmla="*/ 1279818 w 8818855"/>
                <a:gd name="connsiteY55" fmla="*/ 3251513 h 4370701"/>
                <a:gd name="connsiteX56" fmla="*/ 1227430 w 8818855"/>
                <a:gd name="connsiteY56" fmla="*/ 3313426 h 4370701"/>
                <a:gd name="connsiteX57" fmla="*/ 1213143 w 8818855"/>
                <a:gd name="connsiteY57" fmla="*/ 3342001 h 4370701"/>
                <a:gd name="connsiteX58" fmla="*/ 1203618 w 8818855"/>
                <a:gd name="connsiteY58" fmla="*/ 3394388 h 4370701"/>
                <a:gd name="connsiteX59" fmla="*/ 1165518 w 8818855"/>
                <a:gd name="connsiteY59" fmla="*/ 3427726 h 4370701"/>
                <a:gd name="connsiteX60" fmla="*/ 1136943 w 8818855"/>
                <a:gd name="connsiteY60" fmla="*/ 3427726 h 4370701"/>
                <a:gd name="connsiteX61" fmla="*/ 1098843 w 8818855"/>
                <a:gd name="connsiteY61" fmla="*/ 3446776 h 4370701"/>
                <a:gd name="connsiteX62" fmla="*/ 1051218 w 8818855"/>
                <a:gd name="connsiteY62" fmla="*/ 3470588 h 4370701"/>
                <a:gd name="connsiteX63" fmla="*/ 1008355 w 8818855"/>
                <a:gd name="connsiteY63" fmla="*/ 3480113 h 4370701"/>
                <a:gd name="connsiteX64" fmla="*/ 927393 w 8818855"/>
                <a:gd name="connsiteY64" fmla="*/ 3546788 h 4370701"/>
                <a:gd name="connsiteX65" fmla="*/ 870243 w 8818855"/>
                <a:gd name="connsiteY65" fmla="*/ 3642038 h 4370701"/>
                <a:gd name="connsiteX66" fmla="*/ 808330 w 8818855"/>
                <a:gd name="connsiteY66" fmla="*/ 3723001 h 4370701"/>
                <a:gd name="connsiteX67" fmla="*/ 717843 w 8818855"/>
                <a:gd name="connsiteY67" fmla="*/ 3808726 h 4370701"/>
                <a:gd name="connsiteX68" fmla="*/ 665455 w 8818855"/>
                <a:gd name="connsiteY68" fmla="*/ 3875401 h 4370701"/>
                <a:gd name="connsiteX69" fmla="*/ 627355 w 8818855"/>
                <a:gd name="connsiteY69" fmla="*/ 3937313 h 4370701"/>
                <a:gd name="connsiteX70" fmla="*/ 594018 w 8818855"/>
                <a:gd name="connsiteY70" fmla="*/ 4008751 h 4370701"/>
                <a:gd name="connsiteX71" fmla="*/ 560680 w 8818855"/>
                <a:gd name="connsiteY71" fmla="*/ 4042088 h 4370701"/>
                <a:gd name="connsiteX72" fmla="*/ 489243 w 8818855"/>
                <a:gd name="connsiteY72" fmla="*/ 4108763 h 4370701"/>
                <a:gd name="connsiteX73" fmla="*/ 432093 w 8818855"/>
                <a:gd name="connsiteY73" fmla="*/ 4113526 h 4370701"/>
                <a:gd name="connsiteX74" fmla="*/ 370180 w 8818855"/>
                <a:gd name="connsiteY74" fmla="*/ 4084951 h 4370701"/>
                <a:gd name="connsiteX75" fmla="*/ 255880 w 8818855"/>
                <a:gd name="connsiteY75" fmla="*/ 4075426 h 4370701"/>
                <a:gd name="connsiteX76" fmla="*/ 127293 w 8818855"/>
                <a:gd name="connsiteY76" fmla="*/ 4104001 h 4370701"/>
                <a:gd name="connsiteX77" fmla="*/ 60618 w 8818855"/>
                <a:gd name="connsiteY77" fmla="*/ 4127813 h 4370701"/>
                <a:gd name="connsiteX78" fmla="*/ 8230 w 8818855"/>
                <a:gd name="connsiteY78" fmla="*/ 4223063 h 4370701"/>
                <a:gd name="connsiteX79" fmla="*/ 3468 w 8818855"/>
                <a:gd name="connsiteY79" fmla="*/ 4275451 h 4370701"/>
                <a:gd name="connsiteX80" fmla="*/ 41568 w 8818855"/>
                <a:gd name="connsiteY80" fmla="*/ 4313551 h 4370701"/>
                <a:gd name="connsiteX81" fmla="*/ 46330 w 8818855"/>
                <a:gd name="connsiteY81" fmla="*/ 4356413 h 4370701"/>
                <a:gd name="connsiteX82" fmla="*/ 27280 w 8818855"/>
                <a:gd name="connsiteY82" fmla="*/ 4370701 h 4370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8818855" h="4370701">
                  <a:moveTo>
                    <a:pt x="8818855" y="2013263"/>
                  </a:moveTo>
                  <a:cubicBezTo>
                    <a:pt x="8768452" y="2006119"/>
                    <a:pt x="8718049" y="1998976"/>
                    <a:pt x="8690268" y="1979926"/>
                  </a:cubicBezTo>
                  <a:cubicBezTo>
                    <a:pt x="8662487" y="1960876"/>
                    <a:pt x="8683124" y="1941825"/>
                    <a:pt x="8652168" y="1898963"/>
                  </a:cubicBezTo>
                  <a:cubicBezTo>
                    <a:pt x="8621212" y="1856100"/>
                    <a:pt x="8547392" y="1762438"/>
                    <a:pt x="8504530" y="1722751"/>
                  </a:cubicBezTo>
                  <a:cubicBezTo>
                    <a:pt x="8461668" y="1683064"/>
                    <a:pt x="8433887" y="1681475"/>
                    <a:pt x="8394993" y="1660838"/>
                  </a:cubicBezTo>
                  <a:cubicBezTo>
                    <a:pt x="8356099" y="1640201"/>
                    <a:pt x="8306887" y="1616388"/>
                    <a:pt x="8271168" y="1598926"/>
                  </a:cubicBezTo>
                  <a:cubicBezTo>
                    <a:pt x="8235449" y="1581463"/>
                    <a:pt x="8206080" y="1571938"/>
                    <a:pt x="8180680" y="1556063"/>
                  </a:cubicBezTo>
                  <a:cubicBezTo>
                    <a:pt x="8155280" y="1540188"/>
                    <a:pt x="8126705" y="1519551"/>
                    <a:pt x="8118768" y="1503676"/>
                  </a:cubicBezTo>
                  <a:cubicBezTo>
                    <a:pt x="8110831" y="1487801"/>
                    <a:pt x="8126705" y="1478275"/>
                    <a:pt x="8133055" y="1460813"/>
                  </a:cubicBezTo>
                  <a:cubicBezTo>
                    <a:pt x="8139405" y="1443351"/>
                    <a:pt x="8160043" y="1415570"/>
                    <a:pt x="8156868" y="1398901"/>
                  </a:cubicBezTo>
                  <a:cubicBezTo>
                    <a:pt x="8153693" y="1382232"/>
                    <a:pt x="8139405" y="1372707"/>
                    <a:pt x="8114005" y="1360801"/>
                  </a:cubicBezTo>
                  <a:cubicBezTo>
                    <a:pt x="8088605" y="1348895"/>
                    <a:pt x="8048124" y="1339369"/>
                    <a:pt x="8004468" y="1327463"/>
                  </a:cubicBezTo>
                  <a:cubicBezTo>
                    <a:pt x="7960812" y="1315557"/>
                    <a:pt x="7929855" y="1294919"/>
                    <a:pt x="7852068" y="1289363"/>
                  </a:cubicBezTo>
                  <a:cubicBezTo>
                    <a:pt x="7774281" y="1283807"/>
                    <a:pt x="7618705" y="1291745"/>
                    <a:pt x="7537743" y="1294126"/>
                  </a:cubicBezTo>
                  <a:cubicBezTo>
                    <a:pt x="7456781" y="1296507"/>
                    <a:pt x="7414712" y="1294126"/>
                    <a:pt x="7366293" y="1303651"/>
                  </a:cubicBezTo>
                  <a:cubicBezTo>
                    <a:pt x="7317874" y="1313176"/>
                    <a:pt x="7282949" y="1340163"/>
                    <a:pt x="7247230" y="1351276"/>
                  </a:cubicBezTo>
                  <a:cubicBezTo>
                    <a:pt x="7211511" y="1362388"/>
                    <a:pt x="7193255" y="1369532"/>
                    <a:pt x="7151980" y="1370326"/>
                  </a:cubicBezTo>
                  <a:cubicBezTo>
                    <a:pt x="7110705" y="1371120"/>
                    <a:pt x="7059905" y="1351275"/>
                    <a:pt x="6999580" y="1356038"/>
                  </a:cubicBezTo>
                  <a:cubicBezTo>
                    <a:pt x="6939255" y="1360800"/>
                    <a:pt x="6848767" y="1380645"/>
                    <a:pt x="6790030" y="1398901"/>
                  </a:cubicBezTo>
                  <a:cubicBezTo>
                    <a:pt x="6731293" y="1417157"/>
                    <a:pt x="6691605" y="1450495"/>
                    <a:pt x="6647155" y="1465576"/>
                  </a:cubicBezTo>
                  <a:cubicBezTo>
                    <a:pt x="6602705" y="1480657"/>
                    <a:pt x="6566986" y="1477482"/>
                    <a:pt x="6523330" y="1489388"/>
                  </a:cubicBezTo>
                  <a:cubicBezTo>
                    <a:pt x="6479674" y="1501294"/>
                    <a:pt x="6449512" y="1510819"/>
                    <a:pt x="6385218" y="1537013"/>
                  </a:cubicBezTo>
                  <a:cubicBezTo>
                    <a:pt x="6320924" y="1563207"/>
                    <a:pt x="6186780" y="1622738"/>
                    <a:pt x="6137568" y="1646551"/>
                  </a:cubicBezTo>
                  <a:cubicBezTo>
                    <a:pt x="6088355" y="1670363"/>
                    <a:pt x="6122487" y="1666394"/>
                    <a:pt x="6089943" y="1679888"/>
                  </a:cubicBezTo>
                  <a:cubicBezTo>
                    <a:pt x="6057399" y="1693382"/>
                    <a:pt x="6012155" y="1702907"/>
                    <a:pt x="5942305" y="1727513"/>
                  </a:cubicBezTo>
                  <a:cubicBezTo>
                    <a:pt x="5872455" y="1752119"/>
                    <a:pt x="5737518" y="1798951"/>
                    <a:pt x="5670843" y="1827526"/>
                  </a:cubicBezTo>
                  <a:cubicBezTo>
                    <a:pt x="5604168" y="1856101"/>
                    <a:pt x="5589086" y="1868801"/>
                    <a:pt x="5542255" y="1898963"/>
                  </a:cubicBezTo>
                  <a:cubicBezTo>
                    <a:pt x="5495424" y="1929125"/>
                    <a:pt x="5432717" y="1979132"/>
                    <a:pt x="5389855" y="2008501"/>
                  </a:cubicBezTo>
                  <a:cubicBezTo>
                    <a:pt x="5346993" y="2037870"/>
                    <a:pt x="5315242" y="2056920"/>
                    <a:pt x="5285080" y="2075176"/>
                  </a:cubicBezTo>
                  <a:cubicBezTo>
                    <a:pt x="5254918" y="2093432"/>
                    <a:pt x="5235867" y="2110894"/>
                    <a:pt x="5208880" y="2118038"/>
                  </a:cubicBezTo>
                  <a:cubicBezTo>
                    <a:pt x="5181892" y="2125182"/>
                    <a:pt x="5183480" y="2141850"/>
                    <a:pt x="5123155" y="2118038"/>
                  </a:cubicBezTo>
                  <a:cubicBezTo>
                    <a:pt x="5062830" y="2094226"/>
                    <a:pt x="4846930" y="1975163"/>
                    <a:pt x="4846930" y="1975163"/>
                  </a:cubicBezTo>
                  <a:lnTo>
                    <a:pt x="3661068" y="1322701"/>
                  </a:lnTo>
                  <a:cubicBezTo>
                    <a:pt x="3429293" y="1194114"/>
                    <a:pt x="3507874" y="1242532"/>
                    <a:pt x="3456280" y="1203638"/>
                  </a:cubicBezTo>
                  <a:cubicBezTo>
                    <a:pt x="3404686" y="1164744"/>
                    <a:pt x="3394367" y="1148869"/>
                    <a:pt x="3351505" y="1089338"/>
                  </a:cubicBezTo>
                  <a:cubicBezTo>
                    <a:pt x="3308643" y="1029807"/>
                    <a:pt x="3297530" y="965513"/>
                    <a:pt x="3199105" y="846451"/>
                  </a:cubicBezTo>
                  <a:cubicBezTo>
                    <a:pt x="3100680" y="727389"/>
                    <a:pt x="2892717" y="501169"/>
                    <a:pt x="2760955" y="374963"/>
                  </a:cubicBezTo>
                  <a:cubicBezTo>
                    <a:pt x="2629193" y="248757"/>
                    <a:pt x="2479967" y="148744"/>
                    <a:pt x="2408530" y="89213"/>
                  </a:cubicBezTo>
                  <a:cubicBezTo>
                    <a:pt x="2337093" y="29682"/>
                    <a:pt x="2349792" y="32063"/>
                    <a:pt x="2332330" y="17776"/>
                  </a:cubicBezTo>
                  <a:cubicBezTo>
                    <a:pt x="2314868" y="3489"/>
                    <a:pt x="2317249" y="-5243"/>
                    <a:pt x="2303755" y="3488"/>
                  </a:cubicBezTo>
                  <a:cubicBezTo>
                    <a:pt x="2290261" y="12219"/>
                    <a:pt x="2273593" y="15394"/>
                    <a:pt x="2251368" y="70163"/>
                  </a:cubicBezTo>
                  <a:cubicBezTo>
                    <a:pt x="2229143" y="124932"/>
                    <a:pt x="2207711" y="218595"/>
                    <a:pt x="2170405" y="332101"/>
                  </a:cubicBezTo>
                  <a:cubicBezTo>
                    <a:pt x="2133099" y="445607"/>
                    <a:pt x="2090236" y="606739"/>
                    <a:pt x="2027530" y="751201"/>
                  </a:cubicBezTo>
                  <a:cubicBezTo>
                    <a:pt x="1964824" y="895663"/>
                    <a:pt x="1873543" y="1050445"/>
                    <a:pt x="1794168" y="1198876"/>
                  </a:cubicBezTo>
                  <a:cubicBezTo>
                    <a:pt x="1714793" y="1347307"/>
                    <a:pt x="1620336" y="1506057"/>
                    <a:pt x="1551280" y="1641788"/>
                  </a:cubicBezTo>
                  <a:cubicBezTo>
                    <a:pt x="1482224" y="1777519"/>
                    <a:pt x="1425867" y="1915632"/>
                    <a:pt x="1379830" y="2013263"/>
                  </a:cubicBezTo>
                  <a:cubicBezTo>
                    <a:pt x="1333792" y="2110894"/>
                    <a:pt x="1298867" y="2147407"/>
                    <a:pt x="1275055" y="2227576"/>
                  </a:cubicBezTo>
                  <a:cubicBezTo>
                    <a:pt x="1251243" y="2307745"/>
                    <a:pt x="1233780" y="2412520"/>
                    <a:pt x="1236955" y="2494276"/>
                  </a:cubicBezTo>
                  <a:cubicBezTo>
                    <a:pt x="1240130" y="2576032"/>
                    <a:pt x="1265530" y="2654613"/>
                    <a:pt x="1294105" y="2718113"/>
                  </a:cubicBezTo>
                  <a:cubicBezTo>
                    <a:pt x="1322680" y="2781613"/>
                    <a:pt x="1387767" y="2834001"/>
                    <a:pt x="1408405" y="2875276"/>
                  </a:cubicBezTo>
                  <a:cubicBezTo>
                    <a:pt x="1429042" y="2916551"/>
                    <a:pt x="1423486" y="2939569"/>
                    <a:pt x="1417930" y="2965763"/>
                  </a:cubicBezTo>
                  <a:cubicBezTo>
                    <a:pt x="1412374" y="2991957"/>
                    <a:pt x="1383799" y="3011801"/>
                    <a:pt x="1375068" y="3032438"/>
                  </a:cubicBezTo>
                  <a:cubicBezTo>
                    <a:pt x="1366337" y="3053075"/>
                    <a:pt x="1372687" y="3072126"/>
                    <a:pt x="1365543" y="3089588"/>
                  </a:cubicBezTo>
                  <a:cubicBezTo>
                    <a:pt x="1358399" y="3107050"/>
                    <a:pt x="1340936" y="3117369"/>
                    <a:pt x="1332205" y="3137213"/>
                  </a:cubicBezTo>
                  <a:cubicBezTo>
                    <a:pt x="1323474" y="3157057"/>
                    <a:pt x="1321886" y="3189601"/>
                    <a:pt x="1313155" y="3208651"/>
                  </a:cubicBezTo>
                  <a:cubicBezTo>
                    <a:pt x="1304424" y="3227701"/>
                    <a:pt x="1294105" y="3234051"/>
                    <a:pt x="1279818" y="3251513"/>
                  </a:cubicBezTo>
                  <a:cubicBezTo>
                    <a:pt x="1265531" y="3268975"/>
                    <a:pt x="1238543" y="3298345"/>
                    <a:pt x="1227430" y="3313426"/>
                  </a:cubicBezTo>
                  <a:cubicBezTo>
                    <a:pt x="1216317" y="3328507"/>
                    <a:pt x="1217112" y="3328507"/>
                    <a:pt x="1213143" y="3342001"/>
                  </a:cubicBezTo>
                  <a:cubicBezTo>
                    <a:pt x="1209174" y="3355495"/>
                    <a:pt x="1211555" y="3380101"/>
                    <a:pt x="1203618" y="3394388"/>
                  </a:cubicBezTo>
                  <a:cubicBezTo>
                    <a:pt x="1195681" y="3408675"/>
                    <a:pt x="1176630" y="3422170"/>
                    <a:pt x="1165518" y="3427726"/>
                  </a:cubicBezTo>
                  <a:cubicBezTo>
                    <a:pt x="1154405" y="3433282"/>
                    <a:pt x="1148056" y="3424551"/>
                    <a:pt x="1136943" y="3427726"/>
                  </a:cubicBezTo>
                  <a:cubicBezTo>
                    <a:pt x="1125830" y="3430901"/>
                    <a:pt x="1098843" y="3446776"/>
                    <a:pt x="1098843" y="3446776"/>
                  </a:cubicBezTo>
                  <a:cubicBezTo>
                    <a:pt x="1084556" y="3453920"/>
                    <a:pt x="1066299" y="3465032"/>
                    <a:pt x="1051218" y="3470588"/>
                  </a:cubicBezTo>
                  <a:cubicBezTo>
                    <a:pt x="1036137" y="3476144"/>
                    <a:pt x="1028992" y="3467413"/>
                    <a:pt x="1008355" y="3480113"/>
                  </a:cubicBezTo>
                  <a:cubicBezTo>
                    <a:pt x="987718" y="3492813"/>
                    <a:pt x="950412" y="3519801"/>
                    <a:pt x="927393" y="3546788"/>
                  </a:cubicBezTo>
                  <a:cubicBezTo>
                    <a:pt x="904374" y="3573776"/>
                    <a:pt x="890087" y="3612669"/>
                    <a:pt x="870243" y="3642038"/>
                  </a:cubicBezTo>
                  <a:cubicBezTo>
                    <a:pt x="850399" y="3671407"/>
                    <a:pt x="833730" y="3695220"/>
                    <a:pt x="808330" y="3723001"/>
                  </a:cubicBezTo>
                  <a:cubicBezTo>
                    <a:pt x="782930" y="3750782"/>
                    <a:pt x="741655" y="3783326"/>
                    <a:pt x="717843" y="3808726"/>
                  </a:cubicBezTo>
                  <a:cubicBezTo>
                    <a:pt x="694030" y="3834126"/>
                    <a:pt x="680536" y="3853970"/>
                    <a:pt x="665455" y="3875401"/>
                  </a:cubicBezTo>
                  <a:cubicBezTo>
                    <a:pt x="650374" y="3896832"/>
                    <a:pt x="639261" y="3915088"/>
                    <a:pt x="627355" y="3937313"/>
                  </a:cubicBezTo>
                  <a:cubicBezTo>
                    <a:pt x="615449" y="3959538"/>
                    <a:pt x="605130" y="3991289"/>
                    <a:pt x="594018" y="4008751"/>
                  </a:cubicBezTo>
                  <a:cubicBezTo>
                    <a:pt x="582906" y="4026213"/>
                    <a:pt x="578142" y="4025419"/>
                    <a:pt x="560680" y="4042088"/>
                  </a:cubicBezTo>
                  <a:cubicBezTo>
                    <a:pt x="543218" y="4058757"/>
                    <a:pt x="510674" y="4096857"/>
                    <a:pt x="489243" y="4108763"/>
                  </a:cubicBezTo>
                  <a:cubicBezTo>
                    <a:pt x="467812" y="4120669"/>
                    <a:pt x="451937" y="4117495"/>
                    <a:pt x="432093" y="4113526"/>
                  </a:cubicBezTo>
                  <a:cubicBezTo>
                    <a:pt x="412249" y="4109557"/>
                    <a:pt x="399549" y="4091301"/>
                    <a:pt x="370180" y="4084951"/>
                  </a:cubicBezTo>
                  <a:cubicBezTo>
                    <a:pt x="340811" y="4078601"/>
                    <a:pt x="296361" y="4072251"/>
                    <a:pt x="255880" y="4075426"/>
                  </a:cubicBezTo>
                  <a:cubicBezTo>
                    <a:pt x="215399" y="4078601"/>
                    <a:pt x="159837" y="4095270"/>
                    <a:pt x="127293" y="4104001"/>
                  </a:cubicBezTo>
                  <a:cubicBezTo>
                    <a:pt x="94749" y="4112732"/>
                    <a:pt x="80462" y="4107969"/>
                    <a:pt x="60618" y="4127813"/>
                  </a:cubicBezTo>
                  <a:cubicBezTo>
                    <a:pt x="40774" y="4147657"/>
                    <a:pt x="17755" y="4198457"/>
                    <a:pt x="8230" y="4223063"/>
                  </a:cubicBezTo>
                  <a:cubicBezTo>
                    <a:pt x="-1295" y="4247669"/>
                    <a:pt x="-2088" y="4260370"/>
                    <a:pt x="3468" y="4275451"/>
                  </a:cubicBezTo>
                  <a:cubicBezTo>
                    <a:pt x="9024" y="4290532"/>
                    <a:pt x="34424" y="4300057"/>
                    <a:pt x="41568" y="4313551"/>
                  </a:cubicBezTo>
                  <a:cubicBezTo>
                    <a:pt x="48712" y="4327045"/>
                    <a:pt x="48711" y="4346888"/>
                    <a:pt x="46330" y="4356413"/>
                  </a:cubicBezTo>
                  <a:cubicBezTo>
                    <a:pt x="43949" y="4365938"/>
                    <a:pt x="35614" y="4368319"/>
                    <a:pt x="27280" y="4370701"/>
                  </a:cubicBezTo>
                </a:path>
              </a:pathLst>
            </a:cu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4" name="Группа 313"/>
          <p:cNvGrpSpPr/>
          <p:nvPr/>
        </p:nvGrpSpPr>
        <p:grpSpPr>
          <a:xfrm>
            <a:off x="928192" y="1344216"/>
            <a:ext cx="10940453" cy="6831234"/>
            <a:chOff x="928192" y="1344216"/>
            <a:chExt cx="10940453" cy="6831234"/>
          </a:xfrm>
        </p:grpSpPr>
        <p:grpSp>
          <p:nvGrpSpPr>
            <p:cNvPr id="315" name="Группа 314"/>
            <p:cNvGrpSpPr/>
            <p:nvPr/>
          </p:nvGrpSpPr>
          <p:grpSpPr>
            <a:xfrm>
              <a:off x="4763664" y="5857469"/>
              <a:ext cx="465960" cy="465960"/>
              <a:chOff x="4763660" y="5539732"/>
              <a:chExt cx="465960" cy="465960"/>
            </a:xfrm>
          </p:grpSpPr>
          <p:sp>
            <p:nvSpPr>
              <p:cNvPr id="353" name="Овал 352"/>
              <p:cNvSpPr/>
              <p:nvPr/>
            </p:nvSpPr>
            <p:spPr>
              <a:xfrm>
                <a:off x="4763660" y="5539732"/>
                <a:ext cx="465960" cy="465960"/>
              </a:xfrm>
              <a:prstGeom prst="ellipse">
                <a:avLst/>
              </a:prstGeom>
              <a:solidFill>
                <a:srgbClr val="F36139"/>
              </a:solidFill>
              <a:ln w="73025">
                <a:solidFill>
                  <a:srgbClr val="FB80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4" name="Овал 353"/>
              <p:cNvSpPr/>
              <p:nvPr/>
            </p:nvSpPr>
            <p:spPr>
              <a:xfrm>
                <a:off x="4888632" y="5664696"/>
                <a:ext cx="216024" cy="216024"/>
              </a:xfrm>
              <a:prstGeom prst="ellipse">
                <a:avLst/>
              </a:prstGeom>
              <a:solidFill>
                <a:srgbClr val="B41E00"/>
              </a:solidFill>
              <a:ln w="50800">
                <a:solidFill>
                  <a:srgbClr val="F53D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16" name="Группа 315"/>
            <p:cNvGrpSpPr/>
            <p:nvPr/>
          </p:nvGrpSpPr>
          <p:grpSpPr>
            <a:xfrm>
              <a:off x="11518131" y="4373315"/>
              <a:ext cx="350514" cy="350514"/>
              <a:chOff x="4820982" y="5599194"/>
              <a:chExt cx="350514" cy="350514"/>
            </a:xfrm>
          </p:grpSpPr>
          <p:sp>
            <p:nvSpPr>
              <p:cNvPr id="351" name="Овал 350"/>
              <p:cNvSpPr/>
              <p:nvPr/>
            </p:nvSpPr>
            <p:spPr>
              <a:xfrm>
                <a:off x="4820982" y="5599194"/>
                <a:ext cx="350514" cy="350514"/>
              </a:xfrm>
              <a:prstGeom prst="ellipse">
                <a:avLst/>
              </a:prstGeom>
              <a:solidFill>
                <a:srgbClr val="F36139"/>
              </a:solidFill>
              <a:ln w="730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2" name="Овал 351"/>
              <p:cNvSpPr/>
              <p:nvPr/>
            </p:nvSpPr>
            <p:spPr>
              <a:xfrm>
                <a:off x="4888632" y="5664696"/>
                <a:ext cx="216024" cy="216024"/>
              </a:xfrm>
              <a:prstGeom prst="ellipse">
                <a:avLst/>
              </a:prstGeom>
              <a:solidFill>
                <a:srgbClr val="DC2D0A"/>
              </a:solidFill>
              <a:ln w="50800">
                <a:solidFill>
                  <a:srgbClr val="F53D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17" name="Группа 316"/>
            <p:cNvGrpSpPr/>
            <p:nvPr/>
          </p:nvGrpSpPr>
          <p:grpSpPr>
            <a:xfrm>
              <a:off x="8481908" y="5602214"/>
              <a:ext cx="350514" cy="350514"/>
              <a:chOff x="4820982" y="5599194"/>
              <a:chExt cx="350514" cy="350514"/>
            </a:xfrm>
          </p:grpSpPr>
          <p:sp>
            <p:nvSpPr>
              <p:cNvPr id="349" name="Овал 348"/>
              <p:cNvSpPr/>
              <p:nvPr/>
            </p:nvSpPr>
            <p:spPr>
              <a:xfrm>
                <a:off x="4820982" y="5599194"/>
                <a:ext cx="350514" cy="350514"/>
              </a:xfrm>
              <a:prstGeom prst="ellipse">
                <a:avLst/>
              </a:prstGeom>
              <a:solidFill>
                <a:srgbClr val="F36139"/>
              </a:solidFill>
              <a:ln w="730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0" name="Овал 349"/>
              <p:cNvSpPr/>
              <p:nvPr/>
            </p:nvSpPr>
            <p:spPr>
              <a:xfrm>
                <a:off x="4888632" y="5664696"/>
                <a:ext cx="216024" cy="216024"/>
              </a:xfrm>
              <a:prstGeom prst="ellipse">
                <a:avLst/>
              </a:prstGeom>
              <a:solidFill>
                <a:srgbClr val="DC2D0A"/>
              </a:solidFill>
              <a:ln w="50800">
                <a:solidFill>
                  <a:srgbClr val="F53D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18" name="Группа 317"/>
            <p:cNvGrpSpPr/>
            <p:nvPr/>
          </p:nvGrpSpPr>
          <p:grpSpPr>
            <a:xfrm>
              <a:off x="4996644" y="7824936"/>
              <a:ext cx="350514" cy="350514"/>
              <a:chOff x="4820982" y="5599194"/>
              <a:chExt cx="350514" cy="350514"/>
            </a:xfrm>
          </p:grpSpPr>
          <p:sp>
            <p:nvSpPr>
              <p:cNvPr id="347" name="Овал 346"/>
              <p:cNvSpPr/>
              <p:nvPr/>
            </p:nvSpPr>
            <p:spPr>
              <a:xfrm>
                <a:off x="4820982" y="5599194"/>
                <a:ext cx="350514" cy="350514"/>
              </a:xfrm>
              <a:prstGeom prst="ellipse">
                <a:avLst/>
              </a:prstGeom>
              <a:solidFill>
                <a:srgbClr val="F36139"/>
              </a:solidFill>
              <a:ln w="730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8" name="Овал 347"/>
              <p:cNvSpPr/>
              <p:nvPr/>
            </p:nvSpPr>
            <p:spPr>
              <a:xfrm>
                <a:off x="4888632" y="5664696"/>
                <a:ext cx="216024" cy="216024"/>
              </a:xfrm>
              <a:prstGeom prst="ellipse">
                <a:avLst/>
              </a:prstGeom>
              <a:solidFill>
                <a:srgbClr val="DC2D0A"/>
              </a:solidFill>
              <a:ln w="50800">
                <a:solidFill>
                  <a:srgbClr val="F53D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19" name="Группа 318"/>
            <p:cNvGrpSpPr/>
            <p:nvPr/>
          </p:nvGrpSpPr>
          <p:grpSpPr>
            <a:xfrm>
              <a:off x="2728392" y="4944616"/>
              <a:ext cx="350514" cy="350514"/>
              <a:chOff x="4820982" y="5599194"/>
              <a:chExt cx="350514" cy="350514"/>
            </a:xfrm>
          </p:grpSpPr>
          <p:sp>
            <p:nvSpPr>
              <p:cNvPr id="345" name="Овал 344"/>
              <p:cNvSpPr/>
              <p:nvPr/>
            </p:nvSpPr>
            <p:spPr>
              <a:xfrm>
                <a:off x="4820982" y="5599194"/>
                <a:ext cx="350514" cy="350514"/>
              </a:xfrm>
              <a:prstGeom prst="ellipse">
                <a:avLst/>
              </a:prstGeom>
              <a:solidFill>
                <a:srgbClr val="F36139"/>
              </a:solidFill>
              <a:ln w="730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6" name="Овал 345"/>
              <p:cNvSpPr/>
              <p:nvPr/>
            </p:nvSpPr>
            <p:spPr>
              <a:xfrm>
                <a:off x="4888632" y="5664696"/>
                <a:ext cx="216024" cy="216024"/>
              </a:xfrm>
              <a:prstGeom prst="ellipse">
                <a:avLst/>
              </a:prstGeom>
              <a:solidFill>
                <a:srgbClr val="DC2D0A"/>
              </a:solidFill>
              <a:ln w="50800">
                <a:solidFill>
                  <a:srgbClr val="F53D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20" name="Группа 319"/>
            <p:cNvGrpSpPr/>
            <p:nvPr/>
          </p:nvGrpSpPr>
          <p:grpSpPr>
            <a:xfrm>
              <a:off x="3228951" y="7549450"/>
              <a:ext cx="465960" cy="465960"/>
              <a:chOff x="4904179" y="5730206"/>
              <a:chExt cx="465960" cy="465960"/>
            </a:xfrm>
          </p:grpSpPr>
          <p:sp>
            <p:nvSpPr>
              <p:cNvPr id="343" name="Овал 342"/>
              <p:cNvSpPr/>
              <p:nvPr/>
            </p:nvSpPr>
            <p:spPr>
              <a:xfrm>
                <a:off x="4904179" y="5730206"/>
                <a:ext cx="465960" cy="465960"/>
              </a:xfrm>
              <a:prstGeom prst="ellipse">
                <a:avLst/>
              </a:prstGeom>
              <a:solidFill>
                <a:srgbClr val="F36139"/>
              </a:solidFill>
              <a:ln w="73025">
                <a:solidFill>
                  <a:srgbClr val="FB80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4" name="Овал 343"/>
              <p:cNvSpPr/>
              <p:nvPr/>
            </p:nvSpPr>
            <p:spPr>
              <a:xfrm>
                <a:off x="5029151" y="5855170"/>
                <a:ext cx="216024" cy="216024"/>
              </a:xfrm>
              <a:prstGeom prst="ellipse">
                <a:avLst/>
              </a:prstGeom>
              <a:solidFill>
                <a:srgbClr val="B41E00"/>
              </a:solidFill>
              <a:ln w="50800">
                <a:solidFill>
                  <a:srgbClr val="F53D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21" name="Группа 320"/>
            <p:cNvGrpSpPr/>
            <p:nvPr/>
          </p:nvGrpSpPr>
          <p:grpSpPr>
            <a:xfrm>
              <a:off x="5765211" y="7023325"/>
              <a:ext cx="288031" cy="288031"/>
              <a:chOff x="4829468" y="5607001"/>
              <a:chExt cx="340055" cy="340055"/>
            </a:xfrm>
          </p:grpSpPr>
          <p:sp>
            <p:nvSpPr>
              <p:cNvPr id="341" name="Овал 340"/>
              <p:cNvSpPr/>
              <p:nvPr/>
            </p:nvSpPr>
            <p:spPr>
              <a:xfrm>
                <a:off x="4829468" y="5607001"/>
                <a:ext cx="340055" cy="340055"/>
              </a:xfrm>
              <a:prstGeom prst="ellipse">
                <a:avLst/>
              </a:prstGeom>
              <a:solidFill>
                <a:srgbClr val="F68B6E"/>
              </a:solidFill>
              <a:ln w="730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2" name="Овал 341"/>
              <p:cNvSpPr/>
              <p:nvPr/>
            </p:nvSpPr>
            <p:spPr>
              <a:xfrm>
                <a:off x="4888632" y="5664696"/>
                <a:ext cx="216024" cy="216024"/>
              </a:xfrm>
              <a:prstGeom prst="ellipse">
                <a:avLst/>
              </a:prstGeom>
              <a:solidFill>
                <a:srgbClr val="D52B09"/>
              </a:solidFill>
              <a:ln w="50800">
                <a:solidFill>
                  <a:srgbClr val="F7552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22" name="Овал 321"/>
            <p:cNvSpPr/>
            <p:nvPr/>
          </p:nvSpPr>
          <p:spPr>
            <a:xfrm>
              <a:off x="7437486" y="6456785"/>
              <a:ext cx="163988" cy="163988"/>
            </a:xfrm>
            <a:prstGeom prst="ellipse">
              <a:avLst/>
            </a:prstGeom>
            <a:solidFill>
              <a:srgbClr val="EC300A"/>
            </a:solidFill>
            <a:ln w="50800">
              <a:solidFill>
                <a:srgbClr val="F763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3" name="Овал 322"/>
            <p:cNvSpPr/>
            <p:nvPr/>
          </p:nvSpPr>
          <p:spPr>
            <a:xfrm>
              <a:off x="5765211" y="3000400"/>
              <a:ext cx="163988" cy="163988"/>
            </a:xfrm>
            <a:prstGeom prst="ellipse">
              <a:avLst/>
            </a:prstGeom>
            <a:solidFill>
              <a:srgbClr val="EC300A"/>
            </a:solidFill>
            <a:ln w="50800">
              <a:solidFill>
                <a:srgbClr val="F763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4" name="Овал 323"/>
            <p:cNvSpPr/>
            <p:nvPr/>
          </p:nvSpPr>
          <p:spPr>
            <a:xfrm>
              <a:off x="4024536" y="1992288"/>
              <a:ext cx="163988" cy="163988"/>
            </a:xfrm>
            <a:prstGeom prst="ellipse">
              <a:avLst/>
            </a:prstGeom>
            <a:solidFill>
              <a:srgbClr val="EC300A"/>
            </a:solidFill>
            <a:ln w="50800">
              <a:solidFill>
                <a:srgbClr val="F763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5" name="Овал 324"/>
            <p:cNvSpPr/>
            <p:nvPr/>
          </p:nvSpPr>
          <p:spPr>
            <a:xfrm>
              <a:off x="3736504" y="1344216"/>
              <a:ext cx="163988" cy="163988"/>
            </a:xfrm>
            <a:prstGeom prst="ellipse">
              <a:avLst/>
            </a:prstGeom>
            <a:solidFill>
              <a:srgbClr val="EC300A"/>
            </a:solidFill>
            <a:ln w="50800">
              <a:solidFill>
                <a:srgbClr val="F763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6" name="Овал 325"/>
            <p:cNvSpPr/>
            <p:nvPr/>
          </p:nvSpPr>
          <p:spPr>
            <a:xfrm>
              <a:off x="3429428" y="5376664"/>
              <a:ext cx="163988" cy="163988"/>
            </a:xfrm>
            <a:prstGeom prst="ellipse">
              <a:avLst/>
            </a:prstGeom>
            <a:solidFill>
              <a:srgbClr val="EC300A"/>
            </a:solidFill>
            <a:ln w="50800">
              <a:solidFill>
                <a:srgbClr val="F763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7" name="Овал 326"/>
            <p:cNvSpPr/>
            <p:nvPr/>
          </p:nvSpPr>
          <p:spPr>
            <a:xfrm>
              <a:off x="928192" y="3864496"/>
              <a:ext cx="144016" cy="144016"/>
            </a:xfrm>
            <a:prstGeom prst="ellipse">
              <a:avLst/>
            </a:prstGeom>
            <a:solidFill>
              <a:srgbClr val="EC300A"/>
            </a:solidFill>
            <a:ln w="25400">
              <a:solidFill>
                <a:srgbClr val="F763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8" name="Овал 327"/>
            <p:cNvSpPr/>
            <p:nvPr/>
          </p:nvSpPr>
          <p:spPr>
            <a:xfrm>
              <a:off x="4181910" y="6879496"/>
              <a:ext cx="163988" cy="163988"/>
            </a:xfrm>
            <a:prstGeom prst="ellipse">
              <a:avLst/>
            </a:prstGeom>
            <a:solidFill>
              <a:srgbClr val="EC300A"/>
            </a:solidFill>
            <a:ln w="50800">
              <a:solidFill>
                <a:srgbClr val="F763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9" name="Овал 328"/>
            <p:cNvSpPr/>
            <p:nvPr/>
          </p:nvSpPr>
          <p:spPr>
            <a:xfrm>
              <a:off x="6300655" y="5667716"/>
              <a:ext cx="144016" cy="144016"/>
            </a:xfrm>
            <a:prstGeom prst="ellipse">
              <a:avLst/>
            </a:prstGeom>
            <a:solidFill>
              <a:srgbClr val="EC300A"/>
            </a:solidFill>
            <a:ln w="25400">
              <a:solidFill>
                <a:srgbClr val="F763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0" name="Овал 329"/>
            <p:cNvSpPr/>
            <p:nvPr/>
          </p:nvSpPr>
          <p:spPr>
            <a:xfrm>
              <a:off x="4691656" y="5371741"/>
              <a:ext cx="144016" cy="144016"/>
            </a:xfrm>
            <a:prstGeom prst="ellipse">
              <a:avLst/>
            </a:prstGeom>
            <a:solidFill>
              <a:srgbClr val="EC300A"/>
            </a:solidFill>
            <a:ln w="25400">
              <a:solidFill>
                <a:srgbClr val="F763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1" name="Овал 330"/>
            <p:cNvSpPr/>
            <p:nvPr/>
          </p:nvSpPr>
          <p:spPr>
            <a:xfrm>
              <a:off x="5464696" y="3864496"/>
              <a:ext cx="144016" cy="144016"/>
            </a:xfrm>
            <a:prstGeom prst="ellipse">
              <a:avLst/>
            </a:prstGeom>
            <a:solidFill>
              <a:srgbClr val="EC300A"/>
            </a:solidFill>
            <a:ln w="25400">
              <a:solidFill>
                <a:srgbClr val="F763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2" name="Овал 331"/>
            <p:cNvSpPr/>
            <p:nvPr/>
          </p:nvSpPr>
          <p:spPr>
            <a:xfrm>
              <a:off x="9929192" y="4198087"/>
              <a:ext cx="144016" cy="144016"/>
            </a:xfrm>
            <a:prstGeom prst="ellipse">
              <a:avLst/>
            </a:prstGeom>
            <a:solidFill>
              <a:srgbClr val="EC300A"/>
            </a:solidFill>
            <a:ln w="25400">
              <a:solidFill>
                <a:srgbClr val="F763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3" name="Овал 332"/>
            <p:cNvSpPr/>
            <p:nvPr/>
          </p:nvSpPr>
          <p:spPr>
            <a:xfrm>
              <a:off x="7302358" y="4454962"/>
              <a:ext cx="144016" cy="144016"/>
            </a:xfrm>
            <a:prstGeom prst="ellipse">
              <a:avLst/>
            </a:prstGeom>
            <a:solidFill>
              <a:srgbClr val="EC300A"/>
            </a:solidFill>
            <a:ln w="25400">
              <a:solidFill>
                <a:srgbClr val="F763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4" name="Овал 333"/>
            <p:cNvSpPr/>
            <p:nvPr/>
          </p:nvSpPr>
          <p:spPr>
            <a:xfrm>
              <a:off x="4996648" y="4675956"/>
              <a:ext cx="144016" cy="144016"/>
            </a:xfrm>
            <a:prstGeom prst="ellipse">
              <a:avLst/>
            </a:prstGeom>
            <a:solidFill>
              <a:srgbClr val="EC300A"/>
            </a:solidFill>
            <a:ln w="25400">
              <a:solidFill>
                <a:srgbClr val="F763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5" name="Овал 334"/>
            <p:cNvSpPr/>
            <p:nvPr/>
          </p:nvSpPr>
          <p:spPr>
            <a:xfrm>
              <a:off x="3141396" y="2712368"/>
              <a:ext cx="144016" cy="144016"/>
            </a:xfrm>
            <a:prstGeom prst="ellipse">
              <a:avLst/>
            </a:prstGeom>
            <a:solidFill>
              <a:srgbClr val="F3662D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6" name="Овал 335"/>
            <p:cNvSpPr/>
            <p:nvPr/>
          </p:nvSpPr>
          <p:spPr>
            <a:xfrm>
              <a:off x="4263904" y="2938378"/>
              <a:ext cx="144016" cy="144016"/>
            </a:xfrm>
            <a:prstGeom prst="ellipse">
              <a:avLst/>
            </a:prstGeom>
            <a:solidFill>
              <a:srgbClr val="F3662D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7" name="Овал 336"/>
            <p:cNvSpPr/>
            <p:nvPr/>
          </p:nvSpPr>
          <p:spPr>
            <a:xfrm>
              <a:off x="7782630" y="5739724"/>
              <a:ext cx="144016" cy="144016"/>
            </a:xfrm>
            <a:prstGeom prst="ellipse">
              <a:avLst/>
            </a:prstGeom>
            <a:solidFill>
              <a:srgbClr val="F3662D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8" name="Овал 337"/>
            <p:cNvSpPr/>
            <p:nvPr/>
          </p:nvSpPr>
          <p:spPr>
            <a:xfrm>
              <a:off x="8113785" y="4955794"/>
              <a:ext cx="144016" cy="144016"/>
            </a:xfrm>
            <a:prstGeom prst="ellipse">
              <a:avLst/>
            </a:prstGeom>
            <a:solidFill>
              <a:srgbClr val="F3662D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9" name="Овал 338"/>
            <p:cNvSpPr/>
            <p:nvPr/>
          </p:nvSpPr>
          <p:spPr>
            <a:xfrm>
              <a:off x="9725173" y="4675956"/>
              <a:ext cx="144016" cy="144016"/>
            </a:xfrm>
            <a:prstGeom prst="ellipse">
              <a:avLst/>
            </a:prstGeom>
            <a:solidFill>
              <a:srgbClr val="F3662D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0" name="Овал 339"/>
            <p:cNvSpPr/>
            <p:nvPr/>
          </p:nvSpPr>
          <p:spPr>
            <a:xfrm>
              <a:off x="6760840" y="4056217"/>
              <a:ext cx="144016" cy="144016"/>
            </a:xfrm>
            <a:prstGeom prst="ellipse">
              <a:avLst/>
            </a:prstGeom>
            <a:solidFill>
              <a:srgbClr val="F3662D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0" y="1675453"/>
            <a:ext cx="12801600" cy="5847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2161440" y="9193088"/>
            <a:ext cx="610776" cy="371599"/>
          </a:xfrm>
        </p:spPr>
        <p:txBody>
          <a:bodyPr/>
          <a:lstStyle/>
          <a:p>
            <a:fld id="{407E46F9-FBAA-45CE-91CD-D344AD3CA983}" type="slidenum">
              <a:rPr lang="ru-RU" sz="1400" smtClean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</a:rPr>
              <a:pPr/>
              <a:t>2</a:t>
            </a:fld>
            <a:endParaRPr lang="ru-RU" sz="1400" dirty="0">
              <a:solidFill>
                <a:schemeClr val="bg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7810" y="857"/>
            <a:ext cx="11521702" cy="479263"/>
          </a:xfrm>
          <a:prstGeom prst="rect">
            <a:avLst/>
          </a:prstGeom>
          <a:solidFill>
            <a:srgbClr val="538F8F"/>
          </a:solidFill>
        </p:spPr>
        <p:txBody>
          <a:bodyPr wrap="square" lIns="139345" tIns="69674" rIns="139345" bIns="69674" rtlCol="0">
            <a:spAutoFit/>
          </a:bodyPr>
          <a:lstStyle/>
          <a:p>
            <a:pPr marL="717550" lvl="0" indent="266700"/>
            <a:r>
              <a:rPr lang="ru-RU" sz="22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Население</a:t>
            </a:r>
            <a:r>
              <a:rPr lang="en-US" sz="22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 </a:t>
            </a:r>
            <a:r>
              <a:rPr lang="ru-RU" sz="22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основных населенных пунктов</a:t>
            </a:r>
            <a:endParaRPr lang="ru-RU" sz="22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grpSp>
        <p:nvGrpSpPr>
          <p:cNvPr id="227" name="Группа 226"/>
          <p:cNvGrpSpPr/>
          <p:nvPr/>
        </p:nvGrpSpPr>
        <p:grpSpPr>
          <a:xfrm>
            <a:off x="9314089" y="616774"/>
            <a:ext cx="3578907" cy="3103706"/>
            <a:chOff x="12891499" y="5406861"/>
            <a:chExt cx="3578907" cy="3103706"/>
          </a:xfrm>
        </p:grpSpPr>
        <p:sp>
          <p:nvSpPr>
            <p:cNvPr id="262" name="Прямоугольник 261"/>
            <p:cNvSpPr/>
            <p:nvPr/>
          </p:nvSpPr>
          <p:spPr>
            <a:xfrm>
              <a:off x="12891499" y="5406861"/>
              <a:ext cx="3432624" cy="3103706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1" name="Группа 80"/>
            <p:cNvGrpSpPr/>
            <p:nvPr/>
          </p:nvGrpSpPr>
          <p:grpSpPr>
            <a:xfrm>
              <a:off x="13097544" y="6240760"/>
              <a:ext cx="465960" cy="465960"/>
              <a:chOff x="4763660" y="5539732"/>
              <a:chExt cx="465960" cy="465960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4763660" y="5539732"/>
                <a:ext cx="465960" cy="465960"/>
              </a:xfrm>
              <a:prstGeom prst="ellipse">
                <a:avLst/>
              </a:prstGeom>
              <a:solidFill>
                <a:srgbClr val="F36139"/>
              </a:solidFill>
              <a:ln w="73025">
                <a:solidFill>
                  <a:srgbClr val="FB80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" name="Овал 82"/>
              <p:cNvSpPr/>
              <p:nvPr/>
            </p:nvSpPr>
            <p:spPr>
              <a:xfrm>
                <a:off x="4888632" y="5664696"/>
                <a:ext cx="216024" cy="216024"/>
              </a:xfrm>
              <a:prstGeom prst="ellipse">
                <a:avLst/>
              </a:prstGeom>
              <a:solidFill>
                <a:srgbClr val="B41E00"/>
              </a:solidFill>
              <a:ln w="50800">
                <a:solidFill>
                  <a:srgbClr val="F53D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4" name="Группа 83"/>
            <p:cNvGrpSpPr/>
            <p:nvPr/>
          </p:nvGrpSpPr>
          <p:grpSpPr>
            <a:xfrm>
              <a:off x="13155271" y="6754342"/>
              <a:ext cx="350514" cy="350514"/>
              <a:chOff x="4820982" y="5599194"/>
              <a:chExt cx="350514" cy="350514"/>
            </a:xfrm>
          </p:grpSpPr>
          <p:sp>
            <p:nvSpPr>
              <p:cNvPr id="85" name="Овал 84"/>
              <p:cNvSpPr/>
              <p:nvPr/>
            </p:nvSpPr>
            <p:spPr>
              <a:xfrm>
                <a:off x="4820982" y="5599194"/>
                <a:ext cx="350514" cy="350514"/>
              </a:xfrm>
              <a:prstGeom prst="ellipse">
                <a:avLst/>
              </a:prstGeom>
              <a:solidFill>
                <a:srgbClr val="F36139"/>
              </a:solidFill>
              <a:ln w="730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" name="Овал 85"/>
              <p:cNvSpPr/>
              <p:nvPr/>
            </p:nvSpPr>
            <p:spPr>
              <a:xfrm>
                <a:off x="4888632" y="5664696"/>
                <a:ext cx="216024" cy="216024"/>
              </a:xfrm>
              <a:prstGeom prst="ellipse">
                <a:avLst/>
              </a:prstGeom>
              <a:solidFill>
                <a:srgbClr val="DC2D0A"/>
              </a:solidFill>
              <a:ln w="50800">
                <a:solidFill>
                  <a:srgbClr val="F53D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7" name="Группа 86"/>
            <p:cNvGrpSpPr/>
            <p:nvPr/>
          </p:nvGrpSpPr>
          <p:grpSpPr>
            <a:xfrm>
              <a:off x="13194897" y="7104856"/>
              <a:ext cx="288031" cy="288031"/>
              <a:chOff x="4829468" y="5607001"/>
              <a:chExt cx="340055" cy="340055"/>
            </a:xfrm>
          </p:grpSpPr>
          <p:sp>
            <p:nvSpPr>
              <p:cNvPr id="88" name="Овал 87"/>
              <p:cNvSpPr/>
              <p:nvPr/>
            </p:nvSpPr>
            <p:spPr>
              <a:xfrm>
                <a:off x="4829468" y="5607001"/>
                <a:ext cx="340055" cy="340055"/>
              </a:xfrm>
              <a:prstGeom prst="ellipse">
                <a:avLst/>
              </a:prstGeom>
              <a:solidFill>
                <a:srgbClr val="F68B6E"/>
              </a:solidFill>
              <a:ln w="730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9" name="Овал 88"/>
              <p:cNvSpPr/>
              <p:nvPr/>
            </p:nvSpPr>
            <p:spPr>
              <a:xfrm>
                <a:off x="4888632" y="5664696"/>
                <a:ext cx="216024" cy="216024"/>
              </a:xfrm>
              <a:prstGeom prst="ellipse">
                <a:avLst/>
              </a:prstGeom>
              <a:solidFill>
                <a:srgbClr val="D52B09"/>
              </a:solidFill>
              <a:ln w="50800">
                <a:solidFill>
                  <a:srgbClr val="F7552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3" name="Овал 92"/>
            <p:cNvSpPr/>
            <p:nvPr/>
          </p:nvSpPr>
          <p:spPr>
            <a:xfrm>
              <a:off x="13248530" y="7516932"/>
              <a:ext cx="163988" cy="163988"/>
            </a:xfrm>
            <a:prstGeom prst="ellipse">
              <a:avLst/>
            </a:prstGeom>
            <a:solidFill>
              <a:srgbClr val="EC300A"/>
            </a:solidFill>
            <a:ln w="50800">
              <a:solidFill>
                <a:srgbClr val="F763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13258925" y="7875736"/>
              <a:ext cx="144016" cy="144016"/>
            </a:xfrm>
            <a:prstGeom prst="ellipse">
              <a:avLst/>
            </a:prstGeom>
            <a:solidFill>
              <a:srgbClr val="EC300A"/>
            </a:solidFill>
            <a:ln w="25400">
              <a:solidFill>
                <a:srgbClr val="F763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13264489" y="8256984"/>
              <a:ext cx="144016" cy="144016"/>
            </a:xfrm>
            <a:prstGeom prst="ellipse">
              <a:avLst/>
            </a:prstGeom>
            <a:solidFill>
              <a:srgbClr val="F3662D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3753606" y="5447853"/>
              <a:ext cx="271680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УСЛОВНЫЕ ОБОЗНАЧЕНИЯ</a:t>
              </a:r>
            </a:p>
            <a:p>
              <a:endPara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  <a:p>
              <a:r>
                <a: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Городские округа, города, посёлки</a:t>
              </a:r>
              <a:endPara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  <a:p>
              <a:r>
                <a:rPr lang="ru-RU" sz="1200" u="sng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Численность населения</a:t>
              </a:r>
            </a:p>
            <a:p>
              <a:endPara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  <a:p>
              <a:r>
                <a: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Более 200 000 чел.</a:t>
              </a:r>
            </a:p>
            <a:p>
              <a:endPara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  <a:p>
              <a:r>
                <a: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От 50 000 до 200 000 чел.</a:t>
              </a:r>
            </a:p>
            <a:p>
              <a:endPara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  <a:p>
              <a:r>
                <a: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От 20 000 до 50 000 чел.</a:t>
              </a:r>
            </a:p>
            <a:p>
              <a:endPara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  <a:p>
              <a:r>
                <a: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От 10 000 до 20 000 чел.</a:t>
              </a:r>
            </a:p>
            <a:p>
              <a:endPara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  <a:p>
              <a:r>
                <a: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От 5 000 до 10 000 чел.</a:t>
              </a:r>
              <a:endPara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  <a:p>
              <a:endPara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  <a:p>
              <a:r>
                <a: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От 3 000 до 5 000 чел. </a:t>
              </a:r>
            </a:p>
          </p:txBody>
        </p:sp>
      </p:grpSp>
      <p:grpSp>
        <p:nvGrpSpPr>
          <p:cNvPr id="360" name="Группа 359"/>
          <p:cNvGrpSpPr/>
          <p:nvPr/>
        </p:nvGrpSpPr>
        <p:grpSpPr>
          <a:xfrm>
            <a:off x="907307" y="1272208"/>
            <a:ext cx="10678069" cy="7034352"/>
            <a:chOff x="907307" y="1272208"/>
            <a:chExt cx="10678069" cy="7034352"/>
          </a:xfrm>
        </p:grpSpPr>
        <p:sp>
          <p:nvSpPr>
            <p:cNvPr id="361" name="TextBox 360"/>
            <p:cNvSpPr txBox="1"/>
            <p:nvPr/>
          </p:nvSpPr>
          <p:spPr>
            <a:xfrm>
              <a:off x="4392196" y="6798868"/>
              <a:ext cx="878224" cy="246221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anose="020B0503020102020204" pitchFamily="34" charset="0"/>
                </a:rPr>
                <a:t>Бахчисарай</a:t>
              </a:r>
            </a:p>
          </p:txBody>
        </p:sp>
        <p:grpSp>
          <p:nvGrpSpPr>
            <p:cNvPr id="362" name="Группа 361"/>
            <p:cNvGrpSpPr/>
            <p:nvPr/>
          </p:nvGrpSpPr>
          <p:grpSpPr>
            <a:xfrm>
              <a:off x="907307" y="1272208"/>
              <a:ext cx="10678069" cy="7034352"/>
              <a:chOff x="907307" y="1272208"/>
              <a:chExt cx="10678069" cy="7034352"/>
            </a:xfrm>
          </p:grpSpPr>
          <p:sp>
            <p:nvSpPr>
              <p:cNvPr id="364" name="TextBox 363"/>
              <p:cNvSpPr txBox="1"/>
              <p:nvPr/>
            </p:nvSpPr>
            <p:spPr>
              <a:xfrm>
                <a:off x="1920997" y="7445241"/>
                <a:ext cx="1220399" cy="276999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</a:rPr>
                  <a:t>СЕВАСТОПОЛЬ</a:t>
                </a:r>
              </a:p>
            </p:txBody>
          </p:sp>
          <p:sp>
            <p:nvSpPr>
              <p:cNvPr id="365" name="TextBox 364"/>
              <p:cNvSpPr txBox="1"/>
              <p:nvPr/>
            </p:nvSpPr>
            <p:spPr>
              <a:xfrm>
                <a:off x="5363286" y="8060339"/>
                <a:ext cx="619705" cy="246221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1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</a:rPr>
                  <a:t>ЯЛТА</a:t>
                </a:r>
              </a:p>
            </p:txBody>
          </p:sp>
          <p:sp>
            <p:nvSpPr>
              <p:cNvPr id="366" name="TextBox 365"/>
              <p:cNvSpPr txBox="1"/>
              <p:nvPr/>
            </p:nvSpPr>
            <p:spPr>
              <a:xfrm>
                <a:off x="6102004" y="7237719"/>
                <a:ext cx="658836" cy="246221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1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</a:rPr>
                  <a:t>АЛУШТА</a:t>
                </a:r>
              </a:p>
            </p:txBody>
          </p:sp>
          <p:sp>
            <p:nvSpPr>
              <p:cNvPr id="367" name="TextBox 366"/>
              <p:cNvSpPr txBox="1"/>
              <p:nvPr/>
            </p:nvSpPr>
            <p:spPr>
              <a:xfrm>
                <a:off x="6861215" y="6681635"/>
                <a:ext cx="619705" cy="246221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1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</a:rPr>
                  <a:t>СУДАК</a:t>
                </a:r>
              </a:p>
            </p:txBody>
          </p:sp>
          <p:sp>
            <p:nvSpPr>
              <p:cNvPr id="368" name="TextBox 367"/>
              <p:cNvSpPr txBox="1"/>
              <p:nvPr/>
            </p:nvSpPr>
            <p:spPr>
              <a:xfrm>
                <a:off x="8873114" y="5790084"/>
                <a:ext cx="840054" cy="246221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1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</a:rPr>
                  <a:t>ФЕОДОСИЯ</a:t>
                </a:r>
              </a:p>
            </p:txBody>
          </p:sp>
          <p:sp>
            <p:nvSpPr>
              <p:cNvPr id="369" name="TextBox 368"/>
              <p:cNvSpPr txBox="1"/>
              <p:nvPr/>
            </p:nvSpPr>
            <p:spPr>
              <a:xfrm>
                <a:off x="11009312" y="4148619"/>
                <a:ext cx="576064" cy="246221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1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</a:rPr>
                  <a:t>КЕРЧЬ</a:t>
                </a:r>
              </a:p>
            </p:txBody>
          </p:sp>
          <p:sp>
            <p:nvSpPr>
              <p:cNvPr id="370" name="TextBox 369"/>
              <p:cNvSpPr txBox="1"/>
              <p:nvPr/>
            </p:nvSpPr>
            <p:spPr>
              <a:xfrm>
                <a:off x="3092352" y="4785360"/>
                <a:ext cx="875128" cy="246221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1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</a:rPr>
                  <a:t>ЕВПАТОРИЯ</a:t>
                </a:r>
              </a:p>
            </p:txBody>
          </p:sp>
          <p:sp>
            <p:nvSpPr>
              <p:cNvPr id="371" name="TextBox 370"/>
              <p:cNvSpPr txBox="1"/>
              <p:nvPr/>
            </p:nvSpPr>
            <p:spPr>
              <a:xfrm>
                <a:off x="3626570" y="5160640"/>
                <a:ext cx="517797" cy="246221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1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</a:rPr>
                  <a:t>Саки</a:t>
                </a:r>
              </a:p>
            </p:txBody>
          </p:sp>
          <p:sp>
            <p:nvSpPr>
              <p:cNvPr id="372" name="TextBox 371"/>
              <p:cNvSpPr txBox="1"/>
              <p:nvPr/>
            </p:nvSpPr>
            <p:spPr>
              <a:xfrm>
                <a:off x="907307" y="4095882"/>
                <a:ext cx="1098918" cy="246221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1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</a:rPr>
                  <a:t>Черноморское</a:t>
                </a:r>
              </a:p>
            </p:txBody>
          </p:sp>
          <p:sp>
            <p:nvSpPr>
              <p:cNvPr id="373" name="TextBox 372"/>
              <p:cNvSpPr txBox="1"/>
              <p:nvPr/>
            </p:nvSpPr>
            <p:spPr>
              <a:xfrm>
                <a:off x="3952528" y="1272208"/>
                <a:ext cx="878224" cy="246221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1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</a:rPr>
                  <a:t>Армянск</a:t>
                </a:r>
              </a:p>
            </p:txBody>
          </p:sp>
          <p:sp>
            <p:nvSpPr>
              <p:cNvPr id="374" name="TextBox 373"/>
              <p:cNvSpPr txBox="1"/>
              <p:nvPr/>
            </p:nvSpPr>
            <p:spPr>
              <a:xfrm>
                <a:off x="4226432" y="1920280"/>
                <a:ext cx="1238264" cy="246221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1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</a:rPr>
                  <a:t>Красноперекопск</a:t>
                </a:r>
              </a:p>
            </p:txBody>
          </p:sp>
          <p:sp>
            <p:nvSpPr>
              <p:cNvPr id="375" name="TextBox 374"/>
              <p:cNvSpPr txBox="1"/>
              <p:nvPr/>
            </p:nvSpPr>
            <p:spPr>
              <a:xfrm>
                <a:off x="5982991" y="2947343"/>
                <a:ext cx="878224" cy="246221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1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</a:rPr>
                  <a:t>Джанкой</a:t>
                </a:r>
              </a:p>
            </p:txBody>
          </p:sp>
          <p:sp>
            <p:nvSpPr>
              <p:cNvPr id="376" name="TextBox 375"/>
              <p:cNvSpPr txBox="1"/>
              <p:nvPr/>
            </p:nvSpPr>
            <p:spPr>
              <a:xfrm>
                <a:off x="7480920" y="4296544"/>
                <a:ext cx="878224" cy="246221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1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</a:rPr>
                  <a:t>Советский</a:t>
                </a:r>
              </a:p>
            </p:txBody>
          </p:sp>
          <p:sp>
            <p:nvSpPr>
              <p:cNvPr id="377" name="TextBox 376"/>
              <p:cNvSpPr txBox="1"/>
              <p:nvPr/>
            </p:nvSpPr>
            <p:spPr>
              <a:xfrm>
                <a:off x="9915064" y="3916204"/>
                <a:ext cx="878224" cy="246221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1000" b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</a:rPr>
                  <a:t>Щёлкино</a:t>
                </a:r>
                <a:endPara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378" name="TextBox 377"/>
              <p:cNvSpPr txBox="1"/>
              <p:nvPr/>
            </p:nvSpPr>
            <p:spPr>
              <a:xfrm>
                <a:off x="9065096" y="4454962"/>
                <a:ext cx="648072" cy="246221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1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</a:rPr>
                  <a:t>Ленино</a:t>
                </a:r>
              </a:p>
            </p:txBody>
          </p:sp>
          <p:sp>
            <p:nvSpPr>
              <p:cNvPr id="379" name="TextBox 378"/>
              <p:cNvSpPr txBox="1"/>
              <p:nvPr/>
            </p:nvSpPr>
            <p:spPr>
              <a:xfrm>
                <a:off x="8273007" y="4721255"/>
                <a:ext cx="839447" cy="246221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1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</a:rPr>
                  <a:t>Кировское</a:t>
                </a:r>
              </a:p>
            </p:txBody>
          </p:sp>
          <p:sp>
            <p:nvSpPr>
              <p:cNvPr id="380" name="TextBox 379"/>
              <p:cNvSpPr txBox="1"/>
              <p:nvPr/>
            </p:nvSpPr>
            <p:spPr>
              <a:xfrm>
                <a:off x="6929504" y="3834299"/>
                <a:ext cx="1040265" cy="246221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1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</a:rPr>
                  <a:t>Нижнегорский</a:t>
                </a:r>
              </a:p>
            </p:txBody>
          </p:sp>
          <p:sp>
            <p:nvSpPr>
              <p:cNvPr id="381" name="TextBox 380"/>
              <p:cNvSpPr txBox="1"/>
              <p:nvPr/>
            </p:nvSpPr>
            <p:spPr>
              <a:xfrm>
                <a:off x="4424431" y="2820955"/>
                <a:ext cx="1040265" cy="246221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1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</a:rPr>
                  <a:t>Первомайское</a:t>
                </a:r>
              </a:p>
            </p:txBody>
          </p:sp>
          <p:sp>
            <p:nvSpPr>
              <p:cNvPr id="382" name="TextBox 381"/>
              <p:cNvSpPr txBox="1"/>
              <p:nvPr/>
            </p:nvSpPr>
            <p:spPr>
              <a:xfrm>
                <a:off x="3294932" y="2760757"/>
                <a:ext cx="849436" cy="246221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1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</a:rPr>
                  <a:t>Раздольное</a:t>
                </a:r>
              </a:p>
            </p:txBody>
          </p:sp>
          <p:sp>
            <p:nvSpPr>
              <p:cNvPr id="383" name="TextBox 382"/>
              <p:cNvSpPr txBox="1"/>
              <p:nvPr/>
            </p:nvSpPr>
            <p:spPr>
              <a:xfrm>
                <a:off x="5650240" y="3758580"/>
                <a:ext cx="1299835" cy="246221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1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</a:rPr>
                  <a:t>Красногвардейское</a:t>
                </a:r>
              </a:p>
            </p:txBody>
          </p:sp>
          <p:sp>
            <p:nvSpPr>
              <p:cNvPr id="384" name="TextBox 383"/>
              <p:cNvSpPr txBox="1"/>
              <p:nvPr/>
            </p:nvSpPr>
            <p:spPr>
              <a:xfrm>
                <a:off x="5197357" y="4630579"/>
                <a:ext cx="989132" cy="246221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1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</a:rPr>
                  <a:t>Октябрьское</a:t>
                </a:r>
              </a:p>
            </p:txBody>
          </p:sp>
          <p:sp>
            <p:nvSpPr>
              <p:cNvPr id="385" name="TextBox 384"/>
              <p:cNvSpPr txBox="1"/>
              <p:nvPr/>
            </p:nvSpPr>
            <p:spPr>
              <a:xfrm>
                <a:off x="4960640" y="5160640"/>
                <a:ext cx="989132" cy="246221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1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</a:rPr>
                  <a:t>Гвардейское</a:t>
                </a:r>
              </a:p>
            </p:txBody>
          </p:sp>
          <p:sp>
            <p:nvSpPr>
              <p:cNvPr id="386" name="TextBox 385"/>
              <p:cNvSpPr txBox="1"/>
              <p:nvPr/>
            </p:nvSpPr>
            <p:spPr>
              <a:xfrm>
                <a:off x="5605686" y="5355993"/>
                <a:ext cx="795114" cy="246221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1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</a:rPr>
                  <a:t>Белогорск</a:t>
                </a:r>
              </a:p>
            </p:txBody>
          </p:sp>
          <p:sp>
            <p:nvSpPr>
              <p:cNvPr id="387" name="TextBox 386"/>
              <p:cNvSpPr txBox="1"/>
              <p:nvPr/>
            </p:nvSpPr>
            <p:spPr>
              <a:xfrm>
                <a:off x="7418700" y="5907291"/>
                <a:ext cx="955970" cy="246221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1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</a:rPr>
                  <a:t>Старый Крым</a:t>
                </a:r>
              </a:p>
            </p:txBody>
          </p:sp>
        </p:grpSp>
        <p:sp>
          <p:nvSpPr>
            <p:cNvPr id="363" name="TextBox 362"/>
            <p:cNvSpPr txBox="1"/>
            <p:nvPr/>
          </p:nvSpPr>
          <p:spPr>
            <a:xfrm>
              <a:off x="5262583" y="6041009"/>
              <a:ext cx="1282016" cy="276999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anose="020B0503020102020204" pitchFamily="34" charset="0"/>
                </a:rPr>
                <a:t>СИМФЕРОПОЛЬ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774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8921080" y="2496344"/>
            <a:ext cx="3291302" cy="107721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numCol="1" rtlCol="0">
            <a:spAutoFit/>
          </a:bodyPr>
          <a:lstStyle>
            <a:defPPr>
              <a:defRPr lang="en-US"/>
            </a:defPPr>
            <a:lvl1pPr algn="just">
              <a:defRPr sz="1600">
                <a:solidFill>
                  <a:srgbClr val="3B6867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ru-RU" dirty="0" smtClean="0"/>
              <a:t>Увеличение </a:t>
            </a:r>
            <a:r>
              <a:rPr lang="ru-RU" dirty="0"/>
              <a:t>территории:</a:t>
            </a:r>
            <a:br>
              <a:rPr lang="ru-RU" dirty="0"/>
            </a:br>
            <a:r>
              <a:rPr lang="ru-RU" dirty="0"/>
              <a:t>населенных пунктов до </a:t>
            </a:r>
            <a:r>
              <a:rPr lang="ru-RU" dirty="0">
                <a:solidFill>
                  <a:srgbClr val="C00000"/>
                </a:solidFill>
              </a:rPr>
              <a:t>24 млн. га</a:t>
            </a:r>
          </a:p>
          <a:p>
            <a:r>
              <a:rPr lang="ru-RU" dirty="0"/>
              <a:t>(на 0,26% территории РФ)</a:t>
            </a:r>
          </a:p>
          <a:p>
            <a:r>
              <a:rPr lang="ru-RU" u="sng" dirty="0"/>
              <a:t>под застройку - до </a:t>
            </a:r>
            <a:r>
              <a:rPr lang="ru-RU" u="sng" dirty="0">
                <a:solidFill>
                  <a:srgbClr val="C00000"/>
                </a:solidFill>
              </a:rPr>
              <a:t>6,5 млн. </a:t>
            </a:r>
            <a:r>
              <a:rPr lang="ru-RU" u="sng" dirty="0" smtClean="0">
                <a:solidFill>
                  <a:srgbClr val="C00000"/>
                </a:solidFill>
              </a:rPr>
              <a:t>га</a:t>
            </a:r>
            <a:endParaRPr lang="ru-RU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043836707"/>
              </p:ext>
            </p:extLst>
          </p:nvPr>
        </p:nvGraphicFramePr>
        <p:xfrm>
          <a:off x="1287810" y="1128192"/>
          <a:ext cx="6700766" cy="662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872408" y="1344216"/>
            <a:ext cx="1108701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60" dirty="0">
                <a:solidFill>
                  <a:srgbClr val="0070C0"/>
                </a:solidFill>
                <a:latin typeface="Franklin Gothic Demi Cond" pitchFamily="34" charset="0"/>
              </a:rPr>
              <a:t>1712,5 млн. га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40058" y="1325465"/>
            <a:ext cx="954300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60">
                <a:solidFill>
                  <a:srgbClr val="0070C0"/>
                </a:solidFill>
                <a:latin typeface="Franklin Gothic Demi Cond" pitchFamily="34" charset="0"/>
              </a:defRPr>
            </a:lvl1pPr>
          </a:lstStyle>
          <a:p>
            <a:r>
              <a:rPr lang="ru-RU" dirty="0"/>
              <a:t>24,0 млн. га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48915" y="5893621"/>
            <a:ext cx="8710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1"/>
                </a:solidFill>
                <a:latin typeface="Franklin Gothic Demi Cond" pitchFamily="34" charset="0"/>
              </a:defRPr>
            </a:lvl1pPr>
          </a:lstStyle>
          <a:p>
            <a:r>
              <a:rPr lang="ru-RU" dirty="0" smtClean="0"/>
              <a:t>3,47 </a:t>
            </a:r>
            <a:r>
              <a:rPr lang="ru-RU" dirty="0"/>
              <a:t>млн га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3981109" y="2174494"/>
            <a:ext cx="1778736" cy="4930362"/>
          </a:xfrm>
          <a:prstGeom prst="line">
            <a:avLst/>
          </a:prstGeom>
          <a:ln w="38100">
            <a:solidFill>
              <a:srgbClr val="C000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8039604" y="6170620"/>
            <a:ext cx="1169507" cy="1006244"/>
          </a:xfrm>
          <a:prstGeom prst="rect">
            <a:avLst/>
          </a:prstGeom>
          <a:solidFill>
            <a:srgbClr val="3B6867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465"/>
          </a:p>
        </p:txBody>
      </p:sp>
      <p:sp>
        <p:nvSpPr>
          <p:cNvPr id="22" name="Прямоугольник 21"/>
          <p:cNvSpPr/>
          <p:nvPr/>
        </p:nvSpPr>
        <p:spPr>
          <a:xfrm>
            <a:off x="9792376" y="4944616"/>
            <a:ext cx="1576976" cy="2232247"/>
          </a:xfrm>
          <a:prstGeom prst="rect">
            <a:avLst/>
          </a:prstGeom>
          <a:solidFill>
            <a:srgbClr val="3B6867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465"/>
          </a:p>
        </p:txBody>
      </p:sp>
      <p:sp>
        <p:nvSpPr>
          <p:cNvPr id="25" name="TextBox 24"/>
          <p:cNvSpPr txBox="1"/>
          <p:nvPr/>
        </p:nvSpPr>
        <p:spPr>
          <a:xfrm>
            <a:off x="8045397" y="6465959"/>
            <a:ext cx="1168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latin typeface="Franklin Gothic Demi Cond" pitchFamily="34" charset="0"/>
              </a:defRPr>
            </a:lvl1pPr>
          </a:lstStyle>
          <a:p>
            <a:r>
              <a:rPr lang="ru-RU" dirty="0"/>
              <a:t>3,7 </a:t>
            </a:r>
            <a:r>
              <a:rPr lang="ru-RU" dirty="0" err="1"/>
              <a:t>млрд.кв.м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10001200" y="6032120"/>
            <a:ext cx="12025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1"/>
                </a:solidFill>
                <a:latin typeface="Franklin Gothic Demi Cond" pitchFamily="34" charset="0"/>
              </a:defRPr>
            </a:lvl1pPr>
          </a:lstStyle>
          <a:p>
            <a:r>
              <a:rPr lang="ru-RU" sz="1400" dirty="0"/>
              <a:t>5,0 млрд</a:t>
            </a:r>
            <a:r>
              <a:rPr lang="ru-RU" sz="1400" dirty="0" smtClean="0"/>
              <a:t>. </a:t>
            </a:r>
            <a:r>
              <a:rPr lang="ru-RU" sz="1400" dirty="0" err="1" smtClean="0"/>
              <a:t>кв.м</a:t>
            </a:r>
            <a:endParaRPr lang="ru-RU" sz="1400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6993912" y="4944616"/>
            <a:ext cx="4375440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768952" y="7202262"/>
            <a:ext cx="1678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3B6867"/>
                </a:solidFill>
                <a:latin typeface="Franklin Gothic Demi Cond" pitchFamily="34" charset="0"/>
              </a:rPr>
              <a:t>Жилищный </a:t>
            </a:r>
            <a:r>
              <a:rPr lang="ru-RU" sz="1400" dirty="0" smtClean="0">
                <a:solidFill>
                  <a:srgbClr val="3B6867"/>
                </a:solidFill>
                <a:latin typeface="Franklin Gothic Demi Cond" pitchFamily="34" charset="0"/>
              </a:rPr>
              <a:t>фонд РФ 2018 </a:t>
            </a:r>
            <a:r>
              <a:rPr lang="ru-RU" sz="1400" dirty="0">
                <a:solidFill>
                  <a:srgbClr val="3B6867"/>
                </a:solidFill>
                <a:latin typeface="Franklin Gothic Demi Cond" pitchFamily="34" charset="0"/>
              </a:rPr>
              <a:t>г.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29346" y="4633181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1"/>
                </a:solidFill>
                <a:latin typeface="Franklin Gothic Demi Cond" pitchFamily="34" charset="0"/>
              </a:defRPr>
            </a:lvl1pPr>
          </a:lstStyle>
          <a:p>
            <a:r>
              <a:rPr lang="ru-RU" dirty="0"/>
              <a:t>6,5 млн га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921080" y="1344216"/>
            <a:ext cx="3291302" cy="83099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numCol="1" rtlCol="0">
            <a:spAutoFit/>
          </a:bodyPr>
          <a:lstStyle>
            <a:defPPr>
              <a:defRPr lang="en-US"/>
            </a:defPPr>
            <a:lvl1pPr algn="just">
              <a:defRPr sz="1600">
                <a:solidFill>
                  <a:srgbClr val="3B6867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ru-RU" dirty="0"/>
              <a:t>Территория РФ </a:t>
            </a:r>
            <a:r>
              <a:rPr lang="ru-RU" dirty="0">
                <a:solidFill>
                  <a:srgbClr val="C00000"/>
                </a:solidFill>
              </a:rPr>
              <a:t>1712,5 млн. га</a:t>
            </a:r>
          </a:p>
          <a:p>
            <a:r>
              <a:rPr lang="ru-RU" dirty="0"/>
              <a:t>Территория населенных пунктов</a:t>
            </a:r>
            <a:br>
              <a:rPr lang="ru-RU" dirty="0"/>
            </a:br>
            <a:r>
              <a:rPr lang="ru-RU" dirty="0">
                <a:solidFill>
                  <a:srgbClr val="C00000"/>
                </a:solidFill>
              </a:rPr>
              <a:t>19,5 млн. га </a:t>
            </a:r>
            <a:r>
              <a:rPr lang="ru-RU" dirty="0"/>
              <a:t>(1,14% территории РФ</a:t>
            </a:r>
            <a:r>
              <a:rPr lang="ru-RU" dirty="0" smtClean="0"/>
              <a:t>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916745" y="1848272"/>
            <a:ext cx="915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Franklin Gothic Demi Cond" pitchFamily="34" charset="0"/>
              </a:rPr>
              <a:t>19,5 млн. га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747173" y="2174493"/>
            <a:ext cx="1229691" cy="0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287810" y="857"/>
            <a:ext cx="11521702" cy="479263"/>
          </a:xfrm>
          <a:prstGeom prst="rect">
            <a:avLst/>
          </a:prstGeom>
          <a:solidFill>
            <a:srgbClr val="538F8F"/>
          </a:solidFill>
        </p:spPr>
        <p:txBody>
          <a:bodyPr wrap="square" lIns="139345" tIns="69674" rIns="139345" bIns="69674" rtlCol="0">
            <a:spAutoFit/>
          </a:bodyPr>
          <a:lstStyle/>
          <a:p>
            <a:pPr marL="717550" indent="266700"/>
            <a:r>
              <a:rPr lang="ru-RU" sz="22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Развитие </a:t>
            </a:r>
            <a:r>
              <a:rPr lang="ru-RU" sz="22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территории застройки городов и иных поселений</a:t>
            </a:r>
          </a:p>
        </p:txBody>
      </p: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2161440" y="9193088"/>
            <a:ext cx="610776" cy="371599"/>
          </a:xfrm>
        </p:spPr>
        <p:txBody>
          <a:bodyPr/>
          <a:lstStyle/>
          <a:p>
            <a:fld id="{407E46F9-FBAA-45CE-91CD-D344AD3CA983}" type="slidenum">
              <a:rPr lang="ru-RU" sz="1400" smtClean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</a:rPr>
              <a:pPr/>
              <a:t>3</a:t>
            </a:fld>
            <a:endParaRPr lang="ru-RU" sz="1400" dirty="0">
              <a:solidFill>
                <a:schemeClr val="bg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87810" y="8032249"/>
            <a:ext cx="11089654" cy="58477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numCol="1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Franklin Gothic Demi Cond" panose="020B0706030402020204" pitchFamily="34" charset="0"/>
              </a:rPr>
              <a:t>Нужно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Franklin Gothic Demi Cond" panose="020B0706030402020204" pitchFamily="34" charset="0"/>
              </a:rPr>
              <a:t>увеличить  территории под застройкой почти на 30%  что потребует серьезного изменения документов территориального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Franklin Gothic Demi Cond" panose="020B0706030402020204" pitchFamily="34" charset="0"/>
              </a:rPr>
              <a:t>планирования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Franklin Gothic Demi Cond" panose="020B0706030402020204" pitchFamily="34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5759845" y="4944616"/>
            <a:ext cx="1229691" cy="0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43" idx="1"/>
          </p:cNvCxnSpPr>
          <p:nvPr/>
        </p:nvCxnSpPr>
        <p:spPr>
          <a:xfrm flipH="1">
            <a:off x="6976864" y="3034953"/>
            <a:ext cx="1944216" cy="1909663"/>
          </a:xfrm>
          <a:prstGeom prst="line">
            <a:avLst/>
          </a:prstGeom>
          <a:ln w="19050">
            <a:solidFill>
              <a:srgbClr val="3B6867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>
            <a:stCxn id="45" idx="1"/>
          </p:cNvCxnSpPr>
          <p:nvPr/>
        </p:nvCxnSpPr>
        <p:spPr>
          <a:xfrm flipH="1">
            <a:off x="6976864" y="1759715"/>
            <a:ext cx="1944216" cy="414778"/>
          </a:xfrm>
          <a:prstGeom prst="line">
            <a:avLst/>
          </a:prstGeom>
          <a:ln w="19050">
            <a:solidFill>
              <a:srgbClr val="3B6867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9763090" y="7204310"/>
            <a:ext cx="1678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3B6867"/>
                </a:solidFill>
                <a:latin typeface="Franklin Gothic Demi Cond" pitchFamily="34" charset="0"/>
              </a:rPr>
              <a:t>Жилищный </a:t>
            </a:r>
            <a:r>
              <a:rPr lang="ru-RU" sz="1400" dirty="0" smtClean="0">
                <a:solidFill>
                  <a:srgbClr val="3B6867"/>
                </a:solidFill>
                <a:latin typeface="Franklin Gothic Demi Cond" pitchFamily="34" charset="0"/>
              </a:rPr>
              <a:t>фонд РФ 2030 </a:t>
            </a:r>
            <a:r>
              <a:rPr lang="ru-RU" sz="1400" dirty="0">
                <a:solidFill>
                  <a:srgbClr val="3B6867"/>
                </a:solidFill>
                <a:latin typeface="Franklin Gothic Demi Cond" pitchFamily="34" charset="0"/>
              </a:rPr>
              <a:t>г. </a:t>
            </a: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5752728" y="6168752"/>
            <a:ext cx="1229691" cy="0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6971520" y="6153363"/>
            <a:ext cx="2237591" cy="1725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Стрелка вправо 58"/>
          <p:cNvSpPr/>
          <p:nvPr/>
        </p:nvSpPr>
        <p:spPr>
          <a:xfrm>
            <a:off x="9214306" y="5876487"/>
            <a:ext cx="578069" cy="57606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465"/>
          </a:p>
        </p:txBody>
      </p:sp>
    </p:spTree>
    <p:extLst>
      <p:ext uri="{BB962C8B-B14F-4D97-AF65-F5344CB8AC3E}">
        <p14:creationId xmlns:p14="http://schemas.microsoft.com/office/powerpoint/2010/main" val="102263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B1A40D3-07B0-46B0-BD6D-74F363369917}"/>
              </a:ext>
            </a:extLst>
          </p:cNvPr>
          <p:cNvSpPr txBox="1">
            <a:spLocks/>
          </p:cNvSpPr>
          <p:nvPr/>
        </p:nvSpPr>
        <p:spPr bwMode="auto">
          <a:xfrm>
            <a:off x="1287810" y="5160640"/>
            <a:ext cx="11017646" cy="3600986"/>
          </a:xfrm>
          <a:prstGeom prst="rect">
            <a:avLst/>
          </a:prstGeom>
          <a:solidFill>
            <a:schemeClr val="bg1">
              <a:alpha val="80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rtlCol="0">
            <a:spAutoFit/>
          </a:bodyPr>
          <a:lstStyle>
            <a:defPPr>
              <a:defRPr lang="en-US"/>
            </a:defPPr>
            <a:lvl1pPr algn="just">
              <a:defRPr sz="1600">
                <a:solidFill>
                  <a:srgbClr val="3B6867"/>
                </a:solidFill>
                <a:latin typeface="Franklin Gothic Demi Cond" panose="020B0706030402020204" pitchFamily="34" charset="0"/>
              </a:defRPr>
            </a:lvl1pPr>
          </a:lstStyle>
          <a:p>
            <a:endParaRPr lang="ru-RU" dirty="0" smtClean="0"/>
          </a:p>
          <a:p>
            <a:r>
              <a:rPr lang="ru-RU" dirty="0" smtClean="0"/>
              <a:t>Республика </a:t>
            </a:r>
            <a:r>
              <a:rPr lang="ru-RU" dirty="0"/>
              <a:t>Крым</a:t>
            </a:r>
          </a:p>
          <a:p>
            <a:endParaRPr lang="ru-RU" dirty="0"/>
          </a:p>
          <a:p>
            <a:r>
              <a:rPr lang="ru-RU" sz="2000" dirty="0"/>
              <a:t>Наибольшими темпами с 2014 по 2019 год в республике вырос ввод частных домов — +37%, индустриальное строительств — на 3%, отмечается в исследовании. По вводу жилья Крым по итогам прошлого года занял 19-е место среди субъектов России.</a:t>
            </a:r>
          </a:p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В 2017 году в Крыму было введено в эксплуатацию 834 тыс. м2 жилья, что в 2,9 раза выше аналогичного показателя 2016 года</a:t>
            </a:r>
            <a:r>
              <a:rPr lang="ru-RU" sz="2000" u="sng" dirty="0"/>
              <a:t>. Основная часть жилья (74 %) была построена населением.</a:t>
            </a:r>
          </a:p>
          <a:p>
            <a:endParaRPr lang="ru-RU" sz="2000" u="sng" dirty="0"/>
          </a:p>
          <a:p>
            <a:r>
              <a:rPr lang="ru-RU" sz="2000" dirty="0" smtClean="0"/>
              <a:t>Средняя </a:t>
            </a:r>
            <a:r>
              <a:rPr lang="ru-RU" sz="2000" dirty="0"/>
              <a:t>цена 1 кв. м в новостройках полуострова, по данным ЦИАН, составляет 83,5 тыс. руб., что соответствует уровню цен в Московской области (83,5 тыс. руб.). 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DCDC972-87D3-42FE-A436-1BE32FE8B622}"/>
              </a:ext>
            </a:extLst>
          </p:cNvPr>
          <p:cNvSpPr txBox="1">
            <a:spLocks/>
          </p:cNvSpPr>
          <p:nvPr/>
        </p:nvSpPr>
        <p:spPr bwMode="auto">
          <a:xfrm>
            <a:off x="5907776" y="3473446"/>
            <a:ext cx="9386173" cy="535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012" tIns="48006" rIns="96012" bIns="48006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sz="2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45386"/>
              </p:ext>
            </p:extLst>
          </p:nvPr>
        </p:nvGraphicFramePr>
        <p:xfrm>
          <a:off x="1287810" y="1027115"/>
          <a:ext cx="11017646" cy="3878245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800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21157">
                <a:tc>
                  <a:txBody>
                    <a:bodyPr/>
                    <a:lstStyle/>
                    <a:p>
                      <a:pPr algn="ctr"/>
                      <a:endParaRPr lang="ru-RU" sz="1600" kern="1200" baseline="0" dirty="0">
                        <a:solidFill>
                          <a:srgbClr val="3B6867"/>
                        </a:solidFill>
                        <a:latin typeface="Franklin Gothic Demi Cond" pitchFamily="34" charset="0"/>
                        <a:ea typeface="+mn-ea"/>
                        <a:cs typeface="+mn-cs"/>
                      </a:endParaRP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Franklin Gothic Demi Cond" pitchFamily="34" charset="0"/>
                        </a:rPr>
                        <a:t>Все</a:t>
                      </a:r>
                      <a:r>
                        <a:rPr lang="ru-RU" sz="16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Franklin Gothic Demi Cond" pitchFamily="34" charset="0"/>
                        </a:rPr>
                        <a:t> опрошенные</a:t>
                      </a:r>
                      <a:endParaRPr lang="ru-RU" sz="1600" kern="1200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Franklin Gothic Demi Cond" pitchFamily="34" charset="0"/>
                        <a:ea typeface="+mn-ea"/>
                        <a:cs typeface="+mn-cs"/>
                      </a:endParaRP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Franklin Gothic Demi Cond" pitchFamily="34" charset="0"/>
                        </a:rPr>
                        <a:t>Сейчас живут в многоквартирном панельном доме</a:t>
                      </a:r>
                      <a:endParaRPr lang="ru-RU" sz="1600" kern="1200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Franklin Gothic Demi Cond" pitchFamily="34" charset="0"/>
                        <a:ea typeface="+mn-ea"/>
                        <a:cs typeface="+mn-cs"/>
                      </a:endParaRP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Franklin Gothic Demi Cond" pitchFamily="34" charset="0"/>
                        </a:rPr>
                        <a:t>Сейчас живут в многоквартирном кирпичном доме</a:t>
                      </a: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Franklin Gothic Demi Cond" pitchFamily="34" charset="0"/>
                        </a:rPr>
                        <a:t>Сейчас живут в многоквартирном монолитном доме</a:t>
                      </a:r>
                      <a:endParaRPr lang="ru-RU" sz="1600" kern="1200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Franklin Gothic Demi Cond" pitchFamily="34" charset="0"/>
                        <a:ea typeface="+mn-ea"/>
                        <a:cs typeface="+mn-cs"/>
                      </a:endParaRP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Franklin Gothic Demi Cond" pitchFamily="34" charset="0"/>
                        </a:rPr>
                        <a:t>Сейчас живут в частном доме</a:t>
                      </a:r>
                      <a:endParaRPr lang="ru-RU" sz="1600" kern="1200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Franklin Gothic Demi Cond" pitchFamily="34" charset="0"/>
                        <a:ea typeface="+mn-ea"/>
                        <a:cs typeface="+mn-cs"/>
                      </a:endParaRP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Franklin Gothic Demi Cond" pitchFamily="34" charset="0"/>
                        </a:rPr>
                        <a:t>Сейчас живут в другого типе дома</a:t>
                      </a:r>
                      <a:endParaRPr lang="ru-RU" sz="1600" kern="1200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Franklin Gothic Demi Cond" pitchFamily="34" charset="0"/>
                        <a:ea typeface="+mn-ea"/>
                        <a:cs typeface="+mn-cs"/>
                      </a:endParaRPr>
                    </a:p>
                  </a:txBody>
                  <a:tcPr marL="96012" marR="96012" marT="48006" marB="4800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08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3B6867"/>
                          </a:solidFill>
                          <a:latin typeface="Franklin Gothic Demi Cond" pitchFamily="34" charset="0"/>
                        </a:rPr>
                        <a:t>Многоквартирный</a:t>
                      </a:r>
                      <a:r>
                        <a:rPr lang="ru-RU" sz="1600" baseline="0" dirty="0" smtClean="0">
                          <a:solidFill>
                            <a:srgbClr val="3B6867"/>
                          </a:solidFill>
                          <a:latin typeface="Franklin Gothic Demi Cond" pitchFamily="34" charset="0"/>
                        </a:rPr>
                        <a:t> панельный дом</a:t>
                      </a:r>
                      <a:endParaRPr lang="ru-RU" sz="1600" dirty="0">
                        <a:solidFill>
                          <a:srgbClr val="3B6867"/>
                        </a:solidFill>
                        <a:latin typeface="Franklin Gothic Demi Cond" pitchFamily="34" charset="0"/>
                      </a:endParaRP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3B6867"/>
                          </a:solidFill>
                          <a:latin typeface="Franklin Gothic Demi Cond" pitchFamily="34" charset="0"/>
                        </a:rPr>
                        <a:t>7</a:t>
                      </a:r>
                      <a:endParaRPr lang="ru-RU" sz="1600" b="1" dirty="0">
                        <a:solidFill>
                          <a:srgbClr val="3B6867"/>
                        </a:solidFill>
                        <a:latin typeface="Franklin Gothic Demi Cond" pitchFamily="34" charset="0"/>
                      </a:endParaRP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3B6867"/>
                          </a:solidFill>
                          <a:latin typeface="Franklin Gothic Demi Cond" pitchFamily="34" charset="0"/>
                        </a:rPr>
                        <a:t>18</a:t>
                      </a:r>
                      <a:endParaRPr lang="ru-RU" sz="1600" b="1" dirty="0">
                        <a:solidFill>
                          <a:srgbClr val="3B6867"/>
                        </a:solidFill>
                        <a:latin typeface="Franklin Gothic Demi Cond" pitchFamily="34" charset="0"/>
                      </a:endParaRP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3B6867"/>
                          </a:solidFill>
                          <a:latin typeface="Franklin Gothic Demi Cond" pitchFamily="34" charset="0"/>
                        </a:rPr>
                        <a:t>1</a:t>
                      </a:r>
                      <a:endParaRPr lang="ru-RU" sz="1600" b="1" dirty="0">
                        <a:solidFill>
                          <a:srgbClr val="3B6867"/>
                        </a:solidFill>
                        <a:latin typeface="Franklin Gothic Demi Cond" pitchFamily="34" charset="0"/>
                      </a:endParaRP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3B6867"/>
                          </a:solidFill>
                          <a:latin typeface="Franklin Gothic Demi Cond" pitchFamily="34" charset="0"/>
                        </a:rPr>
                        <a:t>0</a:t>
                      </a:r>
                      <a:endParaRPr lang="ru-RU" sz="1600" b="1" dirty="0">
                        <a:solidFill>
                          <a:srgbClr val="3B6867"/>
                        </a:solidFill>
                        <a:latin typeface="Franklin Gothic Demi Cond" pitchFamily="34" charset="0"/>
                      </a:endParaRP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3B6867"/>
                          </a:solidFill>
                          <a:latin typeface="Franklin Gothic Demi Cond" pitchFamily="34" charset="0"/>
                        </a:rPr>
                        <a:t>3</a:t>
                      </a:r>
                      <a:endParaRPr lang="ru-RU" sz="1600" b="1" dirty="0">
                        <a:solidFill>
                          <a:srgbClr val="3B6867"/>
                        </a:solidFill>
                        <a:latin typeface="Franklin Gothic Demi Cond" pitchFamily="34" charset="0"/>
                      </a:endParaRP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3B6867"/>
                          </a:solidFill>
                          <a:latin typeface="Franklin Gothic Demi Cond" pitchFamily="34" charset="0"/>
                        </a:rPr>
                        <a:t>3</a:t>
                      </a:r>
                      <a:endParaRPr lang="ru-RU" sz="1600" b="1" dirty="0">
                        <a:solidFill>
                          <a:srgbClr val="3B6867"/>
                        </a:solidFill>
                        <a:latin typeface="Franklin Gothic Demi Cond" pitchFamily="34" charset="0"/>
                      </a:endParaRPr>
                    </a:p>
                  </a:txBody>
                  <a:tcPr marL="96012" marR="96012" marT="48006" marB="4800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21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 smtClean="0">
                          <a:solidFill>
                            <a:srgbClr val="3B6867"/>
                          </a:solidFill>
                          <a:latin typeface="Franklin Gothic Demi Cond" pitchFamily="34" charset="0"/>
                        </a:rPr>
                        <a:t>Многоквартирный кирпичный дом</a:t>
                      </a:r>
                      <a:endParaRPr lang="ru-RU" sz="1600" dirty="0">
                        <a:solidFill>
                          <a:srgbClr val="3B6867"/>
                        </a:solidFill>
                        <a:latin typeface="Franklin Gothic Demi Cond" pitchFamily="34" charset="0"/>
                      </a:endParaRP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3B6867"/>
                          </a:solidFill>
                          <a:latin typeface="Franklin Gothic Demi Cond" pitchFamily="34" charset="0"/>
                        </a:rPr>
                        <a:t>17</a:t>
                      </a:r>
                      <a:endParaRPr lang="ru-RU" sz="1600" b="1" dirty="0">
                        <a:solidFill>
                          <a:srgbClr val="3B6867"/>
                        </a:solidFill>
                        <a:latin typeface="Franklin Gothic Demi Cond" pitchFamily="34" charset="0"/>
                      </a:endParaRP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3B6867"/>
                          </a:solidFill>
                          <a:latin typeface="Franklin Gothic Demi Cond" pitchFamily="34" charset="0"/>
                        </a:rPr>
                        <a:t>15</a:t>
                      </a:r>
                      <a:endParaRPr lang="ru-RU" sz="1600" b="1" dirty="0">
                        <a:solidFill>
                          <a:srgbClr val="3B6867"/>
                        </a:solidFill>
                        <a:latin typeface="Franklin Gothic Demi Cond" pitchFamily="34" charset="0"/>
                      </a:endParaRP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3B6867"/>
                          </a:solidFill>
                          <a:latin typeface="Franklin Gothic Demi Cond" pitchFamily="34" charset="0"/>
                        </a:rPr>
                        <a:t>35</a:t>
                      </a:r>
                      <a:endParaRPr lang="ru-RU" sz="1600" b="1" dirty="0">
                        <a:solidFill>
                          <a:srgbClr val="3B6867"/>
                        </a:solidFill>
                        <a:latin typeface="Franklin Gothic Demi Cond" pitchFamily="34" charset="0"/>
                      </a:endParaRP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3B6867"/>
                          </a:solidFill>
                          <a:latin typeface="Franklin Gothic Demi Cond" pitchFamily="34" charset="0"/>
                        </a:rPr>
                        <a:t>11</a:t>
                      </a:r>
                      <a:endParaRPr lang="ru-RU" sz="1600" b="1" dirty="0">
                        <a:solidFill>
                          <a:srgbClr val="3B6867"/>
                        </a:solidFill>
                        <a:latin typeface="Franklin Gothic Demi Cond" pitchFamily="34" charset="0"/>
                      </a:endParaRP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3B6867"/>
                          </a:solidFill>
                          <a:latin typeface="Franklin Gothic Demi Cond" pitchFamily="34" charset="0"/>
                        </a:rPr>
                        <a:t>5</a:t>
                      </a:r>
                      <a:endParaRPr lang="ru-RU" sz="1600" b="1" dirty="0">
                        <a:solidFill>
                          <a:srgbClr val="3B6867"/>
                        </a:solidFill>
                        <a:latin typeface="Franklin Gothic Demi Cond" pitchFamily="34" charset="0"/>
                      </a:endParaRP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3B6867"/>
                          </a:solidFill>
                          <a:latin typeface="Franklin Gothic Demi Cond" pitchFamily="34" charset="0"/>
                        </a:rPr>
                        <a:t>14</a:t>
                      </a:r>
                      <a:endParaRPr lang="ru-RU" sz="1600" b="1" dirty="0">
                        <a:solidFill>
                          <a:srgbClr val="3B6867"/>
                        </a:solidFill>
                        <a:latin typeface="Franklin Gothic Demi Cond" pitchFamily="34" charset="0"/>
                      </a:endParaRPr>
                    </a:p>
                  </a:txBody>
                  <a:tcPr marL="96012" marR="96012" marT="48006" marB="4800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 smtClean="0">
                          <a:solidFill>
                            <a:srgbClr val="3B6867"/>
                          </a:solidFill>
                          <a:latin typeface="Franklin Gothic Demi Cond" pitchFamily="34" charset="0"/>
                        </a:rPr>
                        <a:t>Многоквартирный монолитный дом</a:t>
                      </a:r>
                      <a:endParaRPr lang="ru-RU" sz="1600" dirty="0">
                        <a:solidFill>
                          <a:srgbClr val="3B6867"/>
                        </a:solidFill>
                        <a:latin typeface="Franklin Gothic Demi Cond" pitchFamily="34" charset="0"/>
                      </a:endParaRP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3B6867"/>
                          </a:solidFill>
                          <a:latin typeface="Franklin Gothic Demi Cond" pitchFamily="34" charset="0"/>
                        </a:rPr>
                        <a:t>3</a:t>
                      </a:r>
                      <a:endParaRPr lang="ru-RU" sz="1600" b="1" dirty="0">
                        <a:solidFill>
                          <a:srgbClr val="3B6867"/>
                        </a:solidFill>
                        <a:latin typeface="Franklin Gothic Demi Cond" pitchFamily="34" charset="0"/>
                      </a:endParaRP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3B6867"/>
                          </a:solidFill>
                          <a:latin typeface="Franklin Gothic Demi Cond" pitchFamily="34" charset="0"/>
                        </a:rPr>
                        <a:t>4</a:t>
                      </a:r>
                      <a:endParaRPr lang="ru-RU" sz="1600" b="1" dirty="0">
                        <a:solidFill>
                          <a:srgbClr val="3B6867"/>
                        </a:solidFill>
                        <a:latin typeface="Franklin Gothic Demi Cond" pitchFamily="34" charset="0"/>
                      </a:endParaRP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3B6867"/>
                          </a:solidFill>
                          <a:latin typeface="Franklin Gothic Demi Cond" pitchFamily="34" charset="0"/>
                        </a:rPr>
                        <a:t>5</a:t>
                      </a:r>
                      <a:endParaRPr lang="ru-RU" sz="1600" b="1" dirty="0">
                        <a:solidFill>
                          <a:srgbClr val="3B6867"/>
                        </a:solidFill>
                        <a:latin typeface="Franklin Gothic Demi Cond" pitchFamily="34" charset="0"/>
                      </a:endParaRP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3B6867"/>
                          </a:solidFill>
                          <a:latin typeface="Franklin Gothic Demi Cond" pitchFamily="34" charset="0"/>
                        </a:rPr>
                        <a:t>11</a:t>
                      </a:r>
                      <a:endParaRPr lang="ru-RU" sz="1600" b="1" dirty="0">
                        <a:solidFill>
                          <a:srgbClr val="3B6867"/>
                        </a:solidFill>
                        <a:latin typeface="Franklin Gothic Demi Cond" pitchFamily="34" charset="0"/>
                      </a:endParaRP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3B6867"/>
                          </a:solidFill>
                          <a:latin typeface="Franklin Gothic Demi Cond" pitchFamily="34" charset="0"/>
                        </a:rPr>
                        <a:t>1</a:t>
                      </a:r>
                      <a:endParaRPr lang="ru-RU" sz="1600" b="1" dirty="0">
                        <a:solidFill>
                          <a:srgbClr val="3B6867"/>
                        </a:solidFill>
                        <a:latin typeface="Franklin Gothic Demi Cond" pitchFamily="34" charset="0"/>
                      </a:endParaRP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3B6867"/>
                          </a:solidFill>
                          <a:latin typeface="Franklin Gothic Demi Cond" pitchFamily="34" charset="0"/>
                        </a:rPr>
                        <a:t>2</a:t>
                      </a:r>
                      <a:endParaRPr lang="ru-RU" sz="1600" b="1" dirty="0">
                        <a:solidFill>
                          <a:srgbClr val="3B6867"/>
                        </a:solidFill>
                        <a:latin typeface="Franklin Gothic Demi Cond" pitchFamily="34" charset="0"/>
                      </a:endParaRPr>
                    </a:p>
                  </a:txBody>
                  <a:tcPr marL="96012" marR="96012" marT="48006" marB="4800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722">
                <a:tc>
                  <a:txBody>
                    <a:bodyPr/>
                    <a:lstStyle/>
                    <a:p>
                      <a:r>
                        <a:rPr lang="ru-RU" sz="1600" kern="1200" baseline="0" dirty="0" smtClean="0">
                          <a:solidFill>
                            <a:srgbClr val="C00000"/>
                          </a:solidFill>
                          <a:latin typeface="Franklin Gothic Demi Cond" pitchFamily="34" charset="0"/>
                        </a:rPr>
                        <a:t>Частный жилой дом</a:t>
                      </a:r>
                      <a:endParaRPr lang="ru-RU" sz="1600" b="1" kern="1200" baseline="0" dirty="0">
                        <a:solidFill>
                          <a:srgbClr val="C00000"/>
                        </a:solidFill>
                        <a:latin typeface="Franklin Gothic Demi Cond" pitchFamily="34" charset="0"/>
                        <a:ea typeface="+mn-ea"/>
                        <a:cs typeface="+mn-cs"/>
                      </a:endParaRPr>
                    </a:p>
                  </a:txBody>
                  <a:tcPr marL="96012" marR="96012" marT="48006" marB="4800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Franklin Gothic Demi Cond" pitchFamily="34" charset="0"/>
                        </a:rPr>
                        <a:t>66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Franklin Gothic Demi Cond" pitchFamily="34" charset="0"/>
                      </a:endParaRPr>
                    </a:p>
                  </a:txBody>
                  <a:tcPr marL="96012" marR="96012" marT="48006" marB="4800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Franklin Gothic Demi Cond" pitchFamily="34" charset="0"/>
                        </a:rPr>
                        <a:t>53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Franklin Gothic Demi Cond" pitchFamily="34" charset="0"/>
                      </a:endParaRPr>
                    </a:p>
                  </a:txBody>
                  <a:tcPr marL="96012" marR="96012" marT="48006" marB="4800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Franklin Gothic Demi Cond" pitchFamily="34" charset="0"/>
                        </a:rPr>
                        <a:t>54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Franklin Gothic Demi Cond" pitchFamily="34" charset="0"/>
                      </a:endParaRPr>
                    </a:p>
                  </a:txBody>
                  <a:tcPr marL="96012" marR="96012" marT="48006" marB="4800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Franklin Gothic Demi Cond" pitchFamily="34" charset="0"/>
                        </a:rPr>
                        <a:t>77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Franklin Gothic Demi Cond" pitchFamily="34" charset="0"/>
                      </a:endParaRPr>
                    </a:p>
                  </a:txBody>
                  <a:tcPr marL="96012" marR="96012" marT="48006" marB="4800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Franklin Gothic Demi Cond" pitchFamily="34" charset="0"/>
                        </a:rPr>
                        <a:t>85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Franklin Gothic Demi Cond" pitchFamily="34" charset="0"/>
                      </a:endParaRPr>
                    </a:p>
                  </a:txBody>
                  <a:tcPr marL="96012" marR="96012" marT="48006" marB="4800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Franklin Gothic Demi Cond" pitchFamily="34" charset="0"/>
                        </a:rPr>
                        <a:t>66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Franklin Gothic Demi Cond" pitchFamily="34" charset="0"/>
                      </a:endParaRPr>
                    </a:p>
                  </a:txBody>
                  <a:tcPr marL="96012" marR="96012" marT="48006" marB="4800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924">
                <a:tc>
                  <a:txBody>
                    <a:bodyPr/>
                    <a:lstStyle/>
                    <a:p>
                      <a:r>
                        <a:rPr lang="ru-RU" sz="1600" kern="1200" baseline="0" dirty="0" smtClean="0">
                          <a:solidFill>
                            <a:srgbClr val="3B6867"/>
                          </a:solidFill>
                          <a:latin typeface="Franklin Gothic Demi Cond" pitchFamily="34" charset="0"/>
                        </a:rPr>
                        <a:t>Другое </a:t>
                      </a:r>
                      <a:endParaRPr lang="ru-RU" sz="1600" kern="1200" baseline="0" dirty="0">
                        <a:solidFill>
                          <a:srgbClr val="3B6867"/>
                        </a:solidFill>
                        <a:latin typeface="Franklin Gothic Demi Cond" pitchFamily="34" charset="0"/>
                        <a:ea typeface="+mn-ea"/>
                        <a:cs typeface="+mn-cs"/>
                      </a:endParaRP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3B6867"/>
                          </a:solidFill>
                          <a:latin typeface="Franklin Gothic Demi Cond" pitchFamily="34" charset="0"/>
                        </a:rPr>
                        <a:t>3</a:t>
                      </a:r>
                      <a:endParaRPr lang="ru-RU" sz="1600" b="1" dirty="0">
                        <a:solidFill>
                          <a:srgbClr val="3B6867"/>
                        </a:solidFill>
                        <a:latin typeface="Franklin Gothic Demi Cond" pitchFamily="34" charset="0"/>
                      </a:endParaRP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3B6867"/>
                          </a:solidFill>
                          <a:latin typeface="Franklin Gothic Demi Cond" pitchFamily="34" charset="0"/>
                        </a:rPr>
                        <a:t>4</a:t>
                      </a:r>
                      <a:endParaRPr lang="ru-RU" sz="1600" b="1" dirty="0">
                        <a:solidFill>
                          <a:srgbClr val="3B6867"/>
                        </a:solidFill>
                        <a:latin typeface="Franklin Gothic Demi Cond" pitchFamily="34" charset="0"/>
                      </a:endParaRP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3B6867"/>
                          </a:solidFill>
                          <a:latin typeface="Franklin Gothic Demi Cond" pitchFamily="34" charset="0"/>
                        </a:rPr>
                        <a:t>1</a:t>
                      </a:r>
                      <a:endParaRPr lang="ru-RU" sz="1600" b="1" dirty="0">
                        <a:solidFill>
                          <a:srgbClr val="3B6867"/>
                        </a:solidFill>
                        <a:latin typeface="Franklin Gothic Demi Cond" pitchFamily="34" charset="0"/>
                      </a:endParaRP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3B6867"/>
                          </a:solidFill>
                          <a:latin typeface="Franklin Gothic Demi Cond" pitchFamily="34" charset="0"/>
                        </a:rPr>
                        <a:t>1</a:t>
                      </a:r>
                      <a:endParaRPr lang="ru-RU" sz="1600" b="1" dirty="0">
                        <a:solidFill>
                          <a:srgbClr val="3B6867"/>
                        </a:solidFill>
                        <a:latin typeface="Franklin Gothic Demi Cond" pitchFamily="34" charset="0"/>
                      </a:endParaRP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3B6867"/>
                          </a:solidFill>
                          <a:latin typeface="Franklin Gothic Demi Cond" pitchFamily="34" charset="0"/>
                        </a:rPr>
                        <a:t>3</a:t>
                      </a:r>
                      <a:endParaRPr lang="ru-RU" sz="1600" b="1" dirty="0">
                        <a:solidFill>
                          <a:srgbClr val="3B6867"/>
                        </a:solidFill>
                        <a:latin typeface="Franklin Gothic Demi Cond" pitchFamily="34" charset="0"/>
                      </a:endParaRP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3B6867"/>
                          </a:solidFill>
                          <a:latin typeface="Franklin Gothic Demi Cond" pitchFamily="34" charset="0"/>
                        </a:rPr>
                        <a:t>11</a:t>
                      </a:r>
                      <a:endParaRPr lang="ru-RU" sz="1600" b="1" dirty="0">
                        <a:solidFill>
                          <a:srgbClr val="3B6867"/>
                        </a:solidFill>
                        <a:latin typeface="Franklin Gothic Demi Cond" pitchFamily="34" charset="0"/>
                      </a:endParaRPr>
                    </a:p>
                  </a:txBody>
                  <a:tcPr marL="96012" marR="96012" marT="48006" marB="4800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1432">
                <a:tc>
                  <a:txBody>
                    <a:bodyPr/>
                    <a:lstStyle/>
                    <a:p>
                      <a:r>
                        <a:rPr lang="ru-RU" sz="1600" kern="1200" baseline="0" dirty="0" smtClean="0">
                          <a:solidFill>
                            <a:srgbClr val="3B6867"/>
                          </a:solidFill>
                          <a:latin typeface="Franklin Gothic Demi Cond" pitchFamily="34" charset="0"/>
                        </a:rPr>
                        <a:t>Затрудняюсь ответить</a:t>
                      </a:r>
                      <a:endParaRPr lang="ru-RU" sz="1600" kern="1200" baseline="0" dirty="0">
                        <a:solidFill>
                          <a:srgbClr val="3B6867"/>
                        </a:solidFill>
                        <a:latin typeface="Franklin Gothic Demi Cond" pitchFamily="34" charset="0"/>
                        <a:ea typeface="+mn-ea"/>
                        <a:cs typeface="+mn-cs"/>
                      </a:endParaRP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3B6867"/>
                          </a:solidFill>
                          <a:latin typeface="Franklin Gothic Demi Cond" pitchFamily="34" charset="0"/>
                        </a:rPr>
                        <a:t>4</a:t>
                      </a:r>
                      <a:endParaRPr lang="ru-RU" sz="1600" b="1" dirty="0">
                        <a:solidFill>
                          <a:srgbClr val="3B6867"/>
                        </a:solidFill>
                        <a:latin typeface="Franklin Gothic Demi Cond" pitchFamily="34" charset="0"/>
                      </a:endParaRP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3B6867"/>
                          </a:solidFill>
                          <a:latin typeface="Franklin Gothic Demi Cond" pitchFamily="34" charset="0"/>
                        </a:rPr>
                        <a:t>6</a:t>
                      </a:r>
                      <a:endParaRPr lang="ru-RU" sz="1600" b="1" dirty="0">
                        <a:solidFill>
                          <a:srgbClr val="3B6867"/>
                        </a:solidFill>
                        <a:latin typeface="Franklin Gothic Demi Cond" pitchFamily="34" charset="0"/>
                      </a:endParaRP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3B6867"/>
                          </a:solidFill>
                          <a:latin typeface="Franklin Gothic Demi Cond" pitchFamily="34" charset="0"/>
                        </a:rPr>
                        <a:t>4</a:t>
                      </a:r>
                      <a:endParaRPr lang="ru-RU" sz="1600" b="1" dirty="0">
                        <a:solidFill>
                          <a:srgbClr val="3B6867"/>
                        </a:solidFill>
                        <a:latin typeface="Franklin Gothic Demi Cond" pitchFamily="34" charset="0"/>
                      </a:endParaRP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3B6867"/>
                          </a:solidFill>
                          <a:latin typeface="Franklin Gothic Demi Cond" pitchFamily="34" charset="0"/>
                        </a:rPr>
                        <a:t>0</a:t>
                      </a:r>
                      <a:endParaRPr lang="ru-RU" sz="1600" b="1" dirty="0">
                        <a:solidFill>
                          <a:srgbClr val="3B6867"/>
                        </a:solidFill>
                        <a:latin typeface="Franklin Gothic Demi Cond" pitchFamily="34" charset="0"/>
                      </a:endParaRP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3B6867"/>
                          </a:solidFill>
                          <a:latin typeface="Franklin Gothic Demi Cond" pitchFamily="34" charset="0"/>
                        </a:rPr>
                        <a:t>3</a:t>
                      </a:r>
                      <a:endParaRPr lang="ru-RU" sz="1600" b="1" dirty="0">
                        <a:solidFill>
                          <a:srgbClr val="3B6867"/>
                        </a:solidFill>
                        <a:latin typeface="Franklin Gothic Demi Cond" pitchFamily="34" charset="0"/>
                      </a:endParaRP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3B6867"/>
                          </a:solidFill>
                          <a:latin typeface="Franklin Gothic Demi Cond" pitchFamily="34" charset="0"/>
                        </a:rPr>
                        <a:t>4</a:t>
                      </a:r>
                      <a:endParaRPr lang="ru-RU" sz="1600" b="1" dirty="0">
                        <a:solidFill>
                          <a:srgbClr val="3B6867"/>
                        </a:solidFill>
                        <a:latin typeface="Franklin Gothic Demi Cond" pitchFamily="34" charset="0"/>
                      </a:endParaRPr>
                    </a:p>
                  </a:txBody>
                  <a:tcPr marL="96012" marR="96012" marT="48006" marB="4800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87810" y="857"/>
            <a:ext cx="11521702" cy="479263"/>
          </a:xfrm>
          <a:prstGeom prst="rect">
            <a:avLst/>
          </a:prstGeom>
          <a:solidFill>
            <a:srgbClr val="538F8F"/>
          </a:solidFill>
        </p:spPr>
        <p:txBody>
          <a:bodyPr wrap="square" lIns="139345" tIns="69674" rIns="139345" bIns="69674" rtlCol="0">
            <a:spAutoFit/>
          </a:bodyPr>
          <a:lstStyle/>
          <a:p>
            <a:pPr marL="717550" indent="266700"/>
            <a:r>
              <a:rPr lang="ru-RU" sz="22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Результаты </a:t>
            </a:r>
            <a:r>
              <a:rPr lang="ru-RU" sz="22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закрытого опроса населения в августе 2017 года </a:t>
            </a:r>
            <a:r>
              <a:rPr lang="ru-RU" sz="22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ВЦИОМ</a:t>
            </a:r>
            <a:endParaRPr lang="ru-RU" sz="22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2161440" y="9193088"/>
            <a:ext cx="610776" cy="371599"/>
          </a:xfrm>
        </p:spPr>
        <p:txBody>
          <a:bodyPr/>
          <a:lstStyle/>
          <a:p>
            <a:fld id="{407E46F9-FBAA-45CE-91CD-D344AD3CA983}" type="slidenum">
              <a:rPr lang="ru-RU" sz="1400" smtClean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</a:rPr>
              <a:pPr/>
              <a:t>4</a:t>
            </a:fld>
            <a:endParaRPr lang="ru-RU" sz="1400" dirty="0">
              <a:solidFill>
                <a:schemeClr val="bg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7810" y="624136"/>
            <a:ext cx="5112990" cy="33855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numCol="1" rtlCol="0">
            <a:spAutoFit/>
          </a:bodyPr>
          <a:lstStyle/>
          <a:p>
            <a:pPr algn="just"/>
            <a:r>
              <a:rPr lang="ru-RU" sz="1600" dirty="0">
                <a:solidFill>
                  <a:srgbClr val="3B6867"/>
                </a:solidFill>
                <a:latin typeface="Franklin Gothic Demi Cond" panose="020B0706030402020204" pitchFamily="34" charset="0"/>
              </a:rPr>
              <a:t>В</a:t>
            </a:r>
            <a:r>
              <a:rPr lang="ru-RU" sz="1600" dirty="0" smtClean="0">
                <a:solidFill>
                  <a:srgbClr val="3B6867"/>
                </a:solidFill>
                <a:latin typeface="Franklin Gothic Demi Cond" panose="020B0706030402020204" pitchFamily="34" charset="0"/>
              </a:rPr>
              <a:t>опрос</a:t>
            </a:r>
            <a:r>
              <a:rPr lang="ru-RU" sz="1600" dirty="0">
                <a:solidFill>
                  <a:srgbClr val="3B6867"/>
                </a:solidFill>
                <a:latin typeface="Franklin Gothic Demi Cond" panose="020B0706030402020204" pitchFamily="34" charset="0"/>
              </a:rPr>
              <a:t>: «А в каком доме Вы хотели бы жить?») ответ, в </a:t>
            </a:r>
            <a:r>
              <a:rPr lang="ru-RU" sz="1600" dirty="0" smtClean="0">
                <a:solidFill>
                  <a:srgbClr val="3B6867"/>
                </a:solidFill>
                <a:latin typeface="Franklin Gothic Demi Cond" panose="020B0706030402020204" pitchFamily="34" charset="0"/>
              </a:rPr>
              <a:t>%</a:t>
            </a:r>
            <a:endParaRPr lang="ru-RU" sz="1600" dirty="0" smtClean="0">
              <a:solidFill>
                <a:schemeClr val="accent6">
                  <a:lumMod val="50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925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Группа 43"/>
          <p:cNvGrpSpPr/>
          <p:nvPr/>
        </p:nvGrpSpPr>
        <p:grpSpPr>
          <a:xfrm>
            <a:off x="1498646" y="1827557"/>
            <a:ext cx="3964922" cy="4197179"/>
            <a:chOff x="1502014" y="1817675"/>
            <a:chExt cx="3964922" cy="4197179"/>
          </a:xfrm>
        </p:grpSpPr>
        <p:sp>
          <p:nvSpPr>
            <p:cNvPr id="45" name="Равнобедренный треугольник 44"/>
            <p:cNvSpPr/>
            <p:nvPr/>
          </p:nvSpPr>
          <p:spPr>
            <a:xfrm>
              <a:off x="1936304" y="2352328"/>
              <a:ext cx="3204356" cy="2448272"/>
            </a:xfrm>
            <a:prstGeom prst="triangle">
              <a:avLst>
                <a:gd name="adj" fmla="val 50000"/>
              </a:avLst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3358462" y="2161200"/>
              <a:ext cx="360040" cy="36004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1756284" y="4620160"/>
              <a:ext cx="360040" cy="36004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4960640" y="4620580"/>
              <a:ext cx="360040" cy="36004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Дуга 48"/>
            <p:cNvSpPr/>
            <p:nvPr/>
          </p:nvSpPr>
          <p:spPr>
            <a:xfrm rot="16200000">
              <a:off x="1774287" y="2262316"/>
              <a:ext cx="3672407" cy="3708414"/>
            </a:xfrm>
            <a:prstGeom prst="arc">
              <a:avLst>
                <a:gd name="adj1" fmla="val 15326171"/>
                <a:gd name="adj2" fmla="val 20946203"/>
              </a:avLst>
            </a:prstGeom>
            <a:ln w="101600">
              <a:solidFill>
                <a:srgbClr val="FF7D7D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Дуга 49"/>
            <p:cNvSpPr/>
            <p:nvPr/>
          </p:nvSpPr>
          <p:spPr>
            <a:xfrm rot="8599724">
              <a:off x="1502014" y="1817675"/>
              <a:ext cx="3964922" cy="3959075"/>
            </a:xfrm>
            <a:prstGeom prst="arc">
              <a:avLst>
                <a:gd name="adj1" fmla="val 15326171"/>
                <a:gd name="adj2" fmla="val 21351742"/>
              </a:avLst>
            </a:prstGeom>
            <a:ln w="101600">
              <a:solidFill>
                <a:srgbClr val="FF7D7D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Дуга 50"/>
            <p:cNvSpPr/>
            <p:nvPr/>
          </p:nvSpPr>
          <p:spPr>
            <a:xfrm rot="1443901">
              <a:off x="1664394" y="2306440"/>
              <a:ext cx="3672407" cy="3708414"/>
            </a:xfrm>
            <a:prstGeom prst="arc">
              <a:avLst>
                <a:gd name="adj1" fmla="val 15326171"/>
                <a:gd name="adj2" fmla="val 20946203"/>
              </a:avLst>
            </a:prstGeom>
            <a:ln w="101600">
              <a:solidFill>
                <a:srgbClr val="FF7D7D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7620454" y="1827557"/>
            <a:ext cx="3964922" cy="4197179"/>
            <a:chOff x="1502014" y="1817675"/>
            <a:chExt cx="3964922" cy="4197179"/>
          </a:xfrm>
        </p:grpSpPr>
        <p:sp>
          <p:nvSpPr>
            <p:cNvPr id="30" name="Равнобедренный треугольник 29"/>
            <p:cNvSpPr/>
            <p:nvPr/>
          </p:nvSpPr>
          <p:spPr>
            <a:xfrm>
              <a:off x="1936304" y="2352328"/>
              <a:ext cx="3204356" cy="2448272"/>
            </a:xfrm>
            <a:prstGeom prst="triangle">
              <a:avLst>
                <a:gd name="adj" fmla="val 50000"/>
              </a:avLst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3358462" y="2161200"/>
              <a:ext cx="360040" cy="36004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1756284" y="4620160"/>
              <a:ext cx="360040" cy="36004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4960640" y="4620580"/>
              <a:ext cx="360040" cy="36004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Дуга 33"/>
            <p:cNvSpPr/>
            <p:nvPr/>
          </p:nvSpPr>
          <p:spPr>
            <a:xfrm rot="16200000">
              <a:off x="1774287" y="2262316"/>
              <a:ext cx="3672407" cy="3708414"/>
            </a:xfrm>
            <a:prstGeom prst="arc">
              <a:avLst>
                <a:gd name="adj1" fmla="val 15326171"/>
                <a:gd name="adj2" fmla="val 20946203"/>
              </a:avLst>
            </a:prstGeom>
            <a:ln w="101600">
              <a:solidFill>
                <a:srgbClr val="FF7D7D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Дуга 34"/>
            <p:cNvSpPr/>
            <p:nvPr/>
          </p:nvSpPr>
          <p:spPr>
            <a:xfrm rot="8599724">
              <a:off x="1502014" y="1817675"/>
              <a:ext cx="3964922" cy="3959075"/>
            </a:xfrm>
            <a:prstGeom prst="arc">
              <a:avLst>
                <a:gd name="adj1" fmla="val 15326171"/>
                <a:gd name="adj2" fmla="val 21351742"/>
              </a:avLst>
            </a:prstGeom>
            <a:ln w="101600">
              <a:solidFill>
                <a:srgbClr val="FF7D7D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Дуга 35"/>
            <p:cNvSpPr/>
            <p:nvPr/>
          </p:nvSpPr>
          <p:spPr>
            <a:xfrm rot="1443901">
              <a:off x="1664394" y="2306440"/>
              <a:ext cx="3672407" cy="3708414"/>
            </a:xfrm>
            <a:prstGeom prst="arc">
              <a:avLst>
                <a:gd name="adj1" fmla="val 15326171"/>
                <a:gd name="adj2" fmla="val 20946203"/>
              </a:avLst>
            </a:prstGeom>
            <a:ln w="101600">
              <a:solidFill>
                <a:srgbClr val="FF7D7D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2161440" y="9193088"/>
            <a:ext cx="610776" cy="371599"/>
          </a:xfrm>
        </p:spPr>
        <p:txBody>
          <a:bodyPr/>
          <a:lstStyle/>
          <a:p>
            <a:fld id="{407E46F9-FBAA-45CE-91CD-D344AD3CA983}" type="slidenum">
              <a:rPr lang="ru-RU" sz="1400" smtClean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</a:rPr>
              <a:pPr/>
              <a:t>5</a:t>
            </a:fld>
            <a:endParaRPr lang="ru-RU" sz="1400" dirty="0">
              <a:solidFill>
                <a:schemeClr val="bg1">
                  <a:lumMod val="75000"/>
                </a:schemeClr>
              </a:solidFill>
              <a:latin typeface="Arial Narrow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572133"/>
              </p:ext>
            </p:extLst>
          </p:nvPr>
        </p:nvGraphicFramePr>
        <p:xfrm>
          <a:off x="1287809" y="6672808"/>
          <a:ext cx="10585599" cy="2121789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3528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ru-RU" sz="1800" kern="1200" baseline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  <a:p>
                      <a:pPr algn="ctr" fontAlgn="b"/>
                      <a:r>
                        <a:rPr lang="ru-RU" sz="1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Показатели </a:t>
                      </a:r>
                    </a:p>
                    <a:p>
                      <a:pPr algn="ctr" fontAlgn="b"/>
                      <a:endParaRPr lang="ru-RU" sz="180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sz="1800" kern="1200" baseline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2018 год</a:t>
                      </a:r>
                      <a:endParaRPr lang="ru-RU" sz="180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algn="ctr"/>
                      <a:endParaRPr lang="ru-RU" sz="1800" kern="1200" baseline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kern="1200" baseline="0" dirty="0" smtClean="0">
                          <a:solidFill>
                            <a:srgbClr val="FF0000"/>
                          </a:solidFill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2024 год</a:t>
                      </a:r>
                      <a:endParaRPr lang="ru-RU" sz="1800" kern="1200" baseline="0" dirty="0">
                        <a:solidFill>
                          <a:srgbClr val="FF0000"/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algn="ctr"/>
                      <a:endParaRPr lang="ru-RU" sz="1800" kern="1200" baseline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2030 год</a:t>
                      </a:r>
                      <a:endParaRPr lang="ru-RU" sz="180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6012" marR="96012" marT="48006" marB="4800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Уровень</a:t>
                      </a:r>
                      <a:r>
                        <a:rPr lang="ru-RU" sz="1800" kern="1200" baseline="0" dirty="0" smtClean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baseline="0" dirty="0" err="1" smtClean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жилобеспеченности</a:t>
                      </a:r>
                      <a:r>
                        <a:rPr lang="ru-RU" sz="1800" kern="1200" baseline="0" dirty="0" smtClean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baseline="0" dirty="0" err="1" smtClean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кв.м</a:t>
                      </a:r>
                      <a:r>
                        <a:rPr lang="ru-RU" sz="1800" kern="1200" baseline="0" dirty="0" smtClean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/чел</a:t>
                      </a:r>
                      <a:endParaRPr lang="ru-RU" sz="1800" kern="1200" dirty="0">
                        <a:solidFill>
                          <a:srgbClr val="3B6867"/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16,5</a:t>
                      </a:r>
                      <a:endParaRPr lang="ru-RU" sz="1800" kern="1200" dirty="0">
                        <a:solidFill>
                          <a:srgbClr val="3B6867"/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rgbClr val="FF0000"/>
                          </a:solidFill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19</a:t>
                      </a:r>
                      <a:endParaRPr lang="ru-RU" sz="1800" kern="1200" dirty="0">
                        <a:solidFill>
                          <a:srgbClr val="FF0000"/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26-28</a:t>
                      </a:r>
                      <a:endParaRPr lang="ru-RU" sz="1800" kern="1200" dirty="0">
                        <a:solidFill>
                          <a:srgbClr val="3B6867"/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6012" marR="96012" marT="48006" marB="4800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Население, чел.</a:t>
                      </a:r>
                      <a:endParaRPr lang="ru-RU" sz="1800" kern="1200" dirty="0">
                        <a:solidFill>
                          <a:srgbClr val="3B6867"/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800" kern="1200" baseline="0" dirty="0" smtClean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 900 000</a:t>
                      </a:r>
                      <a:endParaRPr lang="ru-RU" sz="1800" kern="1200" dirty="0">
                        <a:solidFill>
                          <a:srgbClr val="3B6867"/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rgbClr val="FF0000"/>
                          </a:solidFill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800" kern="1200" baseline="0" dirty="0" smtClean="0">
                          <a:solidFill>
                            <a:srgbClr val="FF0000"/>
                          </a:solidFill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 200 000</a:t>
                      </a:r>
                      <a:endParaRPr lang="ru-RU" sz="1800" kern="1200" dirty="0">
                        <a:solidFill>
                          <a:srgbClr val="FF0000"/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2 400 000 –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2 500 000</a:t>
                      </a:r>
                      <a:endParaRPr lang="ru-RU" sz="1800" kern="1200" dirty="0">
                        <a:solidFill>
                          <a:srgbClr val="3B6867"/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6012" marR="96012" marT="48006" marB="48006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287810" y="857"/>
            <a:ext cx="11521702" cy="479263"/>
          </a:xfrm>
          <a:prstGeom prst="rect">
            <a:avLst/>
          </a:prstGeom>
          <a:solidFill>
            <a:srgbClr val="538F8F"/>
          </a:solidFill>
        </p:spPr>
        <p:txBody>
          <a:bodyPr wrap="square" lIns="139345" tIns="69674" rIns="139345" bIns="69674" rtlCol="0">
            <a:spAutoFit/>
          </a:bodyPr>
          <a:lstStyle/>
          <a:p>
            <a:pPr marL="717550" lvl="0" indent="266700"/>
            <a:r>
              <a:rPr lang="ru-RU" sz="22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Целевые показатели</a:t>
            </a:r>
            <a:endParaRPr lang="ru-RU" sz="22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7" name="Стрелка вправо 36"/>
          <p:cNvSpPr/>
          <p:nvPr/>
        </p:nvSpPr>
        <p:spPr>
          <a:xfrm>
            <a:off x="5817058" y="3072409"/>
            <a:ext cx="1369277" cy="1695342"/>
          </a:xfrm>
          <a:prstGeom prst="rightArrow">
            <a:avLst/>
          </a:prstGeom>
          <a:solidFill>
            <a:srgbClr val="FFD1D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465"/>
          </a:p>
        </p:txBody>
      </p:sp>
      <p:sp>
        <p:nvSpPr>
          <p:cNvPr id="38" name="TextBox 37"/>
          <p:cNvSpPr txBox="1"/>
          <p:nvPr/>
        </p:nvSpPr>
        <p:spPr>
          <a:xfrm>
            <a:off x="2897474" y="1612503"/>
            <a:ext cx="1282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itchFamily="34" charset="0"/>
              </a:rPr>
              <a:t>ОБЪЕКТ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4136" y="4944616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itchFamily="34" charset="0"/>
              </a:defRPr>
            </a:lvl1pPr>
          </a:lstStyle>
          <a:p>
            <a:r>
              <a:rPr lang="ru-RU" dirty="0"/>
              <a:t>ТЕРРИТОРИЯ И ИНФРАСТРУКТУРА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88632" y="4944615"/>
            <a:ext cx="14336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itchFamily="34" charset="0"/>
              </a:rPr>
              <a:t>СПРОС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itchFamily="34" charset="0"/>
              </a:rPr>
              <a:t>КРЕДИТЫ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itchFamily="34" charset="0"/>
              </a:rPr>
              <a:t>ЗАСТРОЙЩИК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935208" y="1469068"/>
            <a:ext cx="1282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itchFamily="34" charset="0"/>
              </a:rPr>
              <a:t>ИЖС – 70%</a:t>
            </a:r>
          </a:p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itchFamily="34" charset="0"/>
              </a:rPr>
              <a:t>МКД – 30%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472808" y="4944616"/>
            <a:ext cx="20162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itchFamily="34" charset="0"/>
              </a:rPr>
              <a:t>СИСТЕМЫ 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itchFamily="34" charset="0"/>
              </a:rPr>
              <a:t>РАССЕЛЕНИЯ</a:t>
            </a:r>
          </a:p>
          <a:p>
            <a:pPr algn="ctr"/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Franklin Gothic Demi Cond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itchFamily="34" charset="0"/>
              </a:rPr>
              <a:t>РАЗВИТИЕ АГЛОМЕРАЦИЯ И ПОСЕЛЕНИЙ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937304" y="5070048"/>
            <a:ext cx="2016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itchFamily="34" charset="0"/>
              </a:rPr>
              <a:t>ЦЕНОВОЙ ОРИЕНТИР ДОМОХОЗЯЙСТВ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itchFamily="34" charset="0"/>
              </a:rPr>
              <a:t>30 Т.Р./КВ.М</a:t>
            </a:r>
          </a:p>
        </p:txBody>
      </p:sp>
    </p:spTree>
    <p:extLst>
      <p:ext uri="{BB962C8B-B14F-4D97-AF65-F5344CB8AC3E}">
        <p14:creationId xmlns:p14="http://schemas.microsoft.com/office/powerpoint/2010/main" val="3072175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284409"/>
              </p:ext>
            </p:extLst>
          </p:nvPr>
        </p:nvGraphicFramePr>
        <p:xfrm>
          <a:off x="496143" y="1560240"/>
          <a:ext cx="11953328" cy="6552728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3984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4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832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06870">
                <a:tc>
                  <a:txBody>
                    <a:bodyPr/>
                    <a:lstStyle/>
                    <a:p>
                      <a:pPr algn="ctr" fontAlgn="b"/>
                      <a:endParaRPr lang="ru-RU" sz="1800" kern="1200" baseline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  <a:p>
                      <a:pPr algn="ctr" fontAlgn="b"/>
                      <a:r>
                        <a:rPr lang="ru-RU" sz="1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Показатели </a:t>
                      </a:r>
                    </a:p>
                    <a:p>
                      <a:pPr algn="ctr" fontAlgn="b"/>
                      <a:endParaRPr lang="ru-RU" sz="180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sz="1800" kern="1200" baseline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Многоэтажный </a:t>
                      </a:r>
                      <a:r>
                        <a:rPr lang="ru-RU" sz="1800" kern="12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дом</a:t>
                      </a: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algn="ctr"/>
                      <a:endParaRPr lang="ru-RU" sz="1800" kern="1200" baseline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Малоэтажный </a:t>
                      </a:r>
                      <a:r>
                        <a:rPr lang="ru-RU" sz="1800" kern="12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дом</a:t>
                      </a: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algn="ctr"/>
                      <a:endParaRPr lang="ru-RU" sz="1800" kern="1200" baseline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Семейный </a:t>
                      </a:r>
                      <a:r>
                        <a:rPr lang="ru-RU" sz="1800" kern="12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дом</a:t>
                      </a:r>
                    </a:p>
                  </a:txBody>
                  <a:tcPr marL="96012" marR="96012" marT="48006" marB="4800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848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Этажность </a:t>
                      </a: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17 и выше</a:t>
                      </a: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1 (2)</a:t>
                      </a:r>
                    </a:p>
                  </a:txBody>
                  <a:tcPr marL="96012" marR="96012" marT="48006" marB="4800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5848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Капиталоемкость </a:t>
                      </a: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От 200 млн. руб.</a:t>
                      </a: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До 45 млн. руб.</a:t>
                      </a: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От 500 тыс. руб.</a:t>
                      </a:r>
                    </a:p>
                  </a:txBody>
                  <a:tcPr marL="96012" marR="96012" marT="48006" marB="48006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89438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Себестоимость строительная</a:t>
                      </a: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От 35 тыс. руб./кв. м</a:t>
                      </a: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до 35 тыс. руб./кв. м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(60-80% от </a:t>
                      </a:r>
                      <a:r>
                        <a:rPr lang="ru-RU" sz="1800" kern="1200" dirty="0" err="1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многоэт</a:t>
                      </a:r>
                      <a:r>
                        <a:rPr lang="ru-RU" sz="1800" kern="1200" dirty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.)</a:t>
                      </a: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От 20 тыс. руб./кв. м</a:t>
                      </a:r>
                    </a:p>
                    <a:p>
                      <a:pPr algn="ctr"/>
                      <a:r>
                        <a:rPr lang="ru-RU" sz="1800" kern="1200" dirty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(30-90% от </a:t>
                      </a:r>
                      <a:r>
                        <a:rPr lang="ru-RU" sz="1800" kern="1200" dirty="0" err="1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многоэт</a:t>
                      </a:r>
                      <a:r>
                        <a:rPr lang="ru-RU" sz="1800" kern="1200" dirty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.)</a:t>
                      </a:r>
                    </a:p>
                  </a:txBody>
                  <a:tcPr marL="96012" marR="96012" marT="48006" marB="48006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89438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Сети и дороги</a:t>
                      </a: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20-30% капвложений</a:t>
                      </a: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20-30% капвложений</a:t>
                      </a: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В зависимости от автономности</a:t>
                      </a:r>
                    </a:p>
                  </a:txBody>
                  <a:tcPr marL="96012" marR="96012" marT="48006" marB="48006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89438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Энергозатраты</a:t>
                      </a: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100% (в зависимости от проекта)</a:t>
                      </a: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100% (в зависимости от проекта)</a:t>
                      </a:r>
                    </a:p>
                  </a:txBody>
                  <a:tcPr marL="96012" marR="96012" marT="48006" marB="48006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25848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Комфортность проживания</a:t>
                      </a: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Средняя </a:t>
                      </a: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Повышенная </a:t>
                      </a: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Повышенная </a:t>
                      </a:r>
                    </a:p>
                  </a:txBody>
                  <a:tcPr marL="96012" marR="96012" marT="48006" marB="48006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87810" y="857"/>
            <a:ext cx="11521702" cy="817817"/>
          </a:xfrm>
          <a:prstGeom prst="rect">
            <a:avLst/>
          </a:prstGeom>
          <a:solidFill>
            <a:srgbClr val="538F8F"/>
          </a:solidFill>
        </p:spPr>
        <p:txBody>
          <a:bodyPr wrap="square" lIns="139345" tIns="69674" rIns="139345" bIns="69674" rtlCol="0">
            <a:spAutoFit/>
          </a:bodyPr>
          <a:lstStyle/>
          <a:p>
            <a:pPr marL="717550" indent="266700"/>
            <a:r>
              <a:rPr lang="ru-RU" sz="22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Сравнение </a:t>
            </a:r>
            <a:r>
              <a:rPr lang="ru-RU" sz="22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показателей многоэтажного и малоэтажного жилищного строительства </a:t>
            </a:r>
            <a:r>
              <a:rPr lang="ru-RU" sz="22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 (</a:t>
            </a:r>
            <a:r>
              <a:rPr lang="ru-RU" sz="22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экспертная оценка</a:t>
            </a:r>
            <a:r>
              <a:rPr lang="ru-RU" sz="22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)</a:t>
            </a:r>
            <a:endParaRPr lang="ru-RU" sz="22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9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2161440" y="9193088"/>
            <a:ext cx="610776" cy="371599"/>
          </a:xfrm>
        </p:spPr>
        <p:txBody>
          <a:bodyPr/>
          <a:lstStyle/>
          <a:p>
            <a:fld id="{407E46F9-FBAA-45CE-91CD-D344AD3CA983}" type="slidenum">
              <a:rPr lang="ru-RU" sz="1400" smtClean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</a:rPr>
              <a:pPr/>
              <a:t>6</a:t>
            </a:fld>
            <a:endParaRPr lang="ru-RU" sz="1400" dirty="0">
              <a:solidFill>
                <a:schemeClr val="bg1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287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Группа 345"/>
          <p:cNvGrpSpPr/>
          <p:nvPr/>
        </p:nvGrpSpPr>
        <p:grpSpPr>
          <a:xfrm>
            <a:off x="103161" y="545142"/>
            <a:ext cx="12706351" cy="8640000"/>
            <a:chOff x="103161" y="545142"/>
            <a:chExt cx="12706351" cy="8640000"/>
          </a:xfrm>
        </p:grpSpPr>
        <p:pic>
          <p:nvPicPr>
            <p:cNvPr id="347" name="Picture 4" descr="I:\Крым\Схема расселения Крыма\Эскиз\Подложка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5" r="1261"/>
            <a:stretch/>
          </p:blipFill>
          <p:spPr bwMode="auto">
            <a:xfrm>
              <a:off x="103161" y="545142"/>
              <a:ext cx="12706351" cy="86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48" name="Группа 347"/>
            <p:cNvGrpSpPr/>
            <p:nvPr/>
          </p:nvGrpSpPr>
          <p:grpSpPr>
            <a:xfrm>
              <a:off x="3569947" y="916573"/>
              <a:ext cx="3999150" cy="1953627"/>
              <a:chOff x="3569947" y="916573"/>
              <a:chExt cx="3999150" cy="1953627"/>
            </a:xfrm>
          </p:grpSpPr>
          <p:sp>
            <p:nvSpPr>
              <p:cNvPr id="349" name="Полилиния 348"/>
              <p:cNvSpPr/>
              <p:nvPr/>
            </p:nvSpPr>
            <p:spPr>
              <a:xfrm>
                <a:off x="3569947" y="916573"/>
                <a:ext cx="3999150" cy="1934518"/>
              </a:xfrm>
              <a:custGeom>
                <a:avLst/>
                <a:gdLst>
                  <a:gd name="connsiteX0" fmla="*/ 0 w 3937000"/>
                  <a:gd name="connsiteY0" fmla="*/ 387350 h 1933575"/>
                  <a:gd name="connsiteX1" fmla="*/ 76200 w 3937000"/>
                  <a:gd name="connsiteY1" fmla="*/ 349250 h 1933575"/>
                  <a:gd name="connsiteX2" fmla="*/ 9525 w 3937000"/>
                  <a:gd name="connsiteY2" fmla="*/ 41275 h 1933575"/>
                  <a:gd name="connsiteX3" fmla="*/ 15875 w 3937000"/>
                  <a:gd name="connsiteY3" fmla="*/ 19050 h 1933575"/>
                  <a:gd name="connsiteX4" fmla="*/ 66675 w 3937000"/>
                  <a:gd name="connsiteY4" fmla="*/ 0 h 1933575"/>
                  <a:gd name="connsiteX5" fmla="*/ 111125 w 3937000"/>
                  <a:gd name="connsiteY5" fmla="*/ 0 h 1933575"/>
                  <a:gd name="connsiteX6" fmla="*/ 171450 w 3937000"/>
                  <a:gd name="connsiteY6" fmla="*/ 41275 h 1933575"/>
                  <a:gd name="connsiteX7" fmla="*/ 215900 w 3937000"/>
                  <a:gd name="connsiteY7" fmla="*/ 95250 h 1933575"/>
                  <a:gd name="connsiteX8" fmla="*/ 266700 w 3937000"/>
                  <a:gd name="connsiteY8" fmla="*/ 111125 h 1933575"/>
                  <a:gd name="connsiteX9" fmla="*/ 365125 w 3937000"/>
                  <a:gd name="connsiteY9" fmla="*/ 171450 h 1933575"/>
                  <a:gd name="connsiteX10" fmla="*/ 498475 w 3937000"/>
                  <a:gd name="connsiteY10" fmla="*/ 107950 h 1933575"/>
                  <a:gd name="connsiteX11" fmla="*/ 622300 w 3937000"/>
                  <a:gd name="connsiteY11" fmla="*/ 98425 h 1933575"/>
                  <a:gd name="connsiteX12" fmla="*/ 676275 w 3937000"/>
                  <a:gd name="connsiteY12" fmla="*/ 107950 h 1933575"/>
                  <a:gd name="connsiteX13" fmla="*/ 701675 w 3937000"/>
                  <a:gd name="connsiteY13" fmla="*/ 123825 h 1933575"/>
                  <a:gd name="connsiteX14" fmla="*/ 895350 w 3937000"/>
                  <a:gd name="connsiteY14" fmla="*/ 298450 h 1933575"/>
                  <a:gd name="connsiteX15" fmla="*/ 1057275 w 3937000"/>
                  <a:gd name="connsiteY15" fmla="*/ 371475 h 1933575"/>
                  <a:gd name="connsiteX16" fmla="*/ 1181100 w 3937000"/>
                  <a:gd name="connsiteY16" fmla="*/ 463550 h 1933575"/>
                  <a:gd name="connsiteX17" fmla="*/ 1225550 w 3937000"/>
                  <a:gd name="connsiteY17" fmla="*/ 482600 h 1933575"/>
                  <a:gd name="connsiteX18" fmla="*/ 1273175 w 3937000"/>
                  <a:gd name="connsiteY18" fmla="*/ 482600 h 1933575"/>
                  <a:gd name="connsiteX19" fmla="*/ 1323975 w 3937000"/>
                  <a:gd name="connsiteY19" fmla="*/ 460375 h 1933575"/>
                  <a:gd name="connsiteX20" fmla="*/ 1387475 w 3937000"/>
                  <a:gd name="connsiteY20" fmla="*/ 469900 h 1933575"/>
                  <a:gd name="connsiteX21" fmla="*/ 1479550 w 3937000"/>
                  <a:gd name="connsiteY21" fmla="*/ 514350 h 1933575"/>
                  <a:gd name="connsiteX22" fmla="*/ 1552575 w 3937000"/>
                  <a:gd name="connsiteY22" fmla="*/ 600075 h 1933575"/>
                  <a:gd name="connsiteX23" fmla="*/ 1644650 w 3937000"/>
                  <a:gd name="connsiteY23" fmla="*/ 663575 h 1933575"/>
                  <a:gd name="connsiteX24" fmla="*/ 1831975 w 3937000"/>
                  <a:gd name="connsiteY24" fmla="*/ 720725 h 1933575"/>
                  <a:gd name="connsiteX25" fmla="*/ 2032000 w 3937000"/>
                  <a:gd name="connsiteY25" fmla="*/ 685800 h 1933575"/>
                  <a:gd name="connsiteX26" fmla="*/ 2120900 w 3937000"/>
                  <a:gd name="connsiteY26" fmla="*/ 714375 h 1933575"/>
                  <a:gd name="connsiteX27" fmla="*/ 2209800 w 3937000"/>
                  <a:gd name="connsiteY27" fmla="*/ 787400 h 1933575"/>
                  <a:gd name="connsiteX28" fmla="*/ 2273300 w 3937000"/>
                  <a:gd name="connsiteY28" fmla="*/ 869950 h 1933575"/>
                  <a:gd name="connsiteX29" fmla="*/ 2292350 w 3937000"/>
                  <a:gd name="connsiteY29" fmla="*/ 917575 h 1933575"/>
                  <a:gd name="connsiteX30" fmla="*/ 2301875 w 3937000"/>
                  <a:gd name="connsiteY30" fmla="*/ 981075 h 1933575"/>
                  <a:gd name="connsiteX31" fmla="*/ 2349500 w 3937000"/>
                  <a:gd name="connsiteY31" fmla="*/ 1054100 h 1933575"/>
                  <a:gd name="connsiteX32" fmla="*/ 2447925 w 3937000"/>
                  <a:gd name="connsiteY32" fmla="*/ 1143000 h 1933575"/>
                  <a:gd name="connsiteX33" fmla="*/ 2482850 w 3937000"/>
                  <a:gd name="connsiteY33" fmla="*/ 1168400 h 1933575"/>
                  <a:gd name="connsiteX34" fmla="*/ 2527300 w 3937000"/>
                  <a:gd name="connsiteY34" fmla="*/ 1171575 h 1933575"/>
                  <a:gd name="connsiteX35" fmla="*/ 2565400 w 3937000"/>
                  <a:gd name="connsiteY35" fmla="*/ 1168400 h 1933575"/>
                  <a:gd name="connsiteX36" fmla="*/ 2647950 w 3937000"/>
                  <a:gd name="connsiteY36" fmla="*/ 1079500 h 1933575"/>
                  <a:gd name="connsiteX37" fmla="*/ 2692400 w 3937000"/>
                  <a:gd name="connsiteY37" fmla="*/ 1031875 h 1933575"/>
                  <a:gd name="connsiteX38" fmla="*/ 2698750 w 3937000"/>
                  <a:gd name="connsiteY38" fmla="*/ 1000125 h 1933575"/>
                  <a:gd name="connsiteX39" fmla="*/ 2701925 w 3937000"/>
                  <a:gd name="connsiteY39" fmla="*/ 974725 h 1933575"/>
                  <a:gd name="connsiteX40" fmla="*/ 2752725 w 3937000"/>
                  <a:gd name="connsiteY40" fmla="*/ 955675 h 1933575"/>
                  <a:gd name="connsiteX41" fmla="*/ 2857500 w 3937000"/>
                  <a:gd name="connsiteY41" fmla="*/ 965200 h 1933575"/>
                  <a:gd name="connsiteX42" fmla="*/ 2968625 w 3937000"/>
                  <a:gd name="connsiteY42" fmla="*/ 1022350 h 1933575"/>
                  <a:gd name="connsiteX43" fmla="*/ 3082925 w 3937000"/>
                  <a:gd name="connsiteY43" fmla="*/ 1101725 h 1933575"/>
                  <a:gd name="connsiteX44" fmla="*/ 3203575 w 3937000"/>
                  <a:gd name="connsiteY44" fmla="*/ 1228725 h 1933575"/>
                  <a:gd name="connsiteX45" fmla="*/ 3286125 w 3937000"/>
                  <a:gd name="connsiteY45" fmla="*/ 1311275 h 1933575"/>
                  <a:gd name="connsiteX46" fmla="*/ 3422650 w 3937000"/>
                  <a:gd name="connsiteY46" fmla="*/ 1346200 h 1933575"/>
                  <a:gd name="connsiteX47" fmla="*/ 3416300 w 3937000"/>
                  <a:gd name="connsiteY47" fmla="*/ 1746250 h 1933575"/>
                  <a:gd name="connsiteX48" fmla="*/ 3587750 w 3937000"/>
                  <a:gd name="connsiteY48" fmla="*/ 1787525 h 1933575"/>
                  <a:gd name="connsiteX49" fmla="*/ 3648075 w 3937000"/>
                  <a:gd name="connsiteY49" fmla="*/ 1809750 h 1933575"/>
                  <a:gd name="connsiteX50" fmla="*/ 3854450 w 3937000"/>
                  <a:gd name="connsiteY50" fmla="*/ 1920875 h 1933575"/>
                  <a:gd name="connsiteX51" fmla="*/ 3876675 w 3937000"/>
                  <a:gd name="connsiteY51" fmla="*/ 1933575 h 1933575"/>
                  <a:gd name="connsiteX52" fmla="*/ 3937000 w 3937000"/>
                  <a:gd name="connsiteY52" fmla="*/ 1901825 h 1933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3937000" h="1933575">
                    <a:moveTo>
                      <a:pt x="0" y="387350"/>
                    </a:moveTo>
                    <a:lnTo>
                      <a:pt x="76200" y="349250"/>
                    </a:lnTo>
                    <a:lnTo>
                      <a:pt x="9525" y="41275"/>
                    </a:lnTo>
                    <a:lnTo>
                      <a:pt x="15875" y="19050"/>
                    </a:lnTo>
                    <a:lnTo>
                      <a:pt x="66675" y="0"/>
                    </a:lnTo>
                    <a:lnTo>
                      <a:pt x="111125" y="0"/>
                    </a:lnTo>
                    <a:lnTo>
                      <a:pt x="171450" y="41275"/>
                    </a:lnTo>
                    <a:lnTo>
                      <a:pt x="215900" y="95250"/>
                    </a:lnTo>
                    <a:lnTo>
                      <a:pt x="266700" y="111125"/>
                    </a:lnTo>
                    <a:lnTo>
                      <a:pt x="365125" y="171450"/>
                    </a:lnTo>
                    <a:lnTo>
                      <a:pt x="498475" y="107950"/>
                    </a:lnTo>
                    <a:lnTo>
                      <a:pt x="622300" y="98425"/>
                    </a:lnTo>
                    <a:lnTo>
                      <a:pt x="676275" y="107950"/>
                    </a:lnTo>
                    <a:lnTo>
                      <a:pt x="701675" y="123825"/>
                    </a:lnTo>
                    <a:lnTo>
                      <a:pt x="895350" y="298450"/>
                    </a:lnTo>
                    <a:lnTo>
                      <a:pt x="1057275" y="371475"/>
                    </a:lnTo>
                    <a:lnTo>
                      <a:pt x="1181100" y="463550"/>
                    </a:lnTo>
                    <a:lnTo>
                      <a:pt x="1225550" y="482600"/>
                    </a:lnTo>
                    <a:lnTo>
                      <a:pt x="1273175" y="482600"/>
                    </a:lnTo>
                    <a:lnTo>
                      <a:pt x="1323975" y="460375"/>
                    </a:lnTo>
                    <a:lnTo>
                      <a:pt x="1387475" y="469900"/>
                    </a:lnTo>
                    <a:lnTo>
                      <a:pt x="1479550" y="514350"/>
                    </a:lnTo>
                    <a:lnTo>
                      <a:pt x="1552575" y="600075"/>
                    </a:lnTo>
                    <a:lnTo>
                      <a:pt x="1644650" y="663575"/>
                    </a:lnTo>
                    <a:lnTo>
                      <a:pt x="1831975" y="720725"/>
                    </a:lnTo>
                    <a:lnTo>
                      <a:pt x="2032000" y="685800"/>
                    </a:lnTo>
                    <a:lnTo>
                      <a:pt x="2120900" y="714375"/>
                    </a:lnTo>
                    <a:lnTo>
                      <a:pt x="2209800" y="787400"/>
                    </a:lnTo>
                    <a:lnTo>
                      <a:pt x="2273300" y="869950"/>
                    </a:lnTo>
                    <a:lnTo>
                      <a:pt x="2292350" y="917575"/>
                    </a:lnTo>
                    <a:lnTo>
                      <a:pt x="2301875" y="981075"/>
                    </a:lnTo>
                    <a:lnTo>
                      <a:pt x="2349500" y="1054100"/>
                    </a:lnTo>
                    <a:lnTo>
                      <a:pt x="2447925" y="1143000"/>
                    </a:lnTo>
                    <a:lnTo>
                      <a:pt x="2482850" y="1168400"/>
                    </a:lnTo>
                    <a:lnTo>
                      <a:pt x="2527300" y="1171575"/>
                    </a:lnTo>
                    <a:lnTo>
                      <a:pt x="2565400" y="1168400"/>
                    </a:lnTo>
                    <a:lnTo>
                      <a:pt x="2647950" y="1079500"/>
                    </a:lnTo>
                    <a:lnTo>
                      <a:pt x="2692400" y="1031875"/>
                    </a:lnTo>
                    <a:lnTo>
                      <a:pt x="2698750" y="1000125"/>
                    </a:lnTo>
                    <a:lnTo>
                      <a:pt x="2701925" y="974725"/>
                    </a:lnTo>
                    <a:lnTo>
                      <a:pt x="2752725" y="955675"/>
                    </a:lnTo>
                    <a:lnTo>
                      <a:pt x="2857500" y="965200"/>
                    </a:lnTo>
                    <a:lnTo>
                      <a:pt x="2968625" y="1022350"/>
                    </a:lnTo>
                    <a:lnTo>
                      <a:pt x="3082925" y="1101725"/>
                    </a:lnTo>
                    <a:lnTo>
                      <a:pt x="3203575" y="1228725"/>
                    </a:lnTo>
                    <a:lnTo>
                      <a:pt x="3286125" y="1311275"/>
                    </a:lnTo>
                    <a:lnTo>
                      <a:pt x="3422650" y="1346200"/>
                    </a:lnTo>
                    <a:lnTo>
                      <a:pt x="3416300" y="1746250"/>
                    </a:lnTo>
                    <a:lnTo>
                      <a:pt x="3587750" y="1787525"/>
                    </a:lnTo>
                    <a:lnTo>
                      <a:pt x="3648075" y="1809750"/>
                    </a:lnTo>
                    <a:lnTo>
                      <a:pt x="3854450" y="1920875"/>
                    </a:lnTo>
                    <a:lnTo>
                      <a:pt x="3876675" y="1933575"/>
                    </a:lnTo>
                    <a:lnTo>
                      <a:pt x="3937000" y="1901825"/>
                    </a:lnTo>
                  </a:path>
                </a:pathLst>
              </a:custGeom>
              <a:noFill/>
              <a:ln w="76200">
                <a:solidFill>
                  <a:srgbClr val="FF4F4F">
                    <a:alpha val="36000"/>
                  </a:srgb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0" name="Полилиния 349"/>
              <p:cNvSpPr/>
              <p:nvPr/>
            </p:nvSpPr>
            <p:spPr>
              <a:xfrm>
                <a:off x="3592488" y="936625"/>
                <a:ext cx="3937000" cy="1933575"/>
              </a:xfrm>
              <a:custGeom>
                <a:avLst/>
                <a:gdLst>
                  <a:gd name="connsiteX0" fmla="*/ 0 w 3937000"/>
                  <a:gd name="connsiteY0" fmla="*/ 387350 h 1933575"/>
                  <a:gd name="connsiteX1" fmla="*/ 76200 w 3937000"/>
                  <a:gd name="connsiteY1" fmla="*/ 349250 h 1933575"/>
                  <a:gd name="connsiteX2" fmla="*/ 9525 w 3937000"/>
                  <a:gd name="connsiteY2" fmla="*/ 41275 h 1933575"/>
                  <a:gd name="connsiteX3" fmla="*/ 15875 w 3937000"/>
                  <a:gd name="connsiteY3" fmla="*/ 19050 h 1933575"/>
                  <a:gd name="connsiteX4" fmla="*/ 66675 w 3937000"/>
                  <a:gd name="connsiteY4" fmla="*/ 0 h 1933575"/>
                  <a:gd name="connsiteX5" fmla="*/ 111125 w 3937000"/>
                  <a:gd name="connsiteY5" fmla="*/ 0 h 1933575"/>
                  <a:gd name="connsiteX6" fmla="*/ 171450 w 3937000"/>
                  <a:gd name="connsiteY6" fmla="*/ 41275 h 1933575"/>
                  <a:gd name="connsiteX7" fmla="*/ 215900 w 3937000"/>
                  <a:gd name="connsiteY7" fmla="*/ 95250 h 1933575"/>
                  <a:gd name="connsiteX8" fmla="*/ 266700 w 3937000"/>
                  <a:gd name="connsiteY8" fmla="*/ 111125 h 1933575"/>
                  <a:gd name="connsiteX9" fmla="*/ 365125 w 3937000"/>
                  <a:gd name="connsiteY9" fmla="*/ 171450 h 1933575"/>
                  <a:gd name="connsiteX10" fmla="*/ 498475 w 3937000"/>
                  <a:gd name="connsiteY10" fmla="*/ 107950 h 1933575"/>
                  <a:gd name="connsiteX11" fmla="*/ 622300 w 3937000"/>
                  <a:gd name="connsiteY11" fmla="*/ 98425 h 1933575"/>
                  <a:gd name="connsiteX12" fmla="*/ 676275 w 3937000"/>
                  <a:gd name="connsiteY12" fmla="*/ 107950 h 1933575"/>
                  <a:gd name="connsiteX13" fmla="*/ 701675 w 3937000"/>
                  <a:gd name="connsiteY13" fmla="*/ 123825 h 1933575"/>
                  <a:gd name="connsiteX14" fmla="*/ 895350 w 3937000"/>
                  <a:gd name="connsiteY14" fmla="*/ 298450 h 1933575"/>
                  <a:gd name="connsiteX15" fmla="*/ 1057275 w 3937000"/>
                  <a:gd name="connsiteY15" fmla="*/ 371475 h 1933575"/>
                  <a:gd name="connsiteX16" fmla="*/ 1181100 w 3937000"/>
                  <a:gd name="connsiteY16" fmla="*/ 463550 h 1933575"/>
                  <a:gd name="connsiteX17" fmla="*/ 1225550 w 3937000"/>
                  <a:gd name="connsiteY17" fmla="*/ 482600 h 1933575"/>
                  <a:gd name="connsiteX18" fmla="*/ 1273175 w 3937000"/>
                  <a:gd name="connsiteY18" fmla="*/ 482600 h 1933575"/>
                  <a:gd name="connsiteX19" fmla="*/ 1323975 w 3937000"/>
                  <a:gd name="connsiteY19" fmla="*/ 460375 h 1933575"/>
                  <a:gd name="connsiteX20" fmla="*/ 1387475 w 3937000"/>
                  <a:gd name="connsiteY20" fmla="*/ 469900 h 1933575"/>
                  <a:gd name="connsiteX21" fmla="*/ 1479550 w 3937000"/>
                  <a:gd name="connsiteY21" fmla="*/ 514350 h 1933575"/>
                  <a:gd name="connsiteX22" fmla="*/ 1552575 w 3937000"/>
                  <a:gd name="connsiteY22" fmla="*/ 600075 h 1933575"/>
                  <a:gd name="connsiteX23" fmla="*/ 1644650 w 3937000"/>
                  <a:gd name="connsiteY23" fmla="*/ 663575 h 1933575"/>
                  <a:gd name="connsiteX24" fmla="*/ 1831975 w 3937000"/>
                  <a:gd name="connsiteY24" fmla="*/ 720725 h 1933575"/>
                  <a:gd name="connsiteX25" fmla="*/ 2032000 w 3937000"/>
                  <a:gd name="connsiteY25" fmla="*/ 685800 h 1933575"/>
                  <a:gd name="connsiteX26" fmla="*/ 2120900 w 3937000"/>
                  <a:gd name="connsiteY26" fmla="*/ 714375 h 1933575"/>
                  <a:gd name="connsiteX27" fmla="*/ 2209800 w 3937000"/>
                  <a:gd name="connsiteY27" fmla="*/ 787400 h 1933575"/>
                  <a:gd name="connsiteX28" fmla="*/ 2273300 w 3937000"/>
                  <a:gd name="connsiteY28" fmla="*/ 869950 h 1933575"/>
                  <a:gd name="connsiteX29" fmla="*/ 2292350 w 3937000"/>
                  <a:gd name="connsiteY29" fmla="*/ 917575 h 1933575"/>
                  <a:gd name="connsiteX30" fmla="*/ 2301875 w 3937000"/>
                  <a:gd name="connsiteY30" fmla="*/ 981075 h 1933575"/>
                  <a:gd name="connsiteX31" fmla="*/ 2349500 w 3937000"/>
                  <a:gd name="connsiteY31" fmla="*/ 1054100 h 1933575"/>
                  <a:gd name="connsiteX32" fmla="*/ 2447925 w 3937000"/>
                  <a:gd name="connsiteY32" fmla="*/ 1143000 h 1933575"/>
                  <a:gd name="connsiteX33" fmla="*/ 2482850 w 3937000"/>
                  <a:gd name="connsiteY33" fmla="*/ 1168400 h 1933575"/>
                  <a:gd name="connsiteX34" fmla="*/ 2527300 w 3937000"/>
                  <a:gd name="connsiteY34" fmla="*/ 1171575 h 1933575"/>
                  <a:gd name="connsiteX35" fmla="*/ 2565400 w 3937000"/>
                  <a:gd name="connsiteY35" fmla="*/ 1168400 h 1933575"/>
                  <a:gd name="connsiteX36" fmla="*/ 2647950 w 3937000"/>
                  <a:gd name="connsiteY36" fmla="*/ 1079500 h 1933575"/>
                  <a:gd name="connsiteX37" fmla="*/ 2692400 w 3937000"/>
                  <a:gd name="connsiteY37" fmla="*/ 1031875 h 1933575"/>
                  <a:gd name="connsiteX38" fmla="*/ 2698750 w 3937000"/>
                  <a:gd name="connsiteY38" fmla="*/ 1000125 h 1933575"/>
                  <a:gd name="connsiteX39" fmla="*/ 2701925 w 3937000"/>
                  <a:gd name="connsiteY39" fmla="*/ 974725 h 1933575"/>
                  <a:gd name="connsiteX40" fmla="*/ 2752725 w 3937000"/>
                  <a:gd name="connsiteY40" fmla="*/ 955675 h 1933575"/>
                  <a:gd name="connsiteX41" fmla="*/ 2857500 w 3937000"/>
                  <a:gd name="connsiteY41" fmla="*/ 965200 h 1933575"/>
                  <a:gd name="connsiteX42" fmla="*/ 2968625 w 3937000"/>
                  <a:gd name="connsiteY42" fmla="*/ 1022350 h 1933575"/>
                  <a:gd name="connsiteX43" fmla="*/ 3082925 w 3937000"/>
                  <a:gd name="connsiteY43" fmla="*/ 1101725 h 1933575"/>
                  <a:gd name="connsiteX44" fmla="*/ 3203575 w 3937000"/>
                  <a:gd name="connsiteY44" fmla="*/ 1228725 h 1933575"/>
                  <a:gd name="connsiteX45" fmla="*/ 3286125 w 3937000"/>
                  <a:gd name="connsiteY45" fmla="*/ 1311275 h 1933575"/>
                  <a:gd name="connsiteX46" fmla="*/ 3422650 w 3937000"/>
                  <a:gd name="connsiteY46" fmla="*/ 1346200 h 1933575"/>
                  <a:gd name="connsiteX47" fmla="*/ 3416300 w 3937000"/>
                  <a:gd name="connsiteY47" fmla="*/ 1746250 h 1933575"/>
                  <a:gd name="connsiteX48" fmla="*/ 3587750 w 3937000"/>
                  <a:gd name="connsiteY48" fmla="*/ 1787525 h 1933575"/>
                  <a:gd name="connsiteX49" fmla="*/ 3648075 w 3937000"/>
                  <a:gd name="connsiteY49" fmla="*/ 1809750 h 1933575"/>
                  <a:gd name="connsiteX50" fmla="*/ 3854450 w 3937000"/>
                  <a:gd name="connsiteY50" fmla="*/ 1920875 h 1933575"/>
                  <a:gd name="connsiteX51" fmla="*/ 3876675 w 3937000"/>
                  <a:gd name="connsiteY51" fmla="*/ 1933575 h 1933575"/>
                  <a:gd name="connsiteX52" fmla="*/ 3937000 w 3937000"/>
                  <a:gd name="connsiteY52" fmla="*/ 1901825 h 1933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3937000" h="1933575">
                    <a:moveTo>
                      <a:pt x="0" y="387350"/>
                    </a:moveTo>
                    <a:lnTo>
                      <a:pt x="76200" y="349250"/>
                    </a:lnTo>
                    <a:lnTo>
                      <a:pt x="9525" y="41275"/>
                    </a:lnTo>
                    <a:lnTo>
                      <a:pt x="15875" y="19050"/>
                    </a:lnTo>
                    <a:lnTo>
                      <a:pt x="66675" y="0"/>
                    </a:lnTo>
                    <a:lnTo>
                      <a:pt x="111125" y="0"/>
                    </a:lnTo>
                    <a:lnTo>
                      <a:pt x="171450" y="41275"/>
                    </a:lnTo>
                    <a:lnTo>
                      <a:pt x="215900" y="95250"/>
                    </a:lnTo>
                    <a:lnTo>
                      <a:pt x="266700" y="111125"/>
                    </a:lnTo>
                    <a:lnTo>
                      <a:pt x="365125" y="171450"/>
                    </a:lnTo>
                    <a:lnTo>
                      <a:pt x="498475" y="107950"/>
                    </a:lnTo>
                    <a:lnTo>
                      <a:pt x="622300" y="98425"/>
                    </a:lnTo>
                    <a:lnTo>
                      <a:pt x="676275" y="107950"/>
                    </a:lnTo>
                    <a:lnTo>
                      <a:pt x="701675" y="123825"/>
                    </a:lnTo>
                    <a:lnTo>
                      <a:pt x="895350" y="298450"/>
                    </a:lnTo>
                    <a:lnTo>
                      <a:pt x="1057275" y="371475"/>
                    </a:lnTo>
                    <a:lnTo>
                      <a:pt x="1181100" y="463550"/>
                    </a:lnTo>
                    <a:lnTo>
                      <a:pt x="1225550" y="482600"/>
                    </a:lnTo>
                    <a:lnTo>
                      <a:pt x="1273175" y="482600"/>
                    </a:lnTo>
                    <a:lnTo>
                      <a:pt x="1323975" y="460375"/>
                    </a:lnTo>
                    <a:lnTo>
                      <a:pt x="1387475" y="469900"/>
                    </a:lnTo>
                    <a:lnTo>
                      <a:pt x="1479550" y="514350"/>
                    </a:lnTo>
                    <a:lnTo>
                      <a:pt x="1552575" y="600075"/>
                    </a:lnTo>
                    <a:lnTo>
                      <a:pt x="1644650" y="663575"/>
                    </a:lnTo>
                    <a:lnTo>
                      <a:pt x="1831975" y="720725"/>
                    </a:lnTo>
                    <a:lnTo>
                      <a:pt x="2032000" y="685800"/>
                    </a:lnTo>
                    <a:lnTo>
                      <a:pt x="2120900" y="714375"/>
                    </a:lnTo>
                    <a:lnTo>
                      <a:pt x="2209800" y="787400"/>
                    </a:lnTo>
                    <a:lnTo>
                      <a:pt x="2273300" y="869950"/>
                    </a:lnTo>
                    <a:lnTo>
                      <a:pt x="2292350" y="917575"/>
                    </a:lnTo>
                    <a:lnTo>
                      <a:pt x="2301875" y="981075"/>
                    </a:lnTo>
                    <a:lnTo>
                      <a:pt x="2349500" y="1054100"/>
                    </a:lnTo>
                    <a:lnTo>
                      <a:pt x="2447925" y="1143000"/>
                    </a:lnTo>
                    <a:lnTo>
                      <a:pt x="2482850" y="1168400"/>
                    </a:lnTo>
                    <a:lnTo>
                      <a:pt x="2527300" y="1171575"/>
                    </a:lnTo>
                    <a:lnTo>
                      <a:pt x="2565400" y="1168400"/>
                    </a:lnTo>
                    <a:lnTo>
                      <a:pt x="2647950" y="1079500"/>
                    </a:lnTo>
                    <a:lnTo>
                      <a:pt x="2692400" y="1031875"/>
                    </a:lnTo>
                    <a:lnTo>
                      <a:pt x="2698750" y="1000125"/>
                    </a:lnTo>
                    <a:lnTo>
                      <a:pt x="2701925" y="974725"/>
                    </a:lnTo>
                    <a:lnTo>
                      <a:pt x="2752725" y="955675"/>
                    </a:lnTo>
                    <a:lnTo>
                      <a:pt x="2857500" y="965200"/>
                    </a:lnTo>
                    <a:lnTo>
                      <a:pt x="2968625" y="1022350"/>
                    </a:lnTo>
                    <a:lnTo>
                      <a:pt x="3082925" y="1101725"/>
                    </a:lnTo>
                    <a:lnTo>
                      <a:pt x="3203575" y="1228725"/>
                    </a:lnTo>
                    <a:lnTo>
                      <a:pt x="3286125" y="1311275"/>
                    </a:lnTo>
                    <a:lnTo>
                      <a:pt x="3422650" y="1346200"/>
                    </a:lnTo>
                    <a:lnTo>
                      <a:pt x="3416300" y="1746250"/>
                    </a:lnTo>
                    <a:lnTo>
                      <a:pt x="3587750" y="1787525"/>
                    </a:lnTo>
                    <a:lnTo>
                      <a:pt x="3648075" y="1809750"/>
                    </a:lnTo>
                    <a:lnTo>
                      <a:pt x="3854450" y="1920875"/>
                    </a:lnTo>
                    <a:lnTo>
                      <a:pt x="3876675" y="1933575"/>
                    </a:lnTo>
                    <a:lnTo>
                      <a:pt x="3937000" y="1901825"/>
                    </a:lnTo>
                  </a:path>
                </a:pathLst>
              </a:custGeom>
              <a:noFill/>
              <a:ln w="28575">
                <a:solidFill>
                  <a:srgbClr val="820000">
                    <a:alpha val="26000"/>
                  </a:srgbClr>
                </a:solidFill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35" name="Группа 134"/>
          <p:cNvGrpSpPr/>
          <p:nvPr/>
        </p:nvGrpSpPr>
        <p:grpSpPr>
          <a:xfrm>
            <a:off x="9023554" y="552128"/>
            <a:ext cx="3721170" cy="7100917"/>
            <a:chOff x="9023554" y="624135"/>
            <a:chExt cx="3721170" cy="7100917"/>
          </a:xfrm>
        </p:grpSpPr>
        <p:sp>
          <p:nvSpPr>
            <p:cNvPr id="136" name="Прямоугольник 135"/>
            <p:cNvSpPr/>
            <p:nvPr/>
          </p:nvSpPr>
          <p:spPr>
            <a:xfrm>
              <a:off x="9023554" y="624135"/>
              <a:ext cx="3721170" cy="3510151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9857184" y="643555"/>
              <a:ext cx="2861270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УСЛОВНЫЕ ОБОЗНАЧЕНИЯ</a:t>
              </a:r>
            </a:p>
            <a:p>
              <a:r>
                <a:rPr lang="ru-RU" sz="1200" u="sng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Основые</a:t>
              </a:r>
              <a:r>
                <a:rPr lang="ru-RU" sz="1200" u="sng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 территориальные системы развития</a:t>
              </a:r>
              <a:endParaRPr lang="en-US" sz="1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  <a:p>
              <a:r>
                <a: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Центральный транспортно-логистический узел. </a:t>
              </a:r>
            </a:p>
            <a:p>
              <a:r>
                <a: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Зона опережающего инвестиционно-производственного развития</a:t>
              </a:r>
              <a:endPara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  <a:p>
              <a:endPara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  <a:p>
              <a:r>
                <a: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Зона опережающего инвестиционно-производственного </a:t>
              </a:r>
              <a:r>
                <a: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развития. </a:t>
              </a:r>
              <a:endPara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  <a:p>
              <a:endPara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  <a:p>
              <a:r>
                <a:rPr lang="ru-RU" sz="1200" u="sng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Внутриреспубликанские межмуниципальные системы </a:t>
              </a:r>
              <a:r>
                <a:rPr lang="ru-RU" sz="1200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расселения</a:t>
              </a:r>
              <a:endParaRPr lang="en-US" sz="1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  <a:p>
              <a:r>
                <a: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Восточная</a:t>
              </a:r>
              <a:endPara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  <a:p>
              <a:endPara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  <a:p>
              <a:r>
                <a: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Западная</a:t>
              </a:r>
              <a:endPara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  <a:p>
              <a:endPara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  <a:p>
              <a:r>
                <a: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«Южный </a:t>
              </a:r>
              <a:r>
                <a: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Б</a:t>
              </a:r>
              <a:r>
                <a: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ерег Крыма» </a:t>
              </a:r>
              <a:endPara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73" name="Прямоугольник 172"/>
            <p:cNvSpPr/>
            <p:nvPr/>
          </p:nvSpPr>
          <p:spPr>
            <a:xfrm>
              <a:off x="9023554" y="6432742"/>
              <a:ext cx="3721170" cy="1248503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9857184" y="6524723"/>
              <a:ext cx="286127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Городские агломерации</a:t>
              </a:r>
              <a:endPara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  <a:p>
              <a:endPara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  <a:p>
              <a:r>
                <a: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Приморские курортные зоны</a:t>
              </a:r>
            </a:p>
            <a:p>
              <a:endPara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  <a:p>
              <a:r>
                <a: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Территория </a:t>
              </a:r>
              <a:r>
                <a:rPr lang="ru-RU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садово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-</a:t>
              </a:r>
              <a:r>
                <a: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дачных участков</a:t>
              </a:r>
            </a:p>
            <a:p>
              <a:endPara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31" name="Полилиния 30"/>
          <p:cNvSpPr/>
          <p:nvPr/>
        </p:nvSpPr>
        <p:spPr>
          <a:xfrm>
            <a:off x="8172086" y="4149029"/>
            <a:ext cx="3834177" cy="1923473"/>
          </a:xfrm>
          <a:custGeom>
            <a:avLst/>
            <a:gdLst>
              <a:gd name="connsiteX0" fmla="*/ 1533889 w 3834177"/>
              <a:gd name="connsiteY0" fmla="*/ 227709 h 1923473"/>
              <a:gd name="connsiteX1" fmla="*/ 1852977 w 3834177"/>
              <a:gd name="connsiteY1" fmla="*/ 141984 h 1923473"/>
              <a:gd name="connsiteX2" fmla="*/ 2453052 w 3834177"/>
              <a:gd name="connsiteY2" fmla="*/ 137221 h 1923473"/>
              <a:gd name="connsiteX3" fmla="*/ 2924539 w 3834177"/>
              <a:gd name="connsiteY3" fmla="*/ 118171 h 1923473"/>
              <a:gd name="connsiteX4" fmla="*/ 3286489 w 3834177"/>
              <a:gd name="connsiteY4" fmla="*/ 13396 h 1923473"/>
              <a:gd name="connsiteX5" fmla="*/ 3615102 w 3834177"/>
              <a:gd name="connsiteY5" fmla="*/ 13396 h 1923473"/>
              <a:gd name="connsiteX6" fmla="*/ 3772264 w 3834177"/>
              <a:gd name="connsiteY6" fmla="*/ 122934 h 1923473"/>
              <a:gd name="connsiteX7" fmla="*/ 3834177 w 3834177"/>
              <a:gd name="connsiteY7" fmla="*/ 465834 h 1923473"/>
              <a:gd name="connsiteX8" fmla="*/ 3772264 w 3834177"/>
              <a:gd name="connsiteY8" fmla="*/ 856359 h 1923473"/>
              <a:gd name="connsiteX9" fmla="*/ 3562714 w 3834177"/>
              <a:gd name="connsiteY9" fmla="*/ 1137346 h 1923473"/>
              <a:gd name="connsiteX10" fmla="*/ 3300777 w 3834177"/>
              <a:gd name="connsiteY10" fmla="*/ 1199259 h 1923473"/>
              <a:gd name="connsiteX11" fmla="*/ 3100752 w 3834177"/>
              <a:gd name="connsiteY11" fmla="*/ 1208784 h 1923473"/>
              <a:gd name="connsiteX12" fmla="*/ 2972164 w 3834177"/>
              <a:gd name="connsiteY12" fmla="*/ 1299271 h 1923473"/>
              <a:gd name="connsiteX13" fmla="*/ 2862627 w 3834177"/>
              <a:gd name="connsiteY13" fmla="*/ 1523109 h 1923473"/>
              <a:gd name="connsiteX14" fmla="*/ 2791189 w 3834177"/>
              <a:gd name="connsiteY14" fmla="*/ 1665984 h 1923473"/>
              <a:gd name="connsiteX15" fmla="*/ 2529252 w 3834177"/>
              <a:gd name="connsiteY15" fmla="*/ 1765996 h 1923473"/>
              <a:gd name="connsiteX16" fmla="*/ 1905364 w 3834177"/>
              <a:gd name="connsiteY16" fmla="*/ 1780284 h 1923473"/>
              <a:gd name="connsiteX17" fmla="*/ 1500552 w 3834177"/>
              <a:gd name="connsiteY17" fmla="*/ 1708846 h 1923473"/>
              <a:gd name="connsiteX18" fmla="*/ 1143364 w 3834177"/>
              <a:gd name="connsiteY18" fmla="*/ 1546921 h 1923473"/>
              <a:gd name="connsiteX19" fmla="*/ 967152 w 3834177"/>
              <a:gd name="connsiteY19" fmla="*/ 1575496 h 1923473"/>
              <a:gd name="connsiteX20" fmla="*/ 800464 w 3834177"/>
              <a:gd name="connsiteY20" fmla="*/ 1751709 h 1923473"/>
              <a:gd name="connsiteX21" fmla="*/ 548052 w 3834177"/>
              <a:gd name="connsiteY21" fmla="*/ 1908871 h 1923473"/>
              <a:gd name="connsiteX22" fmla="*/ 295639 w 3834177"/>
              <a:gd name="connsiteY22" fmla="*/ 1899346 h 1923473"/>
              <a:gd name="connsiteX23" fmla="*/ 81327 w 3834177"/>
              <a:gd name="connsiteY23" fmla="*/ 1756471 h 1923473"/>
              <a:gd name="connsiteX24" fmla="*/ 5127 w 3834177"/>
              <a:gd name="connsiteY24" fmla="*/ 1470721 h 1923473"/>
              <a:gd name="connsiteX25" fmla="*/ 28939 w 3834177"/>
              <a:gd name="connsiteY25" fmla="*/ 1156396 h 1923473"/>
              <a:gd name="connsiteX26" fmla="*/ 205152 w 3834177"/>
              <a:gd name="connsiteY26" fmla="*/ 875409 h 1923473"/>
              <a:gd name="connsiteX27" fmla="*/ 443277 w 3834177"/>
              <a:gd name="connsiteY27" fmla="*/ 756346 h 1923473"/>
              <a:gd name="connsiteX28" fmla="*/ 724264 w 3834177"/>
              <a:gd name="connsiteY28" fmla="*/ 703959 h 1923473"/>
              <a:gd name="connsiteX29" fmla="*/ 1095739 w 3834177"/>
              <a:gd name="connsiteY29" fmla="*/ 556321 h 1923473"/>
              <a:gd name="connsiteX30" fmla="*/ 1257664 w 3834177"/>
              <a:gd name="connsiteY30" fmla="*/ 461071 h 1923473"/>
              <a:gd name="connsiteX31" fmla="*/ 1395777 w 3834177"/>
              <a:gd name="connsiteY31" fmla="*/ 313434 h 1923473"/>
              <a:gd name="connsiteX32" fmla="*/ 1533889 w 3834177"/>
              <a:gd name="connsiteY32" fmla="*/ 227709 h 192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34177" h="1923473">
                <a:moveTo>
                  <a:pt x="1533889" y="227709"/>
                </a:moveTo>
                <a:cubicBezTo>
                  <a:pt x="1610089" y="199134"/>
                  <a:pt x="1699783" y="157065"/>
                  <a:pt x="1852977" y="141984"/>
                </a:cubicBezTo>
                <a:cubicBezTo>
                  <a:pt x="2006171" y="126903"/>
                  <a:pt x="2274458" y="141190"/>
                  <a:pt x="2453052" y="137221"/>
                </a:cubicBezTo>
                <a:cubicBezTo>
                  <a:pt x="2631646" y="133252"/>
                  <a:pt x="2785633" y="138808"/>
                  <a:pt x="2924539" y="118171"/>
                </a:cubicBezTo>
                <a:cubicBezTo>
                  <a:pt x="3063445" y="97533"/>
                  <a:pt x="3171395" y="30858"/>
                  <a:pt x="3286489" y="13396"/>
                </a:cubicBezTo>
                <a:cubicBezTo>
                  <a:pt x="3401583" y="-4067"/>
                  <a:pt x="3534139" y="-4860"/>
                  <a:pt x="3615102" y="13396"/>
                </a:cubicBezTo>
                <a:cubicBezTo>
                  <a:pt x="3696065" y="31652"/>
                  <a:pt x="3735752" y="47528"/>
                  <a:pt x="3772264" y="122934"/>
                </a:cubicBezTo>
                <a:cubicBezTo>
                  <a:pt x="3808777" y="198340"/>
                  <a:pt x="3834177" y="343597"/>
                  <a:pt x="3834177" y="465834"/>
                </a:cubicBezTo>
                <a:cubicBezTo>
                  <a:pt x="3834177" y="588071"/>
                  <a:pt x="3817508" y="744440"/>
                  <a:pt x="3772264" y="856359"/>
                </a:cubicBezTo>
                <a:cubicBezTo>
                  <a:pt x="3727020" y="968278"/>
                  <a:pt x="3641295" y="1080196"/>
                  <a:pt x="3562714" y="1137346"/>
                </a:cubicBezTo>
                <a:cubicBezTo>
                  <a:pt x="3484133" y="1194496"/>
                  <a:pt x="3377771" y="1187353"/>
                  <a:pt x="3300777" y="1199259"/>
                </a:cubicBezTo>
                <a:cubicBezTo>
                  <a:pt x="3223783" y="1211165"/>
                  <a:pt x="3155521" y="1192115"/>
                  <a:pt x="3100752" y="1208784"/>
                </a:cubicBezTo>
                <a:cubicBezTo>
                  <a:pt x="3045983" y="1225453"/>
                  <a:pt x="3011852" y="1246884"/>
                  <a:pt x="2972164" y="1299271"/>
                </a:cubicBezTo>
                <a:cubicBezTo>
                  <a:pt x="2932477" y="1351659"/>
                  <a:pt x="2892789" y="1461990"/>
                  <a:pt x="2862627" y="1523109"/>
                </a:cubicBezTo>
                <a:cubicBezTo>
                  <a:pt x="2832465" y="1584228"/>
                  <a:pt x="2846751" y="1625503"/>
                  <a:pt x="2791189" y="1665984"/>
                </a:cubicBezTo>
                <a:cubicBezTo>
                  <a:pt x="2735627" y="1706465"/>
                  <a:pt x="2676889" y="1746946"/>
                  <a:pt x="2529252" y="1765996"/>
                </a:cubicBezTo>
                <a:cubicBezTo>
                  <a:pt x="2381615" y="1785046"/>
                  <a:pt x="2076814" y="1789809"/>
                  <a:pt x="1905364" y="1780284"/>
                </a:cubicBezTo>
                <a:cubicBezTo>
                  <a:pt x="1733914" y="1770759"/>
                  <a:pt x="1627552" y="1747740"/>
                  <a:pt x="1500552" y="1708846"/>
                </a:cubicBezTo>
                <a:cubicBezTo>
                  <a:pt x="1373552" y="1669952"/>
                  <a:pt x="1232264" y="1569146"/>
                  <a:pt x="1143364" y="1546921"/>
                </a:cubicBezTo>
                <a:cubicBezTo>
                  <a:pt x="1054464" y="1524696"/>
                  <a:pt x="1024302" y="1541365"/>
                  <a:pt x="967152" y="1575496"/>
                </a:cubicBezTo>
                <a:cubicBezTo>
                  <a:pt x="910002" y="1609627"/>
                  <a:pt x="870314" y="1696147"/>
                  <a:pt x="800464" y="1751709"/>
                </a:cubicBezTo>
                <a:cubicBezTo>
                  <a:pt x="730614" y="1807271"/>
                  <a:pt x="632189" y="1884265"/>
                  <a:pt x="548052" y="1908871"/>
                </a:cubicBezTo>
                <a:cubicBezTo>
                  <a:pt x="463915" y="1933477"/>
                  <a:pt x="373426" y="1924746"/>
                  <a:pt x="295639" y="1899346"/>
                </a:cubicBezTo>
                <a:cubicBezTo>
                  <a:pt x="217852" y="1873946"/>
                  <a:pt x="129746" y="1827909"/>
                  <a:pt x="81327" y="1756471"/>
                </a:cubicBezTo>
                <a:cubicBezTo>
                  <a:pt x="32908" y="1685034"/>
                  <a:pt x="13858" y="1570734"/>
                  <a:pt x="5127" y="1470721"/>
                </a:cubicBezTo>
                <a:cubicBezTo>
                  <a:pt x="-3604" y="1370709"/>
                  <a:pt x="-4399" y="1255615"/>
                  <a:pt x="28939" y="1156396"/>
                </a:cubicBezTo>
                <a:cubicBezTo>
                  <a:pt x="62276" y="1057177"/>
                  <a:pt x="136096" y="942084"/>
                  <a:pt x="205152" y="875409"/>
                </a:cubicBezTo>
                <a:cubicBezTo>
                  <a:pt x="274208" y="808734"/>
                  <a:pt x="356759" y="784921"/>
                  <a:pt x="443277" y="756346"/>
                </a:cubicBezTo>
                <a:cubicBezTo>
                  <a:pt x="529795" y="727771"/>
                  <a:pt x="615520" y="737296"/>
                  <a:pt x="724264" y="703959"/>
                </a:cubicBezTo>
                <a:cubicBezTo>
                  <a:pt x="833008" y="670622"/>
                  <a:pt x="1006839" y="596802"/>
                  <a:pt x="1095739" y="556321"/>
                </a:cubicBezTo>
                <a:cubicBezTo>
                  <a:pt x="1184639" y="515840"/>
                  <a:pt x="1207658" y="501552"/>
                  <a:pt x="1257664" y="461071"/>
                </a:cubicBezTo>
                <a:cubicBezTo>
                  <a:pt x="1307670" y="420590"/>
                  <a:pt x="1343390" y="355503"/>
                  <a:pt x="1395777" y="313434"/>
                </a:cubicBezTo>
                <a:cubicBezTo>
                  <a:pt x="1448164" y="271365"/>
                  <a:pt x="1457689" y="256284"/>
                  <a:pt x="1533889" y="227709"/>
                </a:cubicBezTo>
                <a:close/>
              </a:path>
            </a:pathLst>
          </a:custGeom>
          <a:pattFill prst="wdUpDiag">
            <a:fgClr>
              <a:srgbClr val="279A1E"/>
            </a:fgClr>
            <a:bgClr>
              <a:schemeClr val="bg1">
                <a:lumMod val="95000"/>
              </a:schemeClr>
            </a:bgClr>
          </a:pattFill>
          <a:ln w="50800">
            <a:solidFill>
              <a:srgbClr val="423D2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0" name="Овал 169"/>
          <p:cNvSpPr/>
          <p:nvPr/>
        </p:nvSpPr>
        <p:spPr>
          <a:xfrm rot="5400000">
            <a:off x="10823913" y="4203243"/>
            <a:ext cx="386489" cy="573092"/>
          </a:xfrm>
          <a:prstGeom prst="ellipse">
            <a:avLst/>
          </a:prstGeom>
          <a:solidFill>
            <a:schemeClr val="accent5">
              <a:lumMod val="75000"/>
              <a:alpha val="76000"/>
            </a:schemeClr>
          </a:solidFill>
          <a:ln w="63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6" name="Полилиния 225"/>
          <p:cNvSpPr/>
          <p:nvPr/>
        </p:nvSpPr>
        <p:spPr>
          <a:xfrm>
            <a:off x="4175784" y="5773236"/>
            <a:ext cx="4140381" cy="2734190"/>
          </a:xfrm>
          <a:custGeom>
            <a:avLst/>
            <a:gdLst>
              <a:gd name="connsiteX0" fmla="*/ 18760 w 4140381"/>
              <a:gd name="connsiteY0" fmla="*/ 2504211 h 2734190"/>
              <a:gd name="connsiteX1" fmla="*/ 263309 w 4140381"/>
              <a:gd name="connsiteY1" fmla="*/ 2211815 h 2734190"/>
              <a:gd name="connsiteX2" fmla="*/ 1012904 w 4140381"/>
              <a:gd name="connsiteY2" fmla="*/ 1499434 h 2734190"/>
              <a:gd name="connsiteX3" fmla="*/ 1709337 w 4140381"/>
              <a:gd name="connsiteY3" fmla="*/ 978438 h 2734190"/>
              <a:gd name="connsiteX4" fmla="*/ 2464249 w 4140381"/>
              <a:gd name="connsiteY4" fmla="*/ 505290 h 2734190"/>
              <a:gd name="connsiteX5" fmla="*/ 3272323 w 4140381"/>
              <a:gd name="connsiteY5" fmla="*/ 133150 h 2734190"/>
              <a:gd name="connsiteX6" fmla="*/ 3835849 w 4140381"/>
              <a:gd name="connsiteY6" fmla="*/ 243 h 2734190"/>
              <a:gd name="connsiteX7" fmla="*/ 4085714 w 4140381"/>
              <a:gd name="connsiteY7" fmla="*/ 106569 h 2734190"/>
              <a:gd name="connsiteX8" fmla="*/ 4128244 w 4140381"/>
              <a:gd name="connsiteY8" fmla="*/ 324536 h 2734190"/>
              <a:gd name="connsiteX9" fmla="*/ 3920909 w 4140381"/>
              <a:gd name="connsiteY9" fmla="*/ 723257 h 2734190"/>
              <a:gd name="connsiteX10" fmla="*/ 3442444 w 4140381"/>
              <a:gd name="connsiteY10" fmla="*/ 1143243 h 2734190"/>
              <a:gd name="connsiteX11" fmla="*/ 2166537 w 4140381"/>
              <a:gd name="connsiteY11" fmla="*/ 2052327 h 2734190"/>
              <a:gd name="connsiteX12" fmla="*/ 1496686 w 4140381"/>
              <a:gd name="connsiteY12" fmla="*/ 2403201 h 2734190"/>
              <a:gd name="connsiteX13" fmla="*/ 672663 w 4140381"/>
              <a:gd name="connsiteY13" fmla="*/ 2695597 h 2734190"/>
              <a:gd name="connsiteX14" fmla="*/ 183565 w 4140381"/>
              <a:gd name="connsiteY14" fmla="*/ 2727494 h 2734190"/>
              <a:gd name="connsiteX15" fmla="*/ 34709 w 4140381"/>
              <a:gd name="connsiteY15" fmla="*/ 2663699 h 2734190"/>
              <a:gd name="connsiteX16" fmla="*/ 18760 w 4140381"/>
              <a:gd name="connsiteY16" fmla="*/ 2504211 h 273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40381" h="2734190">
                <a:moveTo>
                  <a:pt x="18760" y="2504211"/>
                </a:moveTo>
                <a:cubicBezTo>
                  <a:pt x="56860" y="2428897"/>
                  <a:pt x="97618" y="2379278"/>
                  <a:pt x="263309" y="2211815"/>
                </a:cubicBezTo>
                <a:cubicBezTo>
                  <a:pt x="429000" y="2044352"/>
                  <a:pt x="771899" y="1704997"/>
                  <a:pt x="1012904" y="1499434"/>
                </a:cubicBezTo>
                <a:cubicBezTo>
                  <a:pt x="1253909" y="1293871"/>
                  <a:pt x="1467446" y="1144129"/>
                  <a:pt x="1709337" y="978438"/>
                </a:cubicBezTo>
                <a:cubicBezTo>
                  <a:pt x="1951228" y="812747"/>
                  <a:pt x="2203751" y="646171"/>
                  <a:pt x="2464249" y="505290"/>
                </a:cubicBezTo>
                <a:cubicBezTo>
                  <a:pt x="2724747" y="364409"/>
                  <a:pt x="3043723" y="217324"/>
                  <a:pt x="3272323" y="133150"/>
                </a:cubicBezTo>
                <a:cubicBezTo>
                  <a:pt x="3500923" y="48976"/>
                  <a:pt x="3700284" y="4673"/>
                  <a:pt x="3835849" y="243"/>
                </a:cubicBezTo>
                <a:cubicBezTo>
                  <a:pt x="3971414" y="-4187"/>
                  <a:pt x="4036982" y="52520"/>
                  <a:pt x="4085714" y="106569"/>
                </a:cubicBezTo>
                <a:cubicBezTo>
                  <a:pt x="4134447" y="160618"/>
                  <a:pt x="4155711" y="221755"/>
                  <a:pt x="4128244" y="324536"/>
                </a:cubicBezTo>
                <a:cubicBezTo>
                  <a:pt x="4100777" y="427317"/>
                  <a:pt x="4035209" y="586806"/>
                  <a:pt x="3920909" y="723257"/>
                </a:cubicBezTo>
                <a:cubicBezTo>
                  <a:pt x="3806609" y="859708"/>
                  <a:pt x="3734839" y="921731"/>
                  <a:pt x="3442444" y="1143243"/>
                </a:cubicBezTo>
                <a:cubicBezTo>
                  <a:pt x="3150049" y="1364755"/>
                  <a:pt x="2490830" y="1842334"/>
                  <a:pt x="2166537" y="2052327"/>
                </a:cubicBezTo>
                <a:cubicBezTo>
                  <a:pt x="1842244" y="2262320"/>
                  <a:pt x="1745665" y="2295989"/>
                  <a:pt x="1496686" y="2403201"/>
                </a:cubicBezTo>
                <a:cubicBezTo>
                  <a:pt x="1247707" y="2510413"/>
                  <a:pt x="891516" y="2641548"/>
                  <a:pt x="672663" y="2695597"/>
                </a:cubicBezTo>
                <a:cubicBezTo>
                  <a:pt x="453810" y="2749646"/>
                  <a:pt x="289891" y="2732810"/>
                  <a:pt x="183565" y="2727494"/>
                </a:cubicBezTo>
                <a:cubicBezTo>
                  <a:pt x="77239" y="2722178"/>
                  <a:pt x="61291" y="2697369"/>
                  <a:pt x="34709" y="2663699"/>
                </a:cubicBezTo>
                <a:cubicBezTo>
                  <a:pt x="8127" y="2630029"/>
                  <a:pt x="-19340" y="2579525"/>
                  <a:pt x="18760" y="2504211"/>
                </a:cubicBezTo>
                <a:close/>
              </a:path>
            </a:pathLst>
          </a:custGeom>
          <a:pattFill prst="dkVert">
            <a:fgClr>
              <a:srgbClr val="B8E0AE"/>
            </a:fgClr>
            <a:bgClr>
              <a:schemeClr val="bg1">
                <a:lumMod val="95000"/>
              </a:schemeClr>
            </a:bgClr>
          </a:pattFill>
          <a:ln>
            <a:solidFill>
              <a:srgbClr val="C7BF9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1692732" y="4304105"/>
            <a:ext cx="3986379" cy="3152053"/>
          </a:xfrm>
          <a:custGeom>
            <a:avLst/>
            <a:gdLst>
              <a:gd name="connsiteX0" fmla="*/ 336093 w 3986379"/>
              <a:gd name="connsiteY0" fmla="*/ 15483 h 3152053"/>
              <a:gd name="connsiteX1" fmla="*/ 655181 w 3986379"/>
              <a:gd name="connsiteY1" fmla="*/ 15483 h 3152053"/>
              <a:gd name="connsiteX2" fmla="*/ 1212393 w 3986379"/>
              <a:gd name="connsiteY2" fmla="*/ 144070 h 3152053"/>
              <a:gd name="connsiteX3" fmla="*/ 2522081 w 3986379"/>
              <a:gd name="connsiteY3" fmla="*/ 710808 h 3152053"/>
              <a:gd name="connsiteX4" fmla="*/ 3088818 w 3986379"/>
              <a:gd name="connsiteY4" fmla="*/ 910833 h 3152053"/>
              <a:gd name="connsiteX5" fmla="*/ 3555543 w 3986379"/>
              <a:gd name="connsiteY5" fmla="*/ 1291833 h 3152053"/>
              <a:gd name="connsiteX6" fmla="*/ 3927018 w 3986379"/>
              <a:gd name="connsiteY6" fmla="*/ 1915720 h 3152053"/>
              <a:gd name="connsiteX7" fmla="*/ 3974643 w 3986379"/>
              <a:gd name="connsiteY7" fmla="*/ 2320533 h 3152053"/>
              <a:gd name="connsiteX8" fmla="*/ 3812718 w 3986379"/>
              <a:gd name="connsiteY8" fmla="*/ 2534845 h 3152053"/>
              <a:gd name="connsiteX9" fmla="*/ 3484106 w 3986379"/>
              <a:gd name="connsiteY9" fmla="*/ 2501508 h 3152053"/>
              <a:gd name="connsiteX10" fmla="*/ 3222168 w 3986379"/>
              <a:gd name="connsiteY10" fmla="*/ 2572945 h 3152053"/>
              <a:gd name="connsiteX11" fmla="*/ 2769731 w 3986379"/>
              <a:gd name="connsiteY11" fmla="*/ 3049195 h 3152053"/>
              <a:gd name="connsiteX12" fmla="*/ 2374443 w 3986379"/>
              <a:gd name="connsiteY12" fmla="*/ 3144445 h 3152053"/>
              <a:gd name="connsiteX13" fmla="*/ 2174418 w 3986379"/>
              <a:gd name="connsiteY13" fmla="*/ 2920608 h 3152053"/>
              <a:gd name="connsiteX14" fmla="*/ 2036306 w 3986379"/>
              <a:gd name="connsiteY14" fmla="*/ 2744395 h 3152053"/>
              <a:gd name="connsiteX15" fmla="*/ 1836281 w 3986379"/>
              <a:gd name="connsiteY15" fmla="*/ 2596758 h 3152053"/>
              <a:gd name="connsiteX16" fmla="*/ 1774368 w 3986379"/>
              <a:gd name="connsiteY16" fmla="*/ 2496745 h 3152053"/>
              <a:gd name="connsiteX17" fmla="*/ 1741031 w 3986379"/>
              <a:gd name="connsiteY17" fmla="*/ 2320533 h 3152053"/>
              <a:gd name="connsiteX18" fmla="*/ 1702931 w 3986379"/>
              <a:gd name="connsiteY18" fmla="*/ 1949058 h 3152053"/>
              <a:gd name="connsiteX19" fmla="*/ 1741031 w 3986379"/>
              <a:gd name="connsiteY19" fmla="*/ 1520433 h 3152053"/>
              <a:gd name="connsiteX20" fmla="*/ 1650543 w 3986379"/>
              <a:gd name="connsiteY20" fmla="*/ 1396608 h 3152053"/>
              <a:gd name="connsiteX21" fmla="*/ 1093331 w 3986379"/>
              <a:gd name="connsiteY21" fmla="*/ 1263258 h 3152053"/>
              <a:gd name="connsiteX22" fmla="*/ 126543 w 3986379"/>
              <a:gd name="connsiteY22" fmla="*/ 629845 h 3152053"/>
              <a:gd name="connsiteX23" fmla="*/ 31293 w 3986379"/>
              <a:gd name="connsiteY23" fmla="*/ 134545 h 3152053"/>
              <a:gd name="connsiteX24" fmla="*/ 336093 w 3986379"/>
              <a:gd name="connsiteY24" fmla="*/ 15483 h 3152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86379" h="3152053">
                <a:moveTo>
                  <a:pt x="336093" y="15483"/>
                </a:moveTo>
                <a:cubicBezTo>
                  <a:pt x="440074" y="-4361"/>
                  <a:pt x="509131" y="-5948"/>
                  <a:pt x="655181" y="15483"/>
                </a:cubicBezTo>
                <a:cubicBezTo>
                  <a:pt x="801231" y="36914"/>
                  <a:pt x="901243" y="28183"/>
                  <a:pt x="1212393" y="144070"/>
                </a:cubicBezTo>
                <a:cubicBezTo>
                  <a:pt x="1523543" y="259958"/>
                  <a:pt x="2209344" y="583014"/>
                  <a:pt x="2522081" y="710808"/>
                </a:cubicBezTo>
                <a:cubicBezTo>
                  <a:pt x="2834818" y="838602"/>
                  <a:pt x="2916574" y="813996"/>
                  <a:pt x="3088818" y="910833"/>
                </a:cubicBezTo>
                <a:cubicBezTo>
                  <a:pt x="3261062" y="1007670"/>
                  <a:pt x="3415843" y="1124352"/>
                  <a:pt x="3555543" y="1291833"/>
                </a:cubicBezTo>
                <a:cubicBezTo>
                  <a:pt x="3695243" y="1459314"/>
                  <a:pt x="3857168" y="1744270"/>
                  <a:pt x="3927018" y="1915720"/>
                </a:cubicBezTo>
                <a:cubicBezTo>
                  <a:pt x="3996868" y="2087170"/>
                  <a:pt x="3993693" y="2217346"/>
                  <a:pt x="3974643" y="2320533"/>
                </a:cubicBezTo>
                <a:cubicBezTo>
                  <a:pt x="3955593" y="2423721"/>
                  <a:pt x="3894474" y="2504683"/>
                  <a:pt x="3812718" y="2534845"/>
                </a:cubicBezTo>
                <a:cubicBezTo>
                  <a:pt x="3730962" y="2565007"/>
                  <a:pt x="3582531" y="2495158"/>
                  <a:pt x="3484106" y="2501508"/>
                </a:cubicBezTo>
                <a:cubicBezTo>
                  <a:pt x="3385681" y="2507858"/>
                  <a:pt x="3341231" y="2481664"/>
                  <a:pt x="3222168" y="2572945"/>
                </a:cubicBezTo>
                <a:cubicBezTo>
                  <a:pt x="3103106" y="2664226"/>
                  <a:pt x="2911019" y="2953945"/>
                  <a:pt x="2769731" y="3049195"/>
                </a:cubicBezTo>
                <a:cubicBezTo>
                  <a:pt x="2628444" y="3144445"/>
                  <a:pt x="2473662" y="3165876"/>
                  <a:pt x="2374443" y="3144445"/>
                </a:cubicBezTo>
                <a:cubicBezTo>
                  <a:pt x="2275224" y="3123014"/>
                  <a:pt x="2230774" y="2987283"/>
                  <a:pt x="2174418" y="2920608"/>
                </a:cubicBezTo>
                <a:cubicBezTo>
                  <a:pt x="2118062" y="2853933"/>
                  <a:pt x="2092662" y="2798370"/>
                  <a:pt x="2036306" y="2744395"/>
                </a:cubicBezTo>
                <a:cubicBezTo>
                  <a:pt x="1979950" y="2690420"/>
                  <a:pt x="1879937" y="2638033"/>
                  <a:pt x="1836281" y="2596758"/>
                </a:cubicBezTo>
                <a:cubicBezTo>
                  <a:pt x="1792625" y="2555483"/>
                  <a:pt x="1790243" y="2542783"/>
                  <a:pt x="1774368" y="2496745"/>
                </a:cubicBezTo>
                <a:cubicBezTo>
                  <a:pt x="1758493" y="2450708"/>
                  <a:pt x="1752937" y="2411814"/>
                  <a:pt x="1741031" y="2320533"/>
                </a:cubicBezTo>
                <a:cubicBezTo>
                  <a:pt x="1729125" y="2229252"/>
                  <a:pt x="1702931" y="2082408"/>
                  <a:pt x="1702931" y="1949058"/>
                </a:cubicBezTo>
                <a:cubicBezTo>
                  <a:pt x="1702931" y="1815708"/>
                  <a:pt x="1749762" y="1612508"/>
                  <a:pt x="1741031" y="1520433"/>
                </a:cubicBezTo>
                <a:cubicBezTo>
                  <a:pt x="1732300" y="1428358"/>
                  <a:pt x="1758493" y="1439471"/>
                  <a:pt x="1650543" y="1396608"/>
                </a:cubicBezTo>
                <a:cubicBezTo>
                  <a:pt x="1542593" y="1353746"/>
                  <a:pt x="1347331" y="1391052"/>
                  <a:pt x="1093331" y="1263258"/>
                </a:cubicBezTo>
                <a:cubicBezTo>
                  <a:pt x="839331" y="1135464"/>
                  <a:pt x="303549" y="817964"/>
                  <a:pt x="126543" y="629845"/>
                </a:cubicBezTo>
                <a:cubicBezTo>
                  <a:pt x="-50463" y="441726"/>
                  <a:pt x="337" y="238526"/>
                  <a:pt x="31293" y="134545"/>
                </a:cubicBezTo>
                <a:cubicBezTo>
                  <a:pt x="62249" y="30564"/>
                  <a:pt x="232112" y="35327"/>
                  <a:pt x="336093" y="15483"/>
                </a:cubicBezTo>
                <a:close/>
              </a:path>
            </a:pathLst>
          </a:custGeom>
          <a:pattFill prst="wdDnDiag">
            <a:fgClr>
              <a:srgbClr val="279A1E"/>
            </a:fgClr>
            <a:bgClr>
              <a:schemeClr val="bg1">
                <a:lumMod val="95000"/>
              </a:schemeClr>
            </a:bgClr>
          </a:pattFill>
          <a:ln>
            <a:solidFill>
              <a:srgbClr val="423D2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1733417" y="2638296"/>
            <a:ext cx="10180688" cy="4943993"/>
            <a:chOff x="1733417" y="2638296"/>
            <a:chExt cx="10180688" cy="4943993"/>
          </a:xfrm>
        </p:grpSpPr>
        <p:sp>
          <p:nvSpPr>
            <p:cNvPr id="24" name="Овал 23"/>
            <p:cNvSpPr/>
            <p:nvPr/>
          </p:nvSpPr>
          <p:spPr>
            <a:xfrm rot="478862">
              <a:off x="9231972" y="5252925"/>
              <a:ext cx="1728192" cy="575453"/>
            </a:xfrm>
            <a:prstGeom prst="ellipse">
              <a:avLst/>
            </a:prstGeom>
            <a:solidFill>
              <a:schemeClr val="accent6">
                <a:lumMod val="75000"/>
                <a:alpha val="76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8" name="Группа 27"/>
            <p:cNvGrpSpPr/>
            <p:nvPr/>
          </p:nvGrpSpPr>
          <p:grpSpPr>
            <a:xfrm>
              <a:off x="1733417" y="2638296"/>
              <a:ext cx="10180688" cy="4943993"/>
              <a:chOff x="1733417" y="2638296"/>
              <a:chExt cx="10180688" cy="4943993"/>
            </a:xfrm>
          </p:grpSpPr>
          <p:sp>
            <p:nvSpPr>
              <p:cNvPr id="18" name="Овал 17"/>
              <p:cNvSpPr/>
              <p:nvPr/>
            </p:nvSpPr>
            <p:spPr>
              <a:xfrm rot="899424">
                <a:off x="11223176" y="4240225"/>
                <a:ext cx="690929" cy="1031288"/>
              </a:xfrm>
              <a:prstGeom prst="ellipse">
                <a:avLst/>
              </a:prstGeom>
              <a:solidFill>
                <a:srgbClr val="FF0000">
                  <a:alpha val="76000"/>
                </a:srgbClr>
              </a:solidFill>
              <a:ln w="635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8" name="Овал 137"/>
              <p:cNvSpPr/>
              <p:nvPr/>
            </p:nvSpPr>
            <p:spPr>
              <a:xfrm rot="21349937">
                <a:off x="9567846" y="4363227"/>
                <a:ext cx="1225441" cy="497568"/>
              </a:xfrm>
              <a:prstGeom prst="ellipse">
                <a:avLst/>
              </a:prstGeom>
              <a:solidFill>
                <a:schemeClr val="accent6">
                  <a:lumMod val="75000"/>
                  <a:alpha val="76000"/>
                </a:schemeClr>
              </a:solidFill>
              <a:ln w="635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9" name="Овал 138"/>
              <p:cNvSpPr/>
              <p:nvPr/>
            </p:nvSpPr>
            <p:spPr>
              <a:xfrm rot="1148315">
                <a:off x="8330720" y="4993899"/>
                <a:ext cx="735287" cy="996934"/>
              </a:xfrm>
              <a:prstGeom prst="ellipse">
                <a:avLst/>
              </a:prstGeom>
              <a:solidFill>
                <a:srgbClr val="FF0000">
                  <a:alpha val="76000"/>
                </a:srgbClr>
              </a:solidFill>
              <a:ln w="635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Овал 25"/>
              <p:cNvSpPr/>
              <p:nvPr/>
            </p:nvSpPr>
            <p:spPr>
              <a:xfrm rot="1470267">
                <a:off x="1733417" y="4601145"/>
                <a:ext cx="2339140" cy="830958"/>
              </a:xfrm>
              <a:prstGeom prst="ellipse">
                <a:avLst/>
              </a:prstGeom>
              <a:solidFill>
                <a:schemeClr val="accent6">
                  <a:lumMod val="75000"/>
                  <a:alpha val="76000"/>
                </a:schemeClr>
              </a:solidFill>
              <a:ln w="635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0" name="Овал 139"/>
              <p:cNvSpPr/>
              <p:nvPr/>
            </p:nvSpPr>
            <p:spPr>
              <a:xfrm rot="3233849">
                <a:off x="4116877" y="5640760"/>
                <a:ext cx="1728192" cy="753219"/>
              </a:xfrm>
              <a:prstGeom prst="ellipse">
                <a:avLst/>
              </a:prstGeom>
              <a:solidFill>
                <a:srgbClr val="FF0000">
                  <a:alpha val="76000"/>
                </a:srgbClr>
              </a:solidFill>
              <a:ln w="635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1" name="Овал 140"/>
              <p:cNvSpPr/>
              <p:nvPr/>
            </p:nvSpPr>
            <p:spPr>
              <a:xfrm rot="5400000">
                <a:off x="3035601" y="5892719"/>
                <a:ext cx="1483692" cy="595598"/>
              </a:xfrm>
              <a:prstGeom prst="ellipse">
                <a:avLst/>
              </a:prstGeom>
              <a:solidFill>
                <a:schemeClr val="accent5">
                  <a:lumMod val="75000"/>
                  <a:alpha val="76000"/>
                </a:schemeClr>
              </a:solidFill>
              <a:ln w="635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2" name="Овал 141"/>
              <p:cNvSpPr/>
              <p:nvPr/>
            </p:nvSpPr>
            <p:spPr>
              <a:xfrm rot="1413247">
                <a:off x="5568617" y="2638296"/>
                <a:ext cx="592640" cy="816197"/>
              </a:xfrm>
              <a:prstGeom prst="ellipse">
                <a:avLst/>
              </a:prstGeom>
              <a:solidFill>
                <a:srgbClr val="FF0000">
                  <a:alpha val="76000"/>
                </a:srgbClr>
              </a:solidFill>
              <a:ln w="635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8" name="Овал 147"/>
              <p:cNvSpPr/>
              <p:nvPr/>
            </p:nvSpPr>
            <p:spPr>
              <a:xfrm rot="2242480">
                <a:off x="4097014" y="6247409"/>
                <a:ext cx="597260" cy="1211631"/>
              </a:xfrm>
              <a:prstGeom prst="ellipse">
                <a:avLst/>
              </a:prstGeom>
              <a:solidFill>
                <a:srgbClr val="FF0000">
                  <a:alpha val="76000"/>
                </a:srgbClr>
              </a:solidFill>
              <a:ln w="635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Овал 26"/>
              <p:cNvSpPr/>
              <p:nvPr/>
            </p:nvSpPr>
            <p:spPr>
              <a:xfrm rot="19630494">
                <a:off x="4198675" y="6657048"/>
                <a:ext cx="4332241" cy="925241"/>
              </a:xfrm>
              <a:prstGeom prst="ellipse">
                <a:avLst/>
              </a:prstGeom>
              <a:solidFill>
                <a:schemeClr val="accent6">
                  <a:lumMod val="75000"/>
                  <a:alpha val="76000"/>
                </a:schemeClr>
              </a:solidFill>
              <a:ln w="635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29" name="Группа 228"/>
          <p:cNvGrpSpPr/>
          <p:nvPr/>
        </p:nvGrpSpPr>
        <p:grpSpPr>
          <a:xfrm>
            <a:off x="2839129" y="912168"/>
            <a:ext cx="9515475" cy="6608763"/>
            <a:chOff x="2838450" y="911225"/>
            <a:chExt cx="9515475" cy="6608763"/>
          </a:xfrm>
        </p:grpSpPr>
        <p:sp>
          <p:nvSpPr>
            <p:cNvPr id="230" name="Полилиния 229"/>
            <p:cNvSpPr/>
            <p:nvPr/>
          </p:nvSpPr>
          <p:spPr>
            <a:xfrm>
              <a:off x="2838450" y="5105315"/>
              <a:ext cx="1957388" cy="314410"/>
            </a:xfrm>
            <a:custGeom>
              <a:avLst/>
              <a:gdLst>
                <a:gd name="connsiteX0" fmla="*/ 1957388 w 1957388"/>
                <a:gd name="connsiteY0" fmla="*/ 314410 h 314410"/>
                <a:gd name="connsiteX1" fmla="*/ 1733550 w 1957388"/>
                <a:gd name="connsiteY1" fmla="*/ 233448 h 314410"/>
                <a:gd name="connsiteX2" fmla="*/ 1576388 w 1957388"/>
                <a:gd name="connsiteY2" fmla="*/ 195348 h 314410"/>
                <a:gd name="connsiteX3" fmla="*/ 1447800 w 1957388"/>
                <a:gd name="connsiteY3" fmla="*/ 171535 h 314410"/>
                <a:gd name="connsiteX4" fmla="*/ 1262063 w 1957388"/>
                <a:gd name="connsiteY4" fmla="*/ 204873 h 314410"/>
                <a:gd name="connsiteX5" fmla="*/ 1052513 w 1957388"/>
                <a:gd name="connsiteY5" fmla="*/ 238210 h 314410"/>
                <a:gd name="connsiteX6" fmla="*/ 1019175 w 1957388"/>
                <a:gd name="connsiteY6" fmla="*/ 233448 h 314410"/>
                <a:gd name="connsiteX7" fmla="*/ 809625 w 1957388"/>
                <a:gd name="connsiteY7" fmla="*/ 257260 h 314410"/>
                <a:gd name="connsiteX8" fmla="*/ 704850 w 1957388"/>
                <a:gd name="connsiteY8" fmla="*/ 262023 h 314410"/>
                <a:gd name="connsiteX9" fmla="*/ 581025 w 1957388"/>
                <a:gd name="connsiteY9" fmla="*/ 285835 h 314410"/>
                <a:gd name="connsiteX10" fmla="*/ 481013 w 1957388"/>
                <a:gd name="connsiteY10" fmla="*/ 262023 h 314410"/>
                <a:gd name="connsiteX11" fmla="*/ 214313 w 1957388"/>
                <a:gd name="connsiteY11" fmla="*/ 61998 h 314410"/>
                <a:gd name="connsiteX12" fmla="*/ 123825 w 1957388"/>
                <a:gd name="connsiteY12" fmla="*/ 14373 h 314410"/>
                <a:gd name="connsiteX13" fmla="*/ 66675 w 1957388"/>
                <a:gd name="connsiteY13" fmla="*/ 85 h 314410"/>
                <a:gd name="connsiteX14" fmla="*/ 33338 w 1957388"/>
                <a:gd name="connsiteY14" fmla="*/ 19135 h 314410"/>
                <a:gd name="connsiteX15" fmla="*/ 0 w 1957388"/>
                <a:gd name="connsiteY15" fmla="*/ 42948 h 314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57388" h="314410">
                  <a:moveTo>
                    <a:pt x="1957388" y="314410"/>
                  </a:moveTo>
                  <a:cubicBezTo>
                    <a:pt x="1877219" y="283851"/>
                    <a:pt x="1797050" y="253292"/>
                    <a:pt x="1733550" y="233448"/>
                  </a:cubicBezTo>
                  <a:cubicBezTo>
                    <a:pt x="1670050" y="213604"/>
                    <a:pt x="1624013" y="205667"/>
                    <a:pt x="1576388" y="195348"/>
                  </a:cubicBezTo>
                  <a:cubicBezTo>
                    <a:pt x="1528763" y="185029"/>
                    <a:pt x="1500187" y="169948"/>
                    <a:pt x="1447800" y="171535"/>
                  </a:cubicBezTo>
                  <a:cubicBezTo>
                    <a:pt x="1395413" y="173122"/>
                    <a:pt x="1262063" y="204873"/>
                    <a:pt x="1262063" y="204873"/>
                  </a:cubicBezTo>
                  <a:lnTo>
                    <a:pt x="1052513" y="238210"/>
                  </a:lnTo>
                  <a:cubicBezTo>
                    <a:pt x="1012032" y="242972"/>
                    <a:pt x="1059656" y="230273"/>
                    <a:pt x="1019175" y="233448"/>
                  </a:cubicBezTo>
                  <a:cubicBezTo>
                    <a:pt x="978694" y="236623"/>
                    <a:pt x="862012" y="252498"/>
                    <a:pt x="809625" y="257260"/>
                  </a:cubicBezTo>
                  <a:cubicBezTo>
                    <a:pt x="757238" y="262022"/>
                    <a:pt x="742950" y="257260"/>
                    <a:pt x="704850" y="262023"/>
                  </a:cubicBezTo>
                  <a:cubicBezTo>
                    <a:pt x="666750" y="266785"/>
                    <a:pt x="618331" y="285835"/>
                    <a:pt x="581025" y="285835"/>
                  </a:cubicBezTo>
                  <a:cubicBezTo>
                    <a:pt x="543719" y="285835"/>
                    <a:pt x="542132" y="299329"/>
                    <a:pt x="481013" y="262023"/>
                  </a:cubicBezTo>
                  <a:cubicBezTo>
                    <a:pt x="419894" y="224717"/>
                    <a:pt x="273844" y="103273"/>
                    <a:pt x="214313" y="61998"/>
                  </a:cubicBezTo>
                  <a:cubicBezTo>
                    <a:pt x="154782" y="20723"/>
                    <a:pt x="148431" y="24692"/>
                    <a:pt x="123825" y="14373"/>
                  </a:cubicBezTo>
                  <a:cubicBezTo>
                    <a:pt x="99219" y="4054"/>
                    <a:pt x="81756" y="-709"/>
                    <a:pt x="66675" y="85"/>
                  </a:cubicBezTo>
                  <a:cubicBezTo>
                    <a:pt x="51594" y="879"/>
                    <a:pt x="44450" y="11991"/>
                    <a:pt x="33338" y="19135"/>
                  </a:cubicBezTo>
                  <a:cubicBezTo>
                    <a:pt x="22226" y="26279"/>
                    <a:pt x="11113" y="34613"/>
                    <a:pt x="0" y="42948"/>
                  </a:cubicBez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1" name="Полилиния 230"/>
            <p:cNvSpPr/>
            <p:nvPr/>
          </p:nvSpPr>
          <p:spPr>
            <a:xfrm>
              <a:off x="5810250" y="1752600"/>
              <a:ext cx="423863" cy="1423988"/>
            </a:xfrm>
            <a:custGeom>
              <a:avLst/>
              <a:gdLst>
                <a:gd name="connsiteX0" fmla="*/ 0 w 423863"/>
                <a:gd name="connsiteY0" fmla="*/ 1423988 h 1423988"/>
                <a:gd name="connsiteX1" fmla="*/ 52388 w 423863"/>
                <a:gd name="connsiteY1" fmla="*/ 1219200 h 1423988"/>
                <a:gd name="connsiteX2" fmla="*/ 119063 w 423863"/>
                <a:gd name="connsiteY2" fmla="*/ 990600 h 1423988"/>
                <a:gd name="connsiteX3" fmla="*/ 180975 w 423863"/>
                <a:gd name="connsiteY3" fmla="*/ 681038 h 1423988"/>
                <a:gd name="connsiteX4" fmla="*/ 214313 w 423863"/>
                <a:gd name="connsiteY4" fmla="*/ 466725 h 1423988"/>
                <a:gd name="connsiteX5" fmla="*/ 257175 w 423863"/>
                <a:gd name="connsiteY5" fmla="*/ 352425 h 1423988"/>
                <a:gd name="connsiteX6" fmla="*/ 304800 w 423863"/>
                <a:gd name="connsiteY6" fmla="*/ 238125 h 1423988"/>
                <a:gd name="connsiteX7" fmla="*/ 342900 w 423863"/>
                <a:gd name="connsiteY7" fmla="*/ 119063 h 1423988"/>
                <a:gd name="connsiteX8" fmla="*/ 423863 w 423863"/>
                <a:gd name="connsiteY8" fmla="*/ 0 h 1423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3863" h="1423988">
                  <a:moveTo>
                    <a:pt x="0" y="1423988"/>
                  </a:moveTo>
                  <a:cubicBezTo>
                    <a:pt x="16272" y="1357709"/>
                    <a:pt x="32544" y="1291431"/>
                    <a:pt x="52388" y="1219200"/>
                  </a:cubicBezTo>
                  <a:cubicBezTo>
                    <a:pt x="72232" y="1146969"/>
                    <a:pt x="97632" y="1080294"/>
                    <a:pt x="119063" y="990600"/>
                  </a:cubicBezTo>
                  <a:cubicBezTo>
                    <a:pt x="140494" y="900906"/>
                    <a:pt x="165100" y="768350"/>
                    <a:pt x="180975" y="681038"/>
                  </a:cubicBezTo>
                  <a:cubicBezTo>
                    <a:pt x="196850" y="593726"/>
                    <a:pt x="201613" y="521494"/>
                    <a:pt x="214313" y="466725"/>
                  </a:cubicBezTo>
                  <a:cubicBezTo>
                    <a:pt x="227013" y="411956"/>
                    <a:pt x="242094" y="390525"/>
                    <a:pt x="257175" y="352425"/>
                  </a:cubicBezTo>
                  <a:cubicBezTo>
                    <a:pt x="272256" y="314325"/>
                    <a:pt x="290513" y="277019"/>
                    <a:pt x="304800" y="238125"/>
                  </a:cubicBezTo>
                  <a:cubicBezTo>
                    <a:pt x="319088" y="199231"/>
                    <a:pt x="323056" y="158750"/>
                    <a:pt x="342900" y="119063"/>
                  </a:cubicBezTo>
                  <a:cubicBezTo>
                    <a:pt x="362744" y="79376"/>
                    <a:pt x="393303" y="39688"/>
                    <a:pt x="423863" y="0"/>
                  </a:cubicBez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2" name="Полилиния 231"/>
            <p:cNvSpPr/>
            <p:nvPr/>
          </p:nvSpPr>
          <p:spPr>
            <a:xfrm>
              <a:off x="8672513" y="5276850"/>
              <a:ext cx="71504" cy="514350"/>
            </a:xfrm>
            <a:custGeom>
              <a:avLst/>
              <a:gdLst>
                <a:gd name="connsiteX0" fmla="*/ 19050 w 71504"/>
                <a:gd name="connsiteY0" fmla="*/ 0 h 514350"/>
                <a:gd name="connsiteX1" fmla="*/ 57150 w 71504"/>
                <a:gd name="connsiteY1" fmla="*/ 76200 h 514350"/>
                <a:gd name="connsiteX2" fmla="*/ 71437 w 71504"/>
                <a:gd name="connsiteY2" fmla="*/ 123825 h 514350"/>
                <a:gd name="connsiteX3" fmla="*/ 52387 w 71504"/>
                <a:gd name="connsiteY3" fmla="*/ 176213 h 514350"/>
                <a:gd name="connsiteX4" fmla="*/ 19050 w 71504"/>
                <a:gd name="connsiteY4" fmla="*/ 204788 h 514350"/>
                <a:gd name="connsiteX5" fmla="*/ 14287 w 71504"/>
                <a:gd name="connsiteY5" fmla="*/ 266700 h 514350"/>
                <a:gd name="connsiteX6" fmla="*/ 47625 w 71504"/>
                <a:gd name="connsiteY6" fmla="*/ 352425 h 514350"/>
                <a:gd name="connsiteX7" fmla="*/ 52387 w 71504"/>
                <a:gd name="connsiteY7" fmla="*/ 419100 h 514350"/>
                <a:gd name="connsiteX8" fmla="*/ 33337 w 71504"/>
                <a:gd name="connsiteY8" fmla="*/ 447675 h 514350"/>
                <a:gd name="connsiteX9" fmla="*/ 0 w 71504"/>
                <a:gd name="connsiteY9" fmla="*/ 51435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504" h="514350">
                  <a:moveTo>
                    <a:pt x="19050" y="0"/>
                  </a:moveTo>
                  <a:cubicBezTo>
                    <a:pt x="33734" y="27781"/>
                    <a:pt x="48419" y="55563"/>
                    <a:pt x="57150" y="76200"/>
                  </a:cubicBezTo>
                  <a:cubicBezTo>
                    <a:pt x="65881" y="96837"/>
                    <a:pt x="72231" y="107156"/>
                    <a:pt x="71437" y="123825"/>
                  </a:cubicBezTo>
                  <a:cubicBezTo>
                    <a:pt x="70643" y="140494"/>
                    <a:pt x="61118" y="162719"/>
                    <a:pt x="52387" y="176213"/>
                  </a:cubicBezTo>
                  <a:cubicBezTo>
                    <a:pt x="43656" y="189707"/>
                    <a:pt x="25400" y="189707"/>
                    <a:pt x="19050" y="204788"/>
                  </a:cubicBezTo>
                  <a:cubicBezTo>
                    <a:pt x="12700" y="219869"/>
                    <a:pt x="9525" y="242094"/>
                    <a:pt x="14287" y="266700"/>
                  </a:cubicBezTo>
                  <a:cubicBezTo>
                    <a:pt x="19049" y="291306"/>
                    <a:pt x="41275" y="327025"/>
                    <a:pt x="47625" y="352425"/>
                  </a:cubicBezTo>
                  <a:cubicBezTo>
                    <a:pt x="53975" y="377825"/>
                    <a:pt x="54768" y="403225"/>
                    <a:pt x="52387" y="419100"/>
                  </a:cubicBezTo>
                  <a:cubicBezTo>
                    <a:pt x="50006" y="434975"/>
                    <a:pt x="42068" y="431800"/>
                    <a:pt x="33337" y="447675"/>
                  </a:cubicBezTo>
                  <a:cubicBezTo>
                    <a:pt x="24606" y="463550"/>
                    <a:pt x="12303" y="488950"/>
                    <a:pt x="0" y="514350"/>
                  </a:cubicBez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3" name="Полилиния 232"/>
            <p:cNvSpPr/>
            <p:nvPr/>
          </p:nvSpPr>
          <p:spPr>
            <a:xfrm>
              <a:off x="3286125" y="911225"/>
              <a:ext cx="2581275" cy="2022475"/>
            </a:xfrm>
            <a:custGeom>
              <a:avLst/>
              <a:gdLst>
                <a:gd name="connsiteX0" fmla="*/ 2581275 w 2581275"/>
                <a:gd name="connsiteY0" fmla="*/ 2022475 h 2022475"/>
                <a:gd name="connsiteX1" fmla="*/ 2384425 w 2581275"/>
                <a:gd name="connsiteY1" fmla="*/ 1978025 h 2022475"/>
                <a:gd name="connsiteX2" fmla="*/ 2174875 w 2581275"/>
                <a:gd name="connsiteY2" fmla="*/ 1866900 h 2022475"/>
                <a:gd name="connsiteX3" fmla="*/ 1958975 w 2581275"/>
                <a:gd name="connsiteY3" fmla="*/ 1708150 h 2022475"/>
                <a:gd name="connsiteX4" fmla="*/ 1835150 w 2581275"/>
                <a:gd name="connsiteY4" fmla="*/ 1606550 h 2022475"/>
                <a:gd name="connsiteX5" fmla="*/ 1743075 w 2581275"/>
                <a:gd name="connsiteY5" fmla="*/ 1555750 h 2022475"/>
                <a:gd name="connsiteX6" fmla="*/ 1651000 w 2581275"/>
                <a:gd name="connsiteY6" fmla="*/ 1581150 h 2022475"/>
                <a:gd name="connsiteX7" fmla="*/ 1587500 w 2581275"/>
                <a:gd name="connsiteY7" fmla="*/ 1597025 h 2022475"/>
                <a:gd name="connsiteX8" fmla="*/ 1527175 w 2581275"/>
                <a:gd name="connsiteY8" fmla="*/ 1584325 h 2022475"/>
                <a:gd name="connsiteX9" fmla="*/ 1460500 w 2581275"/>
                <a:gd name="connsiteY9" fmla="*/ 1511300 h 2022475"/>
                <a:gd name="connsiteX10" fmla="*/ 1263650 w 2581275"/>
                <a:gd name="connsiteY10" fmla="*/ 1390650 h 2022475"/>
                <a:gd name="connsiteX11" fmla="*/ 1019175 w 2581275"/>
                <a:gd name="connsiteY11" fmla="*/ 1279525 h 2022475"/>
                <a:gd name="connsiteX12" fmla="*/ 898525 w 2581275"/>
                <a:gd name="connsiteY12" fmla="*/ 1225550 h 2022475"/>
                <a:gd name="connsiteX13" fmla="*/ 746125 w 2581275"/>
                <a:gd name="connsiteY13" fmla="*/ 1082675 h 2022475"/>
                <a:gd name="connsiteX14" fmla="*/ 701675 w 2581275"/>
                <a:gd name="connsiteY14" fmla="*/ 965200 h 2022475"/>
                <a:gd name="connsiteX15" fmla="*/ 635000 w 2581275"/>
                <a:gd name="connsiteY15" fmla="*/ 796925 h 2022475"/>
                <a:gd name="connsiteX16" fmla="*/ 581025 w 2581275"/>
                <a:gd name="connsiteY16" fmla="*/ 542925 h 2022475"/>
                <a:gd name="connsiteX17" fmla="*/ 565150 w 2581275"/>
                <a:gd name="connsiteY17" fmla="*/ 463550 h 2022475"/>
                <a:gd name="connsiteX18" fmla="*/ 482600 w 2581275"/>
                <a:gd name="connsiteY18" fmla="*/ 381000 h 2022475"/>
                <a:gd name="connsiteX19" fmla="*/ 0 w 2581275"/>
                <a:gd name="connsiteY19" fmla="*/ 0 h 202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81275" h="2022475">
                  <a:moveTo>
                    <a:pt x="2581275" y="2022475"/>
                  </a:moveTo>
                  <a:cubicBezTo>
                    <a:pt x="2516716" y="2013214"/>
                    <a:pt x="2452158" y="2003954"/>
                    <a:pt x="2384425" y="1978025"/>
                  </a:cubicBezTo>
                  <a:cubicBezTo>
                    <a:pt x="2316692" y="1952096"/>
                    <a:pt x="2245783" y="1911879"/>
                    <a:pt x="2174875" y="1866900"/>
                  </a:cubicBezTo>
                  <a:cubicBezTo>
                    <a:pt x="2103967" y="1821921"/>
                    <a:pt x="2015596" y="1751542"/>
                    <a:pt x="1958975" y="1708150"/>
                  </a:cubicBezTo>
                  <a:cubicBezTo>
                    <a:pt x="1902354" y="1664758"/>
                    <a:pt x="1871133" y="1631950"/>
                    <a:pt x="1835150" y="1606550"/>
                  </a:cubicBezTo>
                  <a:cubicBezTo>
                    <a:pt x="1799167" y="1581150"/>
                    <a:pt x="1773767" y="1559983"/>
                    <a:pt x="1743075" y="1555750"/>
                  </a:cubicBezTo>
                  <a:cubicBezTo>
                    <a:pt x="1712383" y="1551517"/>
                    <a:pt x="1676929" y="1574271"/>
                    <a:pt x="1651000" y="1581150"/>
                  </a:cubicBezTo>
                  <a:cubicBezTo>
                    <a:pt x="1625071" y="1588029"/>
                    <a:pt x="1608137" y="1596496"/>
                    <a:pt x="1587500" y="1597025"/>
                  </a:cubicBezTo>
                  <a:cubicBezTo>
                    <a:pt x="1566863" y="1597554"/>
                    <a:pt x="1548342" y="1598612"/>
                    <a:pt x="1527175" y="1584325"/>
                  </a:cubicBezTo>
                  <a:cubicBezTo>
                    <a:pt x="1506008" y="1570037"/>
                    <a:pt x="1504421" y="1543579"/>
                    <a:pt x="1460500" y="1511300"/>
                  </a:cubicBezTo>
                  <a:cubicBezTo>
                    <a:pt x="1416579" y="1479021"/>
                    <a:pt x="1337204" y="1429279"/>
                    <a:pt x="1263650" y="1390650"/>
                  </a:cubicBezTo>
                  <a:cubicBezTo>
                    <a:pt x="1190096" y="1352021"/>
                    <a:pt x="1019175" y="1279525"/>
                    <a:pt x="1019175" y="1279525"/>
                  </a:cubicBezTo>
                  <a:cubicBezTo>
                    <a:pt x="958321" y="1252008"/>
                    <a:pt x="944033" y="1258358"/>
                    <a:pt x="898525" y="1225550"/>
                  </a:cubicBezTo>
                  <a:cubicBezTo>
                    <a:pt x="853017" y="1192742"/>
                    <a:pt x="778933" y="1126067"/>
                    <a:pt x="746125" y="1082675"/>
                  </a:cubicBezTo>
                  <a:cubicBezTo>
                    <a:pt x="713317" y="1039283"/>
                    <a:pt x="720196" y="1012825"/>
                    <a:pt x="701675" y="965200"/>
                  </a:cubicBezTo>
                  <a:cubicBezTo>
                    <a:pt x="683154" y="917575"/>
                    <a:pt x="655108" y="867304"/>
                    <a:pt x="635000" y="796925"/>
                  </a:cubicBezTo>
                  <a:cubicBezTo>
                    <a:pt x="614892" y="726546"/>
                    <a:pt x="592667" y="598487"/>
                    <a:pt x="581025" y="542925"/>
                  </a:cubicBezTo>
                  <a:cubicBezTo>
                    <a:pt x="569383" y="487363"/>
                    <a:pt x="581554" y="490537"/>
                    <a:pt x="565150" y="463550"/>
                  </a:cubicBezTo>
                  <a:cubicBezTo>
                    <a:pt x="548746" y="436563"/>
                    <a:pt x="576792" y="458258"/>
                    <a:pt x="482600" y="381000"/>
                  </a:cubicBezTo>
                  <a:cubicBezTo>
                    <a:pt x="388408" y="303742"/>
                    <a:pt x="194204" y="151871"/>
                    <a:pt x="0" y="0"/>
                  </a:cubicBez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4" name="Полилиния 233"/>
            <p:cNvSpPr/>
            <p:nvPr/>
          </p:nvSpPr>
          <p:spPr>
            <a:xfrm>
              <a:off x="3535070" y="3149287"/>
              <a:ext cx="8818855" cy="4370701"/>
            </a:xfrm>
            <a:custGeom>
              <a:avLst/>
              <a:gdLst>
                <a:gd name="connsiteX0" fmla="*/ 8818855 w 8818855"/>
                <a:gd name="connsiteY0" fmla="*/ 2013263 h 4370701"/>
                <a:gd name="connsiteX1" fmla="*/ 8690268 w 8818855"/>
                <a:gd name="connsiteY1" fmla="*/ 1979926 h 4370701"/>
                <a:gd name="connsiteX2" fmla="*/ 8652168 w 8818855"/>
                <a:gd name="connsiteY2" fmla="*/ 1898963 h 4370701"/>
                <a:gd name="connsiteX3" fmla="*/ 8504530 w 8818855"/>
                <a:gd name="connsiteY3" fmla="*/ 1722751 h 4370701"/>
                <a:gd name="connsiteX4" fmla="*/ 8394993 w 8818855"/>
                <a:gd name="connsiteY4" fmla="*/ 1660838 h 4370701"/>
                <a:gd name="connsiteX5" fmla="*/ 8271168 w 8818855"/>
                <a:gd name="connsiteY5" fmla="*/ 1598926 h 4370701"/>
                <a:gd name="connsiteX6" fmla="*/ 8180680 w 8818855"/>
                <a:gd name="connsiteY6" fmla="*/ 1556063 h 4370701"/>
                <a:gd name="connsiteX7" fmla="*/ 8118768 w 8818855"/>
                <a:gd name="connsiteY7" fmla="*/ 1503676 h 4370701"/>
                <a:gd name="connsiteX8" fmla="*/ 8133055 w 8818855"/>
                <a:gd name="connsiteY8" fmla="*/ 1460813 h 4370701"/>
                <a:gd name="connsiteX9" fmla="*/ 8156868 w 8818855"/>
                <a:gd name="connsiteY9" fmla="*/ 1398901 h 4370701"/>
                <a:gd name="connsiteX10" fmla="*/ 8114005 w 8818855"/>
                <a:gd name="connsiteY10" fmla="*/ 1360801 h 4370701"/>
                <a:gd name="connsiteX11" fmla="*/ 8004468 w 8818855"/>
                <a:gd name="connsiteY11" fmla="*/ 1327463 h 4370701"/>
                <a:gd name="connsiteX12" fmla="*/ 7852068 w 8818855"/>
                <a:gd name="connsiteY12" fmla="*/ 1289363 h 4370701"/>
                <a:gd name="connsiteX13" fmla="*/ 7537743 w 8818855"/>
                <a:gd name="connsiteY13" fmla="*/ 1294126 h 4370701"/>
                <a:gd name="connsiteX14" fmla="*/ 7366293 w 8818855"/>
                <a:gd name="connsiteY14" fmla="*/ 1303651 h 4370701"/>
                <a:gd name="connsiteX15" fmla="*/ 7247230 w 8818855"/>
                <a:gd name="connsiteY15" fmla="*/ 1351276 h 4370701"/>
                <a:gd name="connsiteX16" fmla="*/ 7151980 w 8818855"/>
                <a:gd name="connsiteY16" fmla="*/ 1370326 h 4370701"/>
                <a:gd name="connsiteX17" fmla="*/ 6999580 w 8818855"/>
                <a:gd name="connsiteY17" fmla="*/ 1356038 h 4370701"/>
                <a:gd name="connsiteX18" fmla="*/ 6790030 w 8818855"/>
                <a:gd name="connsiteY18" fmla="*/ 1398901 h 4370701"/>
                <a:gd name="connsiteX19" fmla="*/ 6647155 w 8818855"/>
                <a:gd name="connsiteY19" fmla="*/ 1465576 h 4370701"/>
                <a:gd name="connsiteX20" fmla="*/ 6523330 w 8818855"/>
                <a:gd name="connsiteY20" fmla="*/ 1489388 h 4370701"/>
                <a:gd name="connsiteX21" fmla="*/ 6385218 w 8818855"/>
                <a:gd name="connsiteY21" fmla="*/ 1537013 h 4370701"/>
                <a:gd name="connsiteX22" fmla="*/ 6137568 w 8818855"/>
                <a:gd name="connsiteY22" fmla="*/ 1646551 h 4370701"/>
                <a:gd name="connsiteX23" fmla="*/ 6089943 w 8818855"/>
                <a:gd name="connsiteY23" fmla="*/ 1679888 h 4370701"/>
                <a:gd name="connsiteX24" fmla="*/ 5942305 w 8818855"/>
                <a:gd name="connsiteY24" fmla="*/ 1727513 h 4370701"/>
                <a:gd name="connsiteX25" fmla="*/ 5670843 w 8818855"/>
                <a:gd name="connsiteY25" fmla="*/ 1827526 h 4370701"/>
                <a:gd name="connsiteX26" fmla="*/ 5542255 w 8818855"/>
                <a:gd name="connsiteY26" fmla="*/ 1898963 h 4370701"/>
                <a:gd name="connsiteX27" fmla="*/ 5389855 w 8818855"/>
                <a:gd name="connsiteY27" fmla="*/ 2008501 h 4370701"/>
                <a:gd name="connsiteX28" fmla="*/ 5285080 w 8818855"/>
                <a:gd name="connsiteY28" fmla="*/ 2075176 h 4370701"/>
                <a:gd name="connsiteX29" fmla="*/ 5208880 w 8818855"/>
                <a:gd name="connsiteY29" fmla="*/ 2118038 h 4370701"/>
                <a:gd name="connsiteX30" fmla="*/ 5123155 w 8818855"/>
                <a:gd name="connsiteY30" fmla="*/ 2118038 h 4370701"/>
                <a:gd name="connsiteX31" fmla="*/ 4846930 w 8818855"/>
                <a:gd name="connsiteY31" fmla="*/ 1975163 h 4370701"/>
                <a:gd name="connsiteX32" fmla="*/ 3661068 w 8818855"/>
                <a:gd name="connsiteY32" fmla="*/ 1322701 h 4370701"/>
                <a:gd name="connsiteX33" fmla="*/ 3456280 w 8818855"/>
                <a:gd name="connsiteY33" fmla="*/ 1203638 h 4370701"/>
                <a:gd name="connsiteX34" fmla="*/ 3351505 w 8818855"/>
                <a:gd name="connsiteY34" fmla="*/ 1089338 h 4370701"/>
                <a:gd name="connsiteX35" fmla="*/ 3199105 w 8818855"/>
                <a:gd name="connsiteY35" fmla="*/ 846451 h 4370701"/>
                <a:gd name="connsiteX36" fmla="*/ 2760955 w 8818855"/>
                <a:gd name="connsiteY36" fmla="*/ 374963 h 4370701"/>
                <a:gd name="connsiteX37" fmla="*/ 2408530 w 8818855"/>
                <a:gd name="connsiteY37" fmla="*/ 89213 h 4370701"/>
                <a:gd name="connsiteX38" fmla="*/ 2332330 w 8818855"/>
                <a:gd name="connsiteY38" fmla="*/ 17776 h 4370701"/>
                <a:gd name="connsiteX39" fmla="*/ 2303755 w 8818855"/>
                <a:gd name="connsiteY39" fmla="*/ 3488 h 4370701"/>
                <a:gd name="connsiteX40" fmla="*/ 2251368 w 8818855"/>
                <a:gd name="connsiteY40" fmla="*/ 70163 h 4370701"/>
                <a:gd name="connsiteX41" fmla="*/ 2170405 w 8818855"/>
                <a:gd name="connsiteY41" fmla="*/ 332101 h 4370701"/>
                <a:gd name="connsiteX42" fmla="*/ 2027530 w 8818855"/>
                <a:gd name="connsiteY42" fmla="*/ 751201 h 4370701"/>
                <a:gd name="connsiteX43" fmla="*/ 1794168 w 8818855"/>
                <a:gd name="connsiteY43" fmla="*/ 1198876 h 4370701"/>
                <a:gd name="connsiteX44" fmla="*/ 1551280 w 8818855"/>
                <a:gd name="connsiteY44" fmla="*/ 1641788 h 4370701"/>
                <a:gd name="connsiteX45" fmla="*/ 1379830 w 8818855"/>
                <a:gd name="connsiteY45" fmla="*/ 2013263 h 4370701"/>
                <a:gd name="connsiteX46" fmla="*/ 1275055 w 8818855"/>
                <a:gd name="connsiteY46" fmla="*/ 2227576 h 4370701"/>
                <a:gd name="connsiteX47" fmla="*/ 1236955 w 8818855"/>
                <a:gd name="connsiteY47" fmla="*/ 2494276 h 4370701"/>
                <a:gd name="connsiteX48" fmla="*/ 1294105 w 8818855"/>
                <a:gd name="connsiteY48" fmla="*/ 2718113 h 4370701"/>
                <a:gd name="connsiteX49" fmla="*/ 1408405 w 8818855"/>
                <a:gd name="connsiteY49" fmla="*/ 2875276 h 4370701"/>
                <a:gd name="connsiteX50" fmla="*/ 1417930 w 8818855"/>
                <a:gd name="connsiteY50" fmla="*/ 2965763 h 4370701"/>
                <a:gd name="connsiteX51" fmla="*/ 1375068 w 8818855"/>
                <a:gd name="connsiteY51" fmla="*/ 3032438 h 4370701"/>
                <a:gd name="connsiteX52" fmla="*/ 1365543 w 8818855"/>
                <a:gd name="connsiteY52" fmla="*/ 3089588 h 4370701"/>
                <a:gd name="connsiteX53" fmla="*/ 1332205 w 8818855"/>
                <a:gd name="connsiteY53" fmla="*/ 3137213 h 4370701"/>
                <a:gd name="connsiteX54" fmla="*/ 1313155 w 8818855"/>
                <a:gd name="connsiteY54" fmla="*/ 3208651 h 4370701"/>
                <a:gd name="connsiteX55" fmla="*/ 1279818 w 8818855"/>
                <a:gd name="connsiteY55" fmla="*/ 3251513 h 4370701"/>
                <a:gd name="connsiteX56" fmla="*/ 1227430 w 8818855"/>
                <a:gd name="connsiteY56" fmla="*/ 3313426 h 4370701"/>
                <a:gd name="connsiteX57" fmla="*/ 1213143 w 8818855"/>
                <a:gd name="connsiteY57" fmla="*/ 3342001 h 4370701"/>
                <a:gd name="connsiteX58" fmla="*/ 1203618 w 8818855"/>
                <a:gd name="connsiteY58" fmla="*/ 3394388 h 4370701"/>
                <a:gd name="connsiteX59" fmla="*/ 1165518 w 8818855"/>
                <a:gd name="connsiteY59" fmla="*/ 3427726 h 4370701"/>
                <a:gd name="connsiteX60" fmla="*/ 1136943 w 8818855"/>
                <a:gd name="connsiteY60" fmla="*/ 3427726 h 4370701"/>
                <a:gd name="connsiteX61" fmla="*/ 1098843 w 8818855"/>
                <a:gd name="connsiteY61" fmla="*/ 3446776 h 4370701"/>
                <a:gd name="connsiteX62" fmla="*/ 1051218 w 8818855"/>
                <a:gd name="connsiteY62" fmla="*/ 3470588 h 4370701"/>
                <a:gd name="connsiteX63" fmla="*/ 1008355 w 8818855"/>
                <a:gd name="connsiteY63" fmla="*/ 3480113 h 4370701"/>
                <a:gd name="connsiteX64" fmla="*/ 927393 w 8818855"/>
                <a:gd name="connsiteY64" fmla="*/ 3546788 h 4370701"/>
                <a:gd name="connsiteX65" fmla="*/ 870243 w 8818855"/>
                <a:gd name="connsiteY65" fmla="*/ 3642038 h 4370701"/>
                <a:gd name="connsiteX66" fmla="*/ 808330 w 8818855"/>
                <a:gd name="connsiteY66" fmla="*/ 3723001 h 4370701"/>
                <a:gd name="connsiteX67" fmla="*/ 717843 w 8818855"/>
                <a:gd name="connsiteY67" fmla="*/ 3808726 h 4370701"/>
                <a:gd name="connsiteX68" fmla="*/ 665455 w 8818855"/>
                <a:gd name="connsiteY68" fmla="*/ 3875401 h 4370701"/>
                <a:gd name="connsiteX69" fmla="*/ 627355 w 8818855"/>
                <a:gd name="connsiteY69" fmla="*/ 3937313 h 4370701"/>
                <a:gd name="connsiteX70" fmla="*/ 594018 w 8818855"/>
                <a:gd name="connsiteY70" fmla="*/ 4008751 h 4370701"/>
                <a:gd name="connsiteX71" fmla="*/ 560680 w 8818855"/>
                <a:gd name="connsiteY71" fmla="*/ 4042088 h 4370701"/>
                <a:gd name="connsiteX72" fmla="*/ 489243 w 8818855"/>
                <a:gd name="connsiteY72" fmla="*/ 4108763 h 4370701"/>
                <a:gd name="connsiteX73" fmla="*/ 432093 w 8818855"/>
                <a:gd name="connsiteY73" fmla="*/ 4113526 h 4370701"/>
                <a:gd name="connsiteX74" fmla="*/ 370180 w 8818855"/>
                <a:gd name="connsiteY74" fmla="*/ 4084951 h 4370701"/>
                <a:gd name="connsiteX75" fmla="*/ 255880 w 8818855"/>
                <a:gd name="connsiteY75" fmla="*/ 4075426 h 4370701"/>
                <a:gd name="connsiteX76" fmla="*/ 127293 w 8818855"/>
                <a:gd name="connsiteY76" fmla="*/ 4104001 h 4370701"/>
                <a:gd name="connsiteX77" fmla="*/ 60618 w 8818855"/>
                <a:gd name="connsiteY77" fmla="*/ 4127813 h 4370701"/>
                <a:gd name="connsiteX78" fmla="*/ 8230 w 8818855"/>
                <a:gd name="connsiteY78" fmla="*/ 4223063 h 4370701"/>
                <a:gd name="connsiteX79" fmla="*/ 3468 w 8818855"/>
                <a:gd name="connsiteY79" fmla="*/ 4275451 h 4370701"/>
                <a:gd name="connsiteX80" fmla="*/ 41568 w 8818855"/>
                <a:gd name="connsiteY80" fmla="*/ 4313551 h 4370701"/>
                <a:gd name="connsiteX81" fmla="*/ 46330 w 8818855"/>
                <a:gd name="connsiteY81" fmla="*/ 4356413 h 4370701"/>
                <a:gd name="connsiteX82" fmla="*/ 27280 w 8818855"/>
                <a:gd name="connsiteY82" fmla="*/ 4370701 h 4370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8818855" h="4370701">
                  <a:moveTo>
                    <a:pt x="8818855" y="2013263"/>
                  </a:moveTo>
                  <a:cubicBezTo>
                    <a:pt x="8768452" y="2006119"/>
                    <a:pt x="8718049" y="1998976"/>
                    <a:pt x="8690268" y="1979926"/>
                  </a:cubicBezTo>
                  <a:cubicBezTo>
                    <a:pt x="8662487" y="1960876"/>
                    <a:pt x="8683124" y="1941825"/>
                    <a:pt x="8652168" y="1898963"/>
                  </a:cubicBezTo>
                  <a:cubicBezTo>
                    <a:pt x="8621212" y="1856100"/>
                    <a:pt x="8547392" y="1762438"/>
                    <a:pt x="8504530" y="1722751"/>
                  </a:cubicBezTo>
                  <a:cubicBezTo>
                    <a:pt x="8461668" y="1683064"/>
                    <a:pt x="8433887" y="1681475"/>
                    <a:pt x="8394993" y="1660838"/>
                  </a:cubicBezTo>
                  <a:cubicBezTo>
                    <a:pt x="8356099" y="1640201"/>
                    <a:pt x="8306887" y="1616388"/>
                    <a:pt x="8271168" y="1598926"/>
                  </a:cubicBezTo>
                  <a:cubicBezTo>
                    <a:pt x="8235449" y="1581463"/>
                    <a:pt x="8206080" y="1571938"/>
                    <a:pt x="8180680" y="1556063"/>
                  </a:cubicBezTo>
                  <a:cubicBezTo>
                    <a:pt x="8155280" y="1540188"/>
                    <a:pt x="8126705" y="1519551"/>
                    <a:pt x="8118768" y="1503676"/>
                  </a:cubicBezTo>
                  <a:cubicBezTo>
                    <a:pt x="8110831" y="1487801"/>
                    <a:pt x="8126705" y="1478275"/>
                    <a:pt x="8133055" y="1460813"/>
                  </a:cubicBezTo>
                  <a:cubicBezTo>
                    <a:pt x="8139405" y="1443351"/>
                    <a:pt x="8160043" y="1415570"/>
                    <a:pt x="8156868" y="1398901"/>
                  </a:cubicBezTo>
                  <a:cubicBezTo>
                    <a:pt x="8153693" y="1382232"/>
                    <a:pt x="8139405" y="1372707"/>
                    <a:pt x="8114005" y="1360801"/>
                  </a:cubicBezTo>
                  <a:cubicBezTo>
                    <a:pt x="8088605" y="1348895"/>
                    <a:pt x="8048124" y="1339369"/>
                    <a:pt x="8004468" y="1327463"/>
                  </a:cubicBezTo>
                  <a:cubicBezTo>
                    <a:pt x="7960812" y="1315557"/>
                    <a:pt x="7929855" y="1294919"/>
                    <a:pt x="7852068" y="1289363"/>
                  </a:cubicBezTo>
                  <a:cubicBezTo>
                    <a:pt x="7774281" y="1283807"/>
                    <a:pt x="7618705" y="1291745"/>
                    <a:pt x="7537743" y="1294126"/>
                  </a:cubicBezTo>
                  <a:cubicBezTo>
                    <a:pt x="7456781" y="1296507"/>
                    <a:pt x="7414712" y="1294126"/>
                    <a:pt x="7366293" y="1303651"/>
                  </a:cubicBezTo>
                  <a:cubicBezTo>
                    <a:pt x="7317874" y="1313176"/>
                    <a:pt x="7282949" y="1340163"/>
                    <a:pt x="7247230" y="1351276"/>
                  </a:cubicBezTo>
                  <a:cubicBezTo>
                    <a:pt x="7211511" y="1362388"/>
                    <a:pt x="7193255" y="1369532"/>
                    <a:pt x="7151980" y="1370326"/>
                  </a:cubicBezTo>
                  <a:cubicBezTo>
                    <a:pt x="7110705" y="1371120"/>
                    <a:pt x="7059905" y="1351275"/>
                    <a:pt x="6999580" y="1356038"/>
                  </a:cubicBezTo>
                  <a:cubicBezTo>
                    <a:pt x="6939255" y="1360800"/>
                    <a:pt x="6848767" y="1380645"/>
                    <a:pt x="6790030" y="1398901"/>
                  </a:cubicBezTo>
                  <a:cubicBezTo>
                    <a:pt x="6731293" y="1417157"/>
                    <a:pt x="6691605" y="1450495"/>
                    <a:pt x="6647155" y="1465576"/>
                  </a:cubicBezTo>
                  <a:cubicBezTo>
                    <a:pt x="6602705" y="1480657"/>
                    <a:pt x="6566986" y="1477482"/>
                    <a:pt x="6523330" y="1489388"/>
                  </a:cubicBezTo>
                  <a:cubicBezTo>
                    <a:pt x="6479674" y="1501294"/>
                    <a:pt x="6449512" y="1510819"/>
                    <a:pt x="6385218" y="1537013"/>
                  </a:cubicBezTo>
                  <a:cubicBezTo>
                    <a:pt x="6320924" y="1563207"/>
                    <a:pt x="6186780" y="1622738"/>
                    <a:pt x="6137568" y="1646551"/>
                  </a:cubicBezTo>
                  <a:cubicBezTo>
                    <a:pt x="6088355" y="1670363"/>
                    <a:pt x="6122487" y="1666394"/>
                    <a:pt x="6089943" y="1679888"/>
                  </a:cubicBezTo>
                  <a:cubicBezTo>
                    <a:pt x="6057399" y="1693382"/>
                    <a:pt x="6012155" y="1702907"/>
                    <a:pt x="5942305" y="1727513"/>
                  </a:cubicBezTo>
                  <a:cubicBezTo>
                    <a:pt x="5872455" y="1752119"/>
                    <a:pt x="5737518" y="1798951"/>
                    <a:pt x="5670843" y="1827526"/>
                  </a:cubicBezTo>
                  <a:cubicBezTo>
                    <a:pt x="5604168" y="1856101"/>
                    <a:pt x="5589086" y="1868801"/>
                    <a:pt x="5542255" y="1898963"/>
                  </a:cubicBezTo>
                  <a:cubicBezTo>
                    <a:pt x="5495424" y="1929125"/>
                    <a:pt x="5432717" y="1979132"/>
                    <a:pt x="5389855" y="2008501"/>
                  </a:cubicBezTo>
                  <a:cubicBezTo>
                    <a:pt x="5346993" y="2037870"/>
                    <a:pt x="5315242" y="2056920"/>
                    <a:pt x="5285080" y="2075176"/>
                  </a:cubicBezTo>
                  <a:cubicBezTo>
                    <a:pt x="5254918" y="2093432"/>
                    <a:pt x="5235867" y="2110894"/>
                    <a:pt x="5208880" y="2118038"/>
                  </a:cubicBezTo>
                  <a:cubicBezTo>
                    <a:pt x="5181892" y="2125182"/>
                    <a:pt x="5183480" y="2141850"/>
                    <a:pt x="5123155" y="2118038"/>
                  </a:cubicBezTo>
                  <a:cubicBezTo>
                    <a:pt x="5062830" y="2094226"/>
                    <a:pt x="4846930" y="1975163"/>
                    <a:pt x="4846930" y="1975163"/>
                  </a:cubicBezTo>
                  <a:lnTo>
                    <a:pt x="3661068" y="1322701"/>
                  </a:lnTo>
                  <a:cubicBezTo>
                    <a:pt x="3429293" y="1194114"/>
                    <a:pt x="3507874" y="1242532"/>
                    <a:pt x="3456280" y="1203638"/>
                  </a:cubicBezTo>
                  <a:cubicBezTo>
                    <a:pt x="3404686" y="1164744"/>
                    <a:pt x="3394367" y="1148869"/>
                    <a:pt x="3351505" y="1089338"/>
                  </a:cubicBezTo>
                  <a:cubicBezTo>
                    <a:pt x="3308643" y="1029807"/>
                    <a:pt x="3297530" y="965513"/>
                    <a:pt x="3199105" y="846451"/>
                  </a:cubicBezTo>
                  <a:cubicBezTo>
                    <a:pt x="3100680" y="727389"/>
                    <a:pt x="2892717" y="501169"/>
                    <a:pt x="2760955" y="374963"/>
                  </a:cubicBezTo>
                  <a:cubicBezTo>
                    <a:pt x="2629193" y="248757"/>
                    <a:pt x="2479967" y="148744"/>
                    <a:pt x="2408530" y="89213"/>
                  </a:cubicBezTo>
                  <a:cubicBezTo>
                    <a:pt x="2337093" y="29682"/>
                    <a:pt x="2349792" y="32063"/>
                    <a:pt x="2332330" y="17776"/>
                  </a:cubicBezTo>
                  <a:cubicBezTo>
                    <a:pt x="2314868" y="3489"/>
                    <a:pt x="2317249" y="-5243"/>
                    <a:pt x="2303755" y="3488"/>
                  </a:cubicBezTo>
                  <a:cubicBezTo>
                    <a:pt x="2290261" y="12219"/>
                    <a:pt x="2273593" y="15394"/>
                    <a:pt x="2251368" y="70163"/>
                  </a:cubicBezTo>
                  <a:cubicBezTo>
                    <a:pt x="2229143" y="124932"/>
                    <a:pt x="2207711" y="218595"/>
                    <a:pt x="2170405" y="332101"/>
                  </a:cubicBezTo>
                  <a:cubicBezTo>
                    <a:pt x="2133099" y="445607"/>
                    <a:pt x="2090236" y="606739"/>
                    <a:pt x="2027530" y="751201"/>
                  </a:cubicBezTo>
                  <a:cubicBezTo>
                    <a:pt x="1964824" y="895663"/>
                    <a:pt x="1873543" y="1050445"/>
                    <a:pt x="1794168" y="1198876"/>
                  </a:cubicBezTo>
                  <a:cubicBezTo>
                    <a:pt x="1714793" y="1347307"/>
                    <a:pt x="1620336" y="1506057"/>
                    <a:pt x="1551280" y="1641788"/>
                  </a:cubicBezTo>
                  <a:cubicBezTo>
                    <a:pt x="1482224" y="1777519"/>
                    <a:pt x="1425867" y="1915632"/>
                    <a:pt x="1379830" y="2013263"/>
                  </a:cubicBezTo>
                  <a:cubicBezTo>
                    <a:pt x="1333792" y="2110894"/>
                    <a:pt x="1298867" y="2147407"/>
                    <a:pt x="1275055" y="2227576"/>
                  </a:cubicBezTo>
                  <a:cubicBezTo>
                    <a:pt x="1251243" y="2307745"/>
                    <a:pt x="1233780" y="2412520"/>
                    <a:pt x="1236955" y="2494276"/>
                  </a:cubicBezTo>
                  <a:cubicBezTo>
                    <a:pt x="1240130" y="2576032"/>
                    <a:pt x="1265530" y="2654613"/>
                    <a:pt x="1294105" y="2718113"/>
                  </a:cubicBezTo>
                  <a:cubicBezTo>
                    <a:pt x="1322680" y="2781613"/>
                    <a:pt x="1387767" y="2834001"/>
                    <a:pt x="1408405" y="2875276"/>
                  </a:cubicBezTo>
                  <a:cubicBezTo>
                    <a:pt x="1429042" y="2916551"/>
                    <a:pt x="1423486" y="2939569"/>
                    <a:pt x="1417930" y="2965763"/>
                  </a:cubicBezTo>
                  <a:cubicBezTo>
                    <a:pt x="1412374" y="2991957"/>
                    <a:pt x="1383799" y="3011801"/>
                    <a:pt x="1375068" y="3032438"/>
                  </a:cubicBezTo>
                  <a:cubicBezTo>
                    <a:pt x="1366337" y="3053075"/>
                    <a:pt x="1372687" y="3072126"/>
                    <a:pt x="1365543" y="3089588"/>
                  </a:cubicBezTo>
                  <a:cubicBezTo>
                    <a:pt x="1358399" y="3107050"/>
                    <a:pt x="1340936" y="3117369"/>
                    <a:pt x="1332205" y="3137213"/>
                  </a:cubicBezTo>
                  <a:cubicBezTo>
                    <a:pt x="1323474" y="3157057"/>
                    <a:pt x="1321886" y="3189601"/>
                    <a:pt x="1313155" y="3208651"/>
                  </a:cubicBezTo>
                  <a:cubicBezTo>
                    <a:pt x="1304424" y="3227701"/>
                    <a:pt x="1294105" y="3234051"/>
                    <a:pt x="1279818" y="3251513"/>
                  </a:cubicBezTo>
                  <a:cubicBezTo>
                    <a:pt x="1265531" y="3268975"/>
                    <a:pt x="1238543" y="3298345"/>
                    <a:pt x="1227430" y="3313426"/>
                  </a:cubicBezTo>
                  <a:cubicBezTo>
                    <a:pt x="1216317" y="3328507"/>
                    <a:pt x="1217112" y="3328507"/>
                    <a:pt x="1213143" y="3342001"/>
                  </a:cubicBezTo>
                  <a:cubicBezTo>
                    <a:pt x="1209174" y="3355495"/>
                    <a:pt x="1211555" y="3380101"/>
                    <a:pt x="1203618" y="3394388"/>
                  </a:cubicBezTo>
                  <a:cubicBezTo>
                    <a:pt x="1195681" y="3408675"/>
                    <a:pt x="1176630" y="3422170"/>
                    <a:pt x="1165518" y="3427726"/>
                  </a:cubicBezTo>
                  <a:cubicBezTo>
                    <a:pt x="1154405" y="3433282"/>
                    <a:pt x="1148056" y="3424551"/>
                    <a:pt x="1136943" y="3427726"/>
                  </a:cubicBezTo>
                  <a:cubicBezTo>
                    <a:pt x="1125830" y="3430901"/>
                    <a:pt x="1098843" y="3446776"/>
                    <a:pt x="1098843" y="3446776"/>
                  </a:cubicBezTo>
                  <a:cubicBezTo>
                    <a:pt x="1084556" y="3453920"/>
                    <a:pt x="1066299" y="3465032"/>
                    <a:pt x="1051218" y="3470588"/>
                  </a:cubicBezTo>
                  <a:cubicBezTo>
                    <a:pt x="1036137" y="3476144"/>
                    <a:pt x="1028992" y="3467413"/>
                    <a:pt x="1008355" y="3480113"/>
                  </a:cubicBezTo>
                  <a:cubicBezTo>
                    <a:pt x="987718" y="3492813"/>
                    <a:pt x="950412" y="3519801"/>
                    <a:pt x="927393" y="3546788"/>
                  </a:cubicBezTo>
                  <a:cubicBezTo>
                    <a:pt x="904374" y="3573776"/>
                    <a:pt x="890087" y="3612669"/>
                    <a:pt x="870243" y="3642038"/>
                  </a:cubicBezTo>
                  <a:cubicBezTo>
                    <a:pt x="850399" y="3671407"/>
                    <a:pt x="833730" y="3695220"/>
                    <a:pt x="808330" y="3723001"/>
                  </a:cubicBezTo>
                  <a:cubicBezTo>
                    <a:pt x="782930" y="3750782"/>
                    <a:pt x="741655" y="3783326"/>
                    <a:pt x="717843" y="3808726"/>
                  </a:cubicBezTo>
                  <a:cubicBezTo>
                    <a:pt x="694030" y="3834126"/>
                    <a:pt x="680536" y="3853970"/>
                    <a:pt x="665455" y="3875401"/>
                  </a:cubicBezTo>
                  <a:cubicBezTo>
                    <a:pt x="650374" y="3896832"/>
                    <a:pt x="639261" y="3915088"/>
                    <a:pt x="627355" y="3937313"/>
                  </a:cubicBezTo>
                  <a:cubicBezTo>
                    <a:pt x="615449" y="3959538"/>
                    <a:pt x="605130" y="3991289"/>
                    <a:pt x="594018" y="4008751"/>
                  </a:cubicBezTo>
                  <a:cubicBezTo>
                    <a:pt x="582906" y="4026213"/>
                    <a:pt x="578142" y="4025419"/>
                    <a:pt x="560680" y="4042088"/>
                  </a:cubicBezTo>
                  <a:cubicBezTo>
                    <a:pt x="543218" y="4058757"/>
                    <a:pt x="510674" y="4096857"/>
                    <a:pt x="489243" y="4108763"/>
                  </a:cubicBezTo>
                  <a:cubicBezTo>
                    <a:pt x="467812" y="4120669"/>
                    <a:pt x="451937" y="4117495"/>
                    <a:pt x="432093" y="4113526"/>
                  </a:cubicBezTo>
                  <a:cubicBezTo>
                    <a:pt x="412249" y="4109557"/>
                    <a:pt x="399549" y="4091301"/>
                    <a:pt x="370180" y="4084951"/>
                  </a:cubicBezTo>
                  <a:cubicBezTo>
                    <a:pt x="340811" y="4078601"/>
                    <a:pt x="296361" y="4072251"/>
                    <a:pt x="255880" y="4075426"/>
                  </a:cubicBezTo>
                  <a:cubicBezTo>
                    <a:pt x="215399" y="4078601"/>
                    <a:pt x="159837" y="4095270"/>
                    <a:pt x="127293" y="4104001"/>
                  </a:cubicBezTo>
                  <a:cubicBezTo>
                    <a:pt x="94749" y="4112732"/>
                    <a:pt x="80462" y="4107969"/>
                    <a:pt x="60618" y="4127813"/>
                  </a:cubicBezTo>
                  <a:cubicBezTo>
                    <a:pt x="40774" y="4147657"/>
                    <a:pt x="17755" y="4198457"/>
                    <a:pt x="8230" y="4223063"/>
                  </a:cubicBezTo>
                  <a:cubicBezTo>
                    <a:pt x="-1295" y="4247669"/>
                    <a:pt x="-2088" y="4260370"/>
                    <a:pt x="3468" y="4275451"/>
                  </a:cubicBezTo>
                  <a:cubicBezTo>
                    <a:pt x="9024" y="4290532"/>
                    <a:pt x="34424" y="4300057"/>
                    <a:pt x="41568" y="4313551"/>
                  </a:cubicBezTo>
                  <a:cubicBezTo>
                    <a:pt x="48712" y="4327045"/>
                    <a:pt x="48711" y="4346888"/>
                    <a:pt x="46330" y="4356413"/>
                  </a:cubicBezTo>
                  <a:cubicBezTo>
                    <a:pt x="43949" y="4365938"/>
                    <a:pt x="35614" y="4368319"/>
                    <a:pt x="27280" y="4370701"/>
                  </a:cubicBez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6" name="Группа 235"/>
          <p:cNvGrpSpPr/>
          <p:nvPr/>
        </p:nvGrpSpPr>
        <p:grpSpPr>
          <a:xfrm>
            <a:off x="976987" y="1132924"/>
            <a:ext cx="11741467" cy="7261726"/>
            <a:chOff x="13975686" y="-5466047"/>
            <a:chExt cx="11741467" cy="7261726"/>
          </a:xfrm>
        </p:grpSpPr>
        <p:sp>
          <p:nvSpPr>
            <p:cNvPr id="237" name="Полилиния 236"/>
            <p:cNvSpPr/>
            <p:nvPr/>
          </p:nvSpPr>
          <p:spPr>
            <a:xfrm>
              <a:off x="19411230" y="-2536692"/>
              <a:ext cx="538218" cy="1549400"/>
            </a:xfrm>
            <a:custGeom>
              <a:avLst/>
              <a:gdLst>
                <a:gd name="connsiteX0" fmla="*/ 106418 w 538218"/>
                <a:gd name="connsiteY0" fmla="*/ 1549400 h 1549400"/>
                <a:gd name="connsiteX1" fmla="*/ 4818 w 538218"/>
                <a:gd name="connsiteY1" fmla="*/ 1425575 h 1549400"/>
                <a:gd name="connsiteX2" fmla="*/ 20693 w 538218"/>
                <a:gd name="connsiteY2" fmla="*/ 1298575 h 1549400"/>
                <a:gd name="connsiteX3" fmla="*/ 58793 w 538218"/>
                <a:gd name="connsiteY3" fmla="*/ 1104900 h 1549400"/>
                <a:gd name="connsiteX4" fmla="*/ 90543 w 538218"/>
                <a:gd name="connsiteY4" fmla="*/ 1035050 h 1549400"/>
                <a:gd name="connsiteX5" fmla="*/ 134993 w 538218"/>
                <a:gd name="connsiteY5" fmla="*/ 882650 h 1549400"/>
                <a:gd name="connsiteX6" fmla="*/ 138168 w 538218"/>
                <a:gd name="connsiteY6" fmla="*/ 742950 h 1549400"/>
                <a:gd name="connsiteX7" fmla="*/ 144518 w 538218"/>
                <a:gd name="connsiteY7" fmla="*/ 628650 h 1549400"/>
                <a:gd name="connsiteX8" fmla="*/ 233418 w 538218"/>
                <a:gd name="connsiteY8" fmla="*/ 539750 h 1549400"/>
                <a:gd name="connsiteX9" fmla="*/ 350893 w 538218"/>
                <a:gd name="connsiteY9" fmla="*/ 384175 h 1549400"/>
                <a:gd name="connsiteX10" fmla="*/ 401693 w 538218"/>
                <a:gd name="connsiteY10" fmla="*/ 298450 h 1549400"/>
                <a:gd name="connsiteX11" fmla="*/ 411218 w 538218"/>
                <a:gd name="connsiteY11" fmla="*/ 238125 h 1549400"/>
                <a:gd name="connsiteX12" fmla="*/ 408043 w 538218"/>
                <a:gd name="connsiteY12" fmla="*/ 174625 h 1549400"/>
                <a:gd name="connsiteX13" fmla="*/ 430268 w 538218"/>
                <a:gd name="connsiteY13" fmla="*/ 152400 h 1549400"/>
                <a:gd name="connsiteX14" fmla="*/ 439793 w 538218"/>
                <a:gd name="connsiteY14" fmla="*/ 92075 h 1549400"/>
                <a:gd name="connsiteX15" fmla="*/ 458843 w 538218"/>
                <a:gd name="connsiteY15" fmla="*/ 60325 h 1549400"/>
                <a:gd name="connsiteX16" fmla="*/ 538218 w 538218"/>
                <a:gd name="connsiteY16" fmla="*/ 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8218" h="1549400">
                  <a:moveTo>
                    <a:pt x="106418" y="1549400"/>
                  </a:moveTo>
                  <a:cubicBezTo>
                    <a:pt x="62761" y="1508389"/>
                    <a:pt x="19105" y="1467379"/>
                    <a:pt x="4818" y="1425575"/>
                  </a:cubicBezTo>
                  <a:cubicBezTo>
                    <a:pt x="-9469" y="1383771"/>
                    <a:pt x="11697" y="1352021"/>
                    <a:pt x="20693" y="1298575"/>
                  </a:cubicBezTo>
                  <a:cubicBezTo>
                    <a:pt x="29689" y="1245129"/>
                    <a:pt x="47151" y="1148821"/>
                    <a:pt x="58793" y="1104900"/>
                  </a:cubicBezTo>
                  <a:cubicBezTo>
                    <a:pt x="70435" y="1060979"/>
                    <a:pt x="77843" y="1072092"/>
                    <a:pt x="90543" y="1035050"/>
                  </a:cubicBezTo>
                  <a:cubicBezTo>
                    <a:pt x="103243" y="998008"/>
                    <a:pt x="127056" y="931333"/>
                    <a:pt x="134993" y="882650"/>
                  </a:cubicBezTo>
                  <a:cubicBezTo>
                    <a:pt x="142930" y="833967"/>
                    <a:pt x="136581" y="785283"/>
                    <a:pt x="138168" y="742950"/>
                  </a:cubicBezTo>
                  <a:cubicBezTo>
                    <a:pt x="139756" y="700617"/>
                    <a:pt x="128643" y="662517"/>
                    <a:pt x="144518" y="628650"/>
                  </a:cubicBezTo>
                  <a:cubicBezTo>
                    <a:pt x="160393" y="594783"/>
                    <a:pt x="199022" y="580496"/>
                    <a:pt x="233418" y="539750"/>
                  </a:cubicBezTo>
                  <a:cubicBezTo>
                    <a:pt x="267814" y="499004"/>
                    <a:pt x="322847" y="424392"/>
                    <a:pt x="350893" y="384175"/>
                  </a:cubicBezTo>
                  <a:cubicBezTo>
                    <a:pt x="378939" y="343958"/>
                    <a:pt x="391639" y="322792"/>
                    <a:pt x="401693" y="298450"/>
                  </a:cubicBezTo>
                  <a:cubicBezTo>
                    <a:pt x="411747" y="274108"/>
                    <a:pt x="410160" y="258762"/>
                    <a:pt x="411218" y="238125"/>
                  </a:cubicBezTo>
                  <a:cubicBezTo>
                    <a:pt x="412276" y="217488"/>
                    <a:pt x="404868" y="188912"/>
                    <a:pt x="408043" y="174625"/>
                  </a:cubicBezTo>
                  <a:cubicBezTo>
                    <a:pt x="411218" y="160338"/>
                    <a:pt x="424976" y="166158"/>
                    <a:pt x="430268" y="152400"/>
                  </a:cubicBezTo>
                  <a:cubicBezTo>
                    <a:pt x="435560" y="138642"/>
                    <a:pt x="435030" y="107421"/>
                    <a:pt x="439793" y="92075"/>
                  </a:cubicBezTo>
                  <a:cubicBezTo>
                    <a:pt x="444556" y="76729"/>
                    <a:pt x="442439" y="75671"/>
                    <a:pt x="458843" y="60325"/>
                  </a:cubicBezTo>
                  <a:cubicBezTo>
                    <a:pt x="475247" y="44979"/>
                    <a:pt x="538218" y="0"/>
                    <a:pt x="538218" y="0"/>
                  </a:cubicBezTo>
                </a:path>
              </a:pathLst>
            </a:custGeom>
            <a:noFill/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8" name="Полилиния 237"/>
            <p:cNvSpPr/>
            <p:nvPr/>
          </p:nvSpPr>
          <p:spPr>
            <a:xfrm>
              <a:off x="18561973" y="-2636704"/>
              <a:ext cx="1281113" cy="204787"/>
            </a:xfrm>
            <a:custGeom>
              <a:avLst/>
              <a:gdLst>
                <a:gd name="connsiteX0" fmla="*/ 1281113 w 1281113"/>
                <a:gd name="connsiteY0" fmla="*/ 204787 h 204787"/>
                <a:gd name="connsiteX1" fmla="*/ 1181100 w 1281113"/>
                <a:gd name="connsiteY1" fmla="*/ 185737 h 204787"/>
                <a:gd name="connsiteX2" fmla="*/ 1128713 w 1281113"/>
                <a:gd name="connsiteY2" fmla="*/ 171450 h 204787"/>
                <a:gd name="connsiteX3" fmla="*/ 1081088 w 1281113"/>
                <a:gd name="connsiteY3" fmla="*/ 185737 h 204787"/>
                <a:gd name="connsiteX4" fmla="*/ 1033463 w 1281113"/>
                <a:gd name="connsiteY4" fmla="*/ 200025 h 204787"/>
                <a:gd name="connsiteX5" fmla="*/ 966788 w 1281113"/>
                <a:gd name="connsiteY5" fmla="*/ 185737 h 204787"/>
                <a:gd name="connsiteX6" fmla="*/ 885825 w 1281113"/>
                <a:gd name="connsiteY6" fmla="*/ 133350 h 204787"/>
                <a:gd name="connsiteX7" fmla="*/ 838200 w 1281113"/>
                <a:gd name="connsiteY7" fmla="*/ 109537 h 204787"/>
                <a:gd name="connsiteX8" fmla="*/ 747713 w 1281113"/>
                <a:gd name="connsiteY8" fmla="*/ 109537 h 204787"/>
                <a:gd name="connsiteX9" fmla="*/ 581025 w 1281113"/>
                <a:gd name="connsiteY9" fmla="*/ 133350 h 204787"/>
                <a:gd name="connsiteX10" fmla="*/ 390525 w 1281113"/>
                <a:gd name="connsiteY10" fmla="*/ 119062 h 204787"/>
                <a:gd name="connsiteX11" fmla="*/ 257175 w 1281113"/>
                <a:gd name="connsiteY11" fmla="*/ 90487 h 204787"/>
                <a:gd name="connsiteX12" fmla="*/ 0 w 1281113"/>
                <a:gd name="connsiteY12" fmla="*/ 0 h 20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1113" h="204787">
                  <a:moveTo>
                    <a:pt x="1281113" y="204787"/>
                  </a:moveTo>
                  <a:lnTo>
                    <a:pt x="1181100" y="185737"/>
                  </a:lnTo>
                  <a:cubicBezTo>
                    <a:pt x="1155700" y="180181"/>
                    <a:pt x="1145382" y="171450"/>
                    <a:pt x="1128713" y="171450"/>
                  </a:cubicBezTo>
                  <a:cubicBezTo>
                    <a:pt x="1112044" y="171450"/>
                    <a:pt x="1081088" y="185737"/>
                    <a:pt x="1081088" y="185737"/>
                  </a:cubicBezTo>
                  <a:cubicBezTo>
                    <a:pt x="1065213" y="190499"/>
                    <a:pt x="1052513" y="200025"/>
                    <a:pt x="1033463" y="200025"/>
                  </a:cubicBezTo>
                  <a:cubicBezTo>
                    <a:pt x="1014413" y="200025"/>
                    <a:pt x="991394" y="196849"/>
                    <a:pt x="966788" y="185737"/>
                  </a:cubicBezTo>
                  <a:cubicBezTo>
                    <a:pt x="942182" y="174624"/>
                    <a:pt x="907256" y="146050"/>
                    <a:pt x="885825" y="133350"/>
                  </a:cubicBezTo>
                  <a:cubicBezTo>
                    <a:pt x="864394" y="120650"/>
                    <a:pt x="861219" y="113506"/>
                    <a:pt x="838200" y="109537"/>
                  </a:cubicBezTo>
                  <a:cubicBezTo>
                    <a:pt x="815181" y="105568"/>
                    <a:pt x="790576" y="105568"/>
                    <a:pt x="747713" y="109537"/>
                  </a:cubicBezTo>
                  <a:cubicBezTo>
                    <a:pt x="704850" y="113506"/>
                    <a:pt x="640556" y="131763"/>
                    <a:pt x="581025" y="133350"/>
                  </a:cubicBezTo>
                  <a:cubicBezTo>
                    <a:pt x="521494" y="134937"/>
                    <a:pt x="444500" y="126206"/>
                    <a:pt x="390525" y="119062"/>
                  </a:cubicBezTo>
                  <a:cubicBezTo>
                    <a:pt x="336550" y="111918"/>
                    <a:pt x="322262" y="110331"/>
                    <a:pt x="257175" y="90487"/>
                  </a:cubicBezTo>
                  <a:cubicBezTo>
                    <a:pt x="192088" y="70643"/>
                    <a:pt x="96044" y="35321"/>
                    <a:pt x="0" y="0"/>
                  </a:cubicBezTo>
                </a:path>
              </a:pathLst>
            </a:custGeom>
            <a:noFill/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9" name="Полилиния 238"/>
            <p:cNvSpPr/>
            <p:nvPr/>
          </p:nvSpPr>
          <p:spPr>
            <a:xfrm>
              <a:off x="13975686" y="-4136892"/>
              <a:ext cx="3738562" cy="1430550"/>
            </a:xfrm>
            <a:custGeom>
              <a:avLst/>
              <a:gdLst>
                <a:gd name="connsiteX0" fmla="*/ 3738562 w 3738562"/>
                <a:gd name="connsiteY0" fmla="*/ 0 h 1430550"/>
                <a:gd name="connsiteX1" fmla="*/ 3624262 w 3738562"/>
                <a:gd name="connsiteY1" fmla="*/ 19050 h 1430550"/>
                <a:gd name="connsiteX2" fmla="*/ 3448050 w 3738562"/>
                <a:gd name="connsiteY2" fmla="*/ 47625 h 1430550"/>
                <a:gd name="connsiteX3" fmla="*/ 3309937 w 3738562"/>
                <a:gd name="connsiteY3" fmla="*/ 52388 h 1430550"/>
                <a:gd name="connsiteX4" fmla="*/ 3224212 w 3738562"/>
                <a:gd name="connsiteY4" fmla="*/ 61913 h 1430550"/>
                <a:gd name="connsiteX5" fmla="*/ 3124200 w 3738562"/>
                <a:gd name="connsiteY5" fmla="*/ 76200 h 1430550"/>
                <a:gd name="connsiteX6" fmla="*/ 3052762 w 3738562"/>
                <a:gd name="connsiteY6" fmla="*/ 100013 h 1430550"/>
                <a:gd name="connsiteX7" fmla="*/ 2900362 w 3738562"/>
                <a:gd name="connsiteY7" fmla="*/ 214313 h 1430550"/>
                <a:gd name="connsiteX8" fmla="*/ 2643187 w 3738562"/>
                <a:gd name="connsiteY8" fmla="*/ 280988 h 1430550"/>
                <a:gd name="connsiteX9" fmla="*/ 2433637 w 3738562"/>
                <a:gd name="connsiteY9" fmla="*/ 304800 h 1430550"/>
                <a:gd name="connsiteX10" fmla="*/ 2266950 w 3738562"/>
                <a:gd name="connsiteY10" fmla="*/ 304800 h 1430550"/>
                <a:gd name="connsiteX11" fmla="*/ 2219325 w 3738562"/>
                <a:gd name="connsiteY11" fmla="*/ 328613 h 1430550"/>
                <a:gd name="connsiteX12" fmla="*/ 2209800 w 3738562"/>
                <a:gd name="connsiteY12" fmla="*/ 400050 h 1430550"/>
                <a:gd name="connsiteX13" fmla="*/ 2200275 w 3738562"/>
                <a:gd name="connsiteY13" fmla="*/ 495300 h 1430550"/>
                <a:gd name="connsiteX14" fmla="*/ 2157412 w 3738562"/>
                <a:gd name="connsiteY14" fmla="*/ 533400 h 1430550"/>
                <a:gd name="connsiteX15" fmla="*/ 2038350 w 3738562"/>
                <a:gd name="connsiteY15" fmla="*/ 547688 h 1430550"/>
                <a:gd name="connsiteX16" fmla="*/ 1819275 w 3738562"/>
                <a:gd name="connsiteY16" fmla="*/ 566738 h 1430550"/>
                <a:gd name="connsiteX17" fmla="*/ 1652587 w 3738562"/>
                <a:gd name="connsiteY17" fmla="*/ 509588 h 1430550"/>
                <a:gd name="connsiteX18" fmla="*/ 1571625 w 3738562"/>
                <a:gd name="connsiteY18" fmla="*/ 476250 h 1430550"/>
                <a:gd name="connsiteX19" fmla="*/ 1524000 w 3738562"/>
                <a:gd name="connsiteY19" fmla="*/ 466725 h 1430550"/>
                <a:gd name="connsiteX20" fmla="*/ 1495425 w 3738562"/>
                <a:gd name="connsiteY20" fmla="*/ 509588 h 1430550"/>
                <a:gd name="connsiteX21" fmla="*/ 1485900 w 3738562"/>
                <a:gd name="connsiteY21" fmla="*/ 566738 h 1430550"/>
                <a:gd name="connsiteX22" fmla="*/ 1385887 w 3738562"/>
                <a:gd name="connsiteY22" fmla="*/ 652463 h 1430550"/>
                <a:gd name="connsiteX23" fmla="*/ 1128712 w 3738562"/>
                <a:gd name="connsiteY23" fmla="*/ 790575 h 1430550"/>
                <a:gd name="connsiteX24" fmla="*/ 947737 w 3738562"/>
                <a:gd name="connsiteY24" fmla="*/ 862013 h 1430550"/>
                <a:gd name="connsiteX25" fmla="*/ 900112 w 3738562"/>
                <a:gd name="connsiteY25" fmla="*/ 914400 h 1430550"/>
                <a:gd name="connsiteX26" fmla="*/ 857250 w 3738562"/>
                <a:gd name="connsiteY26" fmla="*/ 952500 h 1430550"/>
                <a:gd name="connsiteX27" fmla="*/ 757237 w 3738562"/>
                <a:gd name="connsiteY27" fmla="*/ 966788 h 1430550"/>
                <a:gd name="connsiteX28" fmla="*/ 681037 w 3738562"/>
                <a:gd name="connsiteY28" fmla="*/ 971550 h 1430550"/>
                <a:gd name="connsiteX29" fmla="*/ 628650 w 3738562"/>
                <a:gd name="connsiteY29" fmla="*/ 1000125 h 1430550"/>
                <a:gd name="connsiteX30" fmla="*/ 561975 w 3738562"/>
                <a:gd name="connsiteY30" fmla="*/ 1014413 h 1430550"/>
                <a:gd name="connsiteX31" fmla="*/ 447675 w 3738562"/>
                <a:gd name="connsiteY31" fmla="*/ 1085850 h 1430550"/>
                <a:gd name="connsiteX32" fmla="*/ 414337 w 3738562"/>
                <a:gd name="connsiteY32" fmla="*/ 1152525 h 1430550"/>
                <a:gd name="connsiteX33" fmla="*/ 423862 w 3738562"/>
                <a:gd name="connsiteY33" fmla="*/ 1209675 h 1430550"/>
                <a:gd name="connsiteX34" fmla="*/ 361950 w 3738562"/>
                <a:gd name="connsiteY34" fmla="*/ 1276350 h 1430550"/>
                <a:gd name="connsiteX35" fmla="*/ 323850 w 3738562"/>
                <a:gd name="connsiteY35" fmla="*/ 1343025 h 1430550"/>
                <a:gd name="connsiteX36" fmla="*/ 128587 w 3738562"/>
                <a:gd name="connsiteY36" fmla="*/ 1419225 h 1430550"/>
                <a:gd name="connsiteX37" fmla="*/ 0 w 3738562"/>
                <a:gd name="connsiteY37" fmla="*/ 1428750 h 143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738562" h="1430550">
                  <a:moveTo>
                    <a:pt x="3738562" y="0"/>
                  </a:moveTo>
                  <a:lnTo>
                    <a:pt x="3624262" y="19050"/>
                  </a:lnTo>
                  <a:cubicBezTo>
                    <a:pt x="3575843" y="26987"/>
                    <a:pt x="3500437" y="42069"/>
                    <a:pt x="3448050" y="47625"/>
                  </a:cubicBezTo>
                  <a:cubicBezTo>
                    <a:pt x="3395662" y="53181"/>
                    <a:pt x="3347243" y="50007"/>
                    <a:pt x="3309937" y="52388"/>
                  </a:cubicBezTo>
                  <a:cubicBezTo>
                    <a:pt x="3272631" y="54769"/>
                    <a:pt x="3255168" y="57944"/>
                    <a:pt x="3224212" y="61913"/>
                  </a:cubicBezTo>
                  <a:cubicBezTo>
                    <a:pt x="3193256" y="65882"/>
                    <a:pt x="3152775" y="69850"/>
                    <a:pt x="3124200" y="76200"/>
                  </a:cubicBezTo>
                  <a:cubicBezTo>
                    <a:pt x="3095625" y="82550"/>
                    <a:pt x="3090068" y="76994"/>
                    <a:pt x="3052762" y="100013"/>
                  </a:cubicBezTo>
                  <a:cubicBezTo>
                    <a:pt x="3015456" y="123032"/>
                    <a:pt x="2968624" y="184151"/>
                    <a:pt x="2900362" y="214313"/>
                  </a:cubicBezTo>
                  <a:cubicBezTo>
                    <a:pt x="2832100" y="244475"/>
                    <a:pt x="2720974" y="265907"/>
                    <a:pt x="2643187" y="280988"/>
                  </a:cubicBezTo>
                  <a:cubicBezTo>
                    <a:pt x="2565399" y="296069"/>
                    <a:pt x="2496343" y="300831"/>
                    <a:pt x="2433637" y="304800"/>
                  </a:cubicBezTo>
                  <a:cubicBezTo>
                    <a:pt x="2370931" y="308769"/>
                    <a:pt x="2302669" y="300831"/>
                    <a:pt x="2266950" y="304800"/>
                  </a:cubicBezTo>
                  <a:cubicBezTo>
                    <a:pt x="2231231" y="308769"/>
                    <a:pt x="2228850" y="312738"/>
                    <a:pt x="2219325" y="328613"/>
                  </a:cubicBezTo>
                  <a:cubicBezTo>
                    <a:pt x="2209800" y="344488"/>
                    <a:pt x="2212975" y="372269"/>
                    <a:pt x="2209800" y="400050"/>
                  </a:cubicBezTo>
                  <a:cubicBezTo>
                    <a:pt x="2206625" y="427831"/>
                    <a:pt x="2209006" y="473075"/>
                    <a:pt x="2200275" y="495300"/>
                  </a:cubicBezTo>
                  <a:cubicBezTo>
                    <a:pt x="2191544" y="517525"/>
                    <a:pt x="2184399" y="524669"/>
                    <a:pt x="2157412" y="533400"/>
                  </a:cubicBezTo>
                  <a:cubicBezTo>
                    <a:pt x="2130425" y="542131"/>
                    <a:pt x="2094706" y="542132"/>
                    <a:pt x="2038350" y="547688"/>
                  </a:cubicBezTo>
                  <a:cubicBezTo>
                    <a:pt x="1981994" y="553244"/>
                    <a:pt x="1883569" y="573088"/>
                    <a:pt x="1819275" y="566738"/>
                  </a:cubicBezTo>
                  <a:cubicBezTo>
                    <a:pt x="1754981" y="560388"/>
                    <a:pt x="1693862" y="524669"/>
                    <a:pt x="1652587" y="509588"/>
                  </a:cubicBezTo>
                  <a:cubicBezTo>
                    <a:pt x="1611312" y="494507"/>
                    <a:pt x="1593056" y="483394"/>
                    <a:pt x="1571625" y="476250"/>
                  </a:cubicBezTo>
                  <a:cubicBezTo>
                    <a:pt x="1550194" y="469106"/>
                    <a:pt x="1536700" y="461169"/>
                    <a:pt x="1524000" y="466725"/>
                  </a:cubicBezTo>
                  <a:cubicBezTo>
                    <a:pt x="1511300" y="472281"/>
                    <a:pt x="1501775" y="492919"/>
                    <a:pt x="1495425" y="509588"/>
                  </a:cubicBezTo>
                  <a:cubicBezTo>
                    <a:pt x="1489075" y="526257"/>
                    <a:pt x="1504156" y="542926"/>
                    <a:pt x="1485900" y="566738"/>
                  </a:cubicBezTo>
                  <a:cubicBezTo>
                    <a:pt x="1467644" y="590550"/>
                    <a:pt x="1445418" y="615157"/>
                    <a:pt x="1385887" y="652463"/>
                  </a:cubicBezTo>
                  <a:cubicBezTo>
                    <a:pt x="1326356" y="689769"/>
                    <a:pt x="1201737" y="755650"/>
                    <a:pt x="1128712" y="790575"/>
                  </a:cubicBezTo>
                  <a:cubicBezTo>
                    <a:pt x="1055687" y="825500"/>
                    <a:pt x="985837" y="841376"/>
                    <a:pt x="947737" y="862013"/>
                  </a:cubicBezTo>
                  <a:cubicBezTo>
                    <a:pt x="909637" y="882650"/>
                    <a:pt x="915193" y="899319"/>
                    <a:pt x="900112" y="914400"/>
                  </a:cubicBezTo>
                  <a:cubicBezTo>
                    <a:pt x="885031" y="929481"/>
                    <a:pt x="881062" y="943769"/>
                    <a:pt x="857250" y="952500"/>
                  </a:cubicBezTo>
                  <a:cubicBezTo>
                    <a:pt x="833438" y="961231"/>
                    <a:pt x="786606" y="963613"/>
                    <a:pt x="757237" y="966788"/>
                  </a:cubicBezTo>
                  <a:cubicBezTo>
                    <a:pt x="727868" y="969963"/>
                    <a:pt x="702468" y="965994"/>
                    <a:pt x="681037" y="971550"/>
                  </a:cubicBezTo>
                  <a:cubicBezTo>
                    <a:pt x="659606" y="977106"/>
                    <a:pt x="648494" y="992981"/>
                    <a:pt x="628650" y="1000125"/>
                  </a:cubicBezTo>
                  <a:cubicBezTo>
                    <a:pt x="608806" y="1007269"/>
                    <a:pt x="592137" y="1000126"/>
                    <a:pt x="561975" y="1014413"/>
                  </a:cubicBezTo>
                  <a:cubicBezTo>
                    <a:pt x="531813" y="1028700"/>
                    <a:pt x="472281" y="1062831"/>
                    <a:pt x="447675" y="1085850"/>
                  </a:cubicBezTo>
                  <a:cubicBezTo>
                    <a:pt x="423069" y="1108869"/>
                    <a:pt x="418306" y="1131887"/>
                    <a:pt x="414337" y="1152525"/>
                  </a:cubicBezTo>
                  <a:cubicBezTo>
                    <a:pt x="410368" y="1173163"/>
                    <a:pt x="432593" y="1189038"/>
                    <a:pt x="423862" y="1209675"/>
                  </a:cubicBezTo>
                  <a:cubicBezTo>
                    <a:pt x="415131" y="1230312"/>
                    <a:pt x="378619" y="1254125"/>
                    <a:pt x="361950" y="1276350"/>
                  </a:cubicBezTo>
                  <a:cubicBezTo>
                    <a:pt x="345281" y="1298575"/>
                    <a:pt x="362744" y="1319213"/>
                    <a:pt x="323850" y="1343025"/>
                  </a:cubicBezTo>
                  <a:cubicBezTo>
                    <a:pt x="284956" y="1366838"/>
                    <a:pt x="182562" y="1404938"/>
                    <a:pt x="128587" y="1419225"/>
                  </a:cubicBezTo>
                  <a:cubicBezTo>
                    <a:pt x="74612" y="1433513"/>
                    <a:pt x="37306" y="1431131"/>
                    <a:pt x="0" y="1428750"/>
                  </a:cubicBezTo>
                </a:path>
              </a:pathLst>
            </a:custGeom>
            <a:noFill/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0" name="Полилиния 239"/>
            <p:cNvSpPr/>
            <p:nvPr/>
          </p:nvSpPr>
          <p:spPr>
            <a:xfrm>
              <a:off x="15947361" y="-3730524"/>
              <a:ext cx="524541" cy="2279682"/>
            </a:xfrm>
            <a:custGeom>
              <a:avLst/>
              <a:gdLst>
                <a:gd name="connsiteX0" fmla="*/ 238125 w 524541"/>
                <a:gd name="connsiteY0" fmla="*/ 3207 h 2279682"/>
                <a:gd name="connsiteX1" fmla="*/ 295275 w 524541"/>
                <a:gd name="connsiteY1" fmla="*/ 3207 h 2279682"/>
                <a:gd name="connsiteX2" fmla="*/ 328612 w 524541"/>
                <a:gd name="connsiteY2" fmla="*/ 36545 h 2279682"/>
                <a:gd name="connsiteX3" fmla="*/ 371475 w 524541"/>
                <a:gd name="connsiteY3" fmla="*/ 155607 h 2279682"/>
                <a:gd name="connsiteX4" fmla="*/ 404812 w 524541"/>
                <a:gd name="connsiteY4" fmla="*/ 250857 h 2279682"/>
                <a:gd name="connsiteX5" fmla="*/ 419100 w 524541"/>
                <a:gd name="connsiteY5" fmla="*/ 322295 h 2279682"/>
                <a:gd name="connsiteX6" fmla="*/ 423862 w 524541"/>
                <a:gd name="connsiteY6" fmla="*/ 431832 h 2279682"/>
                <a:gd name="connsiteX7" fmla="*/ 428625 w 524541"/>
                <a:gd name="connsiteY7" fmla="*/ 579470 h 2279682"/>
                <a:gd name="connsiteX8" fmla="*/ 423862 w 524541"/>
                <a:gd name="connsiteY8" fmla="*/ 760445 h 2279682"/>
                <a:gd name="connsiteX9" fmla="*/ 395287 w 524541"/>
                <a:gd name="connsiteY9" fmla="*/ 822357 h 2279682"/>
                <a:gd name="connsiteX10" fmla="*/ 414337 w 524541"/>
                <a:gd name="connsiteY10" fmla="*/ 917607 h 2279682"/>
                <a:gd name="connsiteX11" fmla="*/ 495300 w 524541"/>
                <a:gd name="connsiteY11" fmla="*/ 1117632 h 2279682"/>
                <a:gd name="connsiteX12" fmla="*/ 523875 w 524541"/>
                <a:gd name="connsiteY12" fmla="*/ 1255745 h 2279682"/>
                <a:gd name="connsiteX13" fmla="*/ 471487 w 524541"/>
                <a:gd name="connsiteY13" fmla="*/ 1370045 h 2279682"/>
                <a:gd name="connsiteX14" fmla="*/ 404812 w 524541"/>
                <a:gd name="connsiteY14" fmla="*/ 1527207 h 2279682"/>
                <a:gd name="connsiteX15" fmla="*/ 328612 w 524541"/>
                <a:gd name="connsiteY15" fmla="*/ 1617695 h 2279682"/>
                <a:gd name="connsiteX16" fmla="*/ 266700 w 524541"/>
                <a:gd name="connsiteY16" fmla="*/ 1760570 h 2279682"/>
                <a:gd name="connsiteX17" fmla="*/ 185737 w 524541"/>
                <a:gd name="connsiteY17" fmla="*/ 1860582 h 2279682"/>
                <a:gd name="connsiteX18" fmla="*/ 71437 w 524541"/>
                <a:gd name="connsiteY18" fmla="*/ 2022507 h 2279682"/>
                <a:gd name="connsiteX19" fmla="*/ 28575 w 524541"/>
                <a:gd name="connsiteY19" fmla="*/ 2089182 h 2279682"/>
                <a:gd name="connsiteX20" fmla="*/ 0 w 524541"/>
                <a:gd name="connsiteY20" fmla="*/ 2155857 h 2279682"/>
                <a:gd name="connsiteX21" fmla="*/ 28575 w 524541"/>
                <a:gd name="connsiteY21" fmla="*/ 2217770 h 2279682"/>
                <a:gd name="connsiteX22" fmla="*/ 47625 w 524541"/>
                <a:gd name="connsiteY22" fmla="*/ 2279682 h 2279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24541" h="2279682">
                  <a:moveTo>
                    <a:pt x="238125" y="3207"/>
                  </a:moveTo>
                  <a:cubicBezTo>
                    <a:pt x="259159" y="429"/>
                    <a:pt x="280194" y="-2349"/>
                    <a:pt x="295275" y="3207"/>
                  </a:cubicBezTo>
                  <a:cubicBezTo>
                    <a:pt x="310356" y="8763"/>
                    <a:pt x="315912" y="11145"/>
                    <a:pt x="328612" y="36545"/>
                  </a:cubicBezTo>
                  <a:cubicBezTo>
                    <a:pt x="341312" y="61945"/>
                    <a:pt x="358775" y="119888"/>
                    <a:pt x="371475" y="155607"/>
                  </a:cubicBezTo>
                  <a:cubicBezTo>
                    <a:pt x="384175" y="191326"/>
                    <a:pt x="396874" y="223076"/>
                    <a:pt x="404812" y="250857"/>
                  </a:cubicBezTo>
                  <a:cubicBezTo>
                    <a:pt x="412750" y="278638"/>
                    <a:pt x="415925" y="292132"/>
                    <a:pt x="419100" y="322295"/>
                  </a:cubicBezTo>
                  <a:cubicBezTo>
                    <a:pt x="422275" y="352458"/>
                    <a:pt x="422275" y="388970"/>
                    <a:pt x="423862" y="431832"/>
                  </a:cubicBezTo>
                  <a:cubicBezTo>
                    <a:pt x="425449" y="474694"/>
                    <a:pt x="428625" y="524701"/>
                    <a:pt x="428625" y="579470"/>
                  </a:cubicBezTo>
                  <a:cubicBezTo>
                    <a:pt x="428625" y="634239"/>
                    <a:pt x="429418" y="719964"/>
                    <a:pt x="423862" y="760445"/>
                  </a:cubicBezTo>
                  <a:cubicBezTo>
                    <a:pt x="418306" y="800926"/>
                    <a:pt x="396875" y="796163"/>
                    <a:pt x="395287" y="822357"/>
                  </a:cubicBezTo>
                  <a:cubicBezTo>
                    <a:pt x="393700" y="848551"/>
                    <a:pt x="397668" y="868395"/>
                    <a:pt x="414337" y="917607"/>
                  </a:cubicBezTo>
                  <a:cubicBezTo>
                    <a:pt x="431006" y="966820"/>
                    <a:pt x="477044" y="1061276"/>
                    <a:pt x="495300" y="1117632"/>
                  </a:cubicBezTo>
                  <a:cubicBezTo>
                    <a:pt x="513556" y="1173988"/>
                    <a:pt x="527844" y="1213676"/>
                    <a:pt x="523875" y="1255745"/>
                  </a:cubicBezTo>
                  <a:cubicBezTo>
                    <a:pt x="519906" y="1297814"/>
                    <a:pt x="491331" y="1324801"/>
                    <a:pt x="471487" y="1370045"/>
                  </a:cubicBezTo>
                  <a:cubicBezTo>
                    <a:pt x="451643" y="1415289"/>
                    <a:pt x="428624" y="1485932"/>
                    <a:pt x="404812" y="1527207"/>
                  </a:cubicBezTo>
                  <a:cubicBezTo>
                    <a:pt x="381000" y="1568482"/>
                    <a:pt x="351631" y="1578801"/>
                    <a:pt x="328612" y="1617695"/>
                  </a:cubicBezTo>
                  <a:cubicBezTo>
                    <a:pt x="305593" y="1656589"/>
                    <a:pt x="290513" y="1720089"/>
                    <a:pt x="266700" y="1760570"/>
                  </a:cubicBezTo>
                  <a:cubicBezTo>
                    <a:pt x="242888" y="1801051"/>
                    <a:pt x="218281" y="1816926"/>
                    <a:pt x="185737" y="1860582"/>
                  </a:cubicBezTo>
                  <a:cubicBezTo>
                    <a:pt x="153193" y="1904238"/>
                    <a:pt x="97631" y="1984407"/>
                    <a:pt x="71437" y="2022507"/>
                  </a:cubicBezTo>
                  <a:cubicBezTo>
                    <a:pt x="45243" y="2060607"/>
                    <a:pt x="40481" y="2066957"/>
                    <a:pt x="28575" y="2089182"/>
                  </a:cubicBezTo>
                  <a:cubicBezTo>
                    <a:pt x="16669" y="2111407"/>
                    <a:pt x="0" y="2134426"/>
                    <a:pt x="0" y="2155857"/>
                  </a:cubicBezTo>
                  <a:cubicBezTo>
                    <a:pt x="0" y="2177288"/>
                    <a:pt x="20637" y="2197133"/>
                    <a:pt x="28575" y="2217770"/>
                  </a:cubicBezTo>
                  <a:cubicBezTo>
                    <a:pt x="36512" y="2238408"/>
                    <a:pt x="42068" y="2259045"/>
                    <a:pt x="47625" y="2279682"/>
                  </a:cubicBezTo>
                </a:path>
              </a:pathLst>
            </a:custGeom>
            <a:noFill/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1" name="Полилиния 240"/>
            <p:cNvSpPr/>
            <p:nvPr/>
          </p:nvSpPr>
          <p:spPr>
            <a:xfrm>
              <a:off x="16471236" y="-2737617"/>
              <a:ext cx="871537" cy="258621"/>
            </a:xfrm>
            <a:custGeom>
              <a:avLst/>
              <a:gdLst>
                <a:gd name="connsiteX0" fmla="*/ 871537 w 871537"/>
                <a:gd name="connsiteY0" fmla="*/ 900 h 258621"/>
                <a:gd name="connsiteX1" fmla="*/ 752475 w 871537"/>
                <a:gd name="connsiteY1" fmla="*/ 5663 h 258621"/>
                <a:gd name="connsiteX2" fmla="*/ 676275 w 871537"/>
                <a:gd name="connsiteY2" fmla="*/ 43763 h 258621"/>
                <a:gd name="connsiteX3" fmla="*/ 519112 w 871537"/>
                <a:gd name="connsiteY3" fmla="*/ 81863 h 258621"/>
                <a:gd name="connsiteX4" fmla="*/ 333375 w 871537"/>
                <a:gd name="connsiteY4" fmla="*/ 100913 h 258621"/>
                <a:gd name="connsiteX5" fmla="*/ 233362 w 871537"/>
                <a:gd name="connsiteY5" fmla="*/ 105675 h 258621"/>
                <a:gd name="connsiteX6" fmla="*/ 138112 w 871537"/>
                <a:gd name="connsiteY6" fmla="*/ 96150 h 258621"/>
                <a:gd name="connsiteX7" fmla="*/ 71437 w 871537"/>
                <a:gd name="connsiteY7" fmla="*/ 129488 h 258621"/>
                <a:gd name="connsiteX8" fmla="*/ 14287 w 871537"/>
                <a:gd name="connsiteY8" fmla="*/ 239025 h 258621"/>
                <a:gd name="connsiteX9" fmla="*/ 0 w 871537"/>
                <a:gd name="connsiteY9" fmla="*/ 258075 h 25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1537" h="258621">
                  <a:moveTo>
                    <a:pt x="871537" y="900"/>
                  </a:moveTo>
                  <a:cubicBezTo>
                    <a:pt x="828278" y="-291"/>
                    <a:pt x="785019" y="-1481"/>
                    <a:pt x="752475" y="5663"/>
                  </a:cubicBezTo>
                  <a:cubicBezTo>
                    <a:pt x="719931" y="12807"/>
                    <a:pt x="715169" y="31063"/>
                    <a:pt x="676275" y="43763"/>
                  </a:cubicBezTo>
                  <a:cubicBezTo>
                    <a:pt x="637381" y="56463"/>
                    <a:pt x="576262" y="72338"/>
                    <a:pt x="519112" y="81863"/>
                  </a:cubicBezTo>
                  <a:cubicBezTo>
                    <a:pt x="461962" y="91388"/>
                    <a:pt x="381000" y="96944"/>
                    <a:pt x="333375" y="100913"/>
                  </a:cubicBezTo>
                  <a:cubicBezTo>
                    <a:pt x="285750" y="104882"/>
                    <a:pt x="265906" y="106469"/>
                    <a:pt x="233362" y="105675"/>
                  </a:cubicBezTo>
                  <a:cubicBezTo>
                    <a:pt x="200818" y="104881"/>
                    <a:pt x="165099" y="92181"/>
                    <a:pt x="138112" y="96150"/>
                  </a:cubicBezTo>
                  <a:cubicBezTo>
                    <a:pt x="111124" y="100119"/>
                    <a:pt x="92074" y="105676"/>
                    <a:pt x="71437" y="129488"/>
                  </a:cubicBezTo>
                  <a:cubicBezTo>
                    <a:pt x="50800" y="153300"/>
                    <a:pt x="26193" y="217594"/>
                    <a:pt x="14287" y="239025"/>
                  </a:cubicBezTo>
                  <a:cubicBezTo>
                    <a:pt x="2381" y="260456"/>
                    <a:pt x="1190" y="259265"/>
                    <a:pt x="0" y="258075"/>
                  </a:cubicBezTo>
                </a:path>
              </a:pathLst>
            </a:custGeom>
            <a:noFill/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1" name="Полилиния 270"/>
            <p:cNvSpPr/>
            <p:nvPr/>
          </p:nvSpPr>
          <p:spPr>
            <a:xfrm>
              <a:off x="16684576" y="-1088892"/>
              <a:ext cx="175629" cy="600075"/>
            </a:xfrm>
            <a:custGeom>
              <a:avLst/>
              <a:gdLst>
                <a:gd name="connsiteX0" fmla="*/ 53360 w 175629"/>
                <a:gd name="connsiteY0" fmla="*/ 0 h 600075"/>
                <a:gd name="connsiteX1" fmla="*/ 972 w 175629"/>
                <a:gd name="connsiteY1" fmla="*/ 57150 h 600075"/>
                <a:gd name="connsiteX2" fmla="*/ 20022 w 175629"/>
                <a:gd name="connsiteY2" fmla="*/ 104775 h 600075"/>
                <a:gd name="connsiteX3" fmla="*/ 29547 w 175629"/>
                <a:gd name="connsiteY3" fmla="*/ 147638 h 600075"/>
                <a:gd name="connsiteX4" fmla="*/ 24785 w 175629"/>
                <a:gd name="connsiteY4" fmla="*/ 176213 h 600075"/>
                <a:gd name="connsiteX5" fmla="*/ 62885 w 175629"/>
                <a:gd name="connsiteY5" fmla="*/ 261938 h 600075"/>
                <a:gd name="connsiteX6" fmla="*/ 139085 w 175629"/>
                <a:gd name="connsiteY6" fmla="*/ 352425 h 600075"/>
                <a:gd name="connsiteX7" fmla="*/ 172422 w 175629"/>
                <a:gd name="connsiteY7" fmla="*/ 481013 h 600075"/>
                <a:gd name="connsiteX8" fmla="*/ 172422 w 175629"/>
                <a:gd name="connsiteY8" fmla="*/ 600075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629" h="600075">
                  <a:moveTo>
                    <a:pt x="53360" y="0"/>
                  </a:moveTo>
                  <a:cubicBezTo>
                    <a:pt x="29944" y="19844"/>
                    <a:pt x="6528" y="39688"/>
                    <a:pt x="972" y="57150"/>
                  </a:cubicBezTo>
                  <a:cubicBezTo>
                    <a:pt x="-4584" y="74612"/>
                    <a:pt x="15259" y="89694"/>
                    <a:pt x="20022" y="104775"/>
                  </a:cubicBezTo>
                  <a:cubicBezTo>
                    <a:pt x="24784" y="119856"/>
                    <a:pt x="28753" y="135732"/>
                    <a:pt x="29547" y="147638"/>
                  </a:cubicBezTo>
                  <a:cubicBezTo>
                    <a:pt x="30341" y="159544"/>
                    <a:pt x="19229" y="157163"/>
                    <a:pt x="24785" y="176213"/>
                  </a:cubicBezTo>
                  <a:cubicBezTo>
                    <a:pt x="30341" y="195263"/>
                    <a:pt x="43835" y="232569"/>
                    <a:pt x="62885" y="261938"/>
                  </a:cubicBezTo>
                  <a:cubicBezTo>
                    <a:pt x="81935" y="291307"/>
                    <a:pt x="120829" y="315913"/>
                    <a:pt x="139085" y="352425"/>
                  </a:cubicBezTo>
                  <a:cubicBezTo>
                    <a:pt x="157341" y="388937"/>
                    <a:pt x="166866" y="439738"/>
                    <a:pt x="172422" y="481013"/>
                  </a:cubicBezTo>
                  <a:cubicBezTo>
                    <a:pt x="177978" y="522288"/>
                    <a:pt x="175200" y="561181"/>
                    <a:pt x="172422" y="600075"/>
                  </a:cubicBezTo>
                </a:path>
              </a:pathLst>
            </a:custGeom>
            <a:noFill/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5" name="Полилиния 274"/>
            <p:cNvSpPr/>
            <p:nvPr/>
          </p:nvSpPr>
          <p:spPr>
            <a:xfrm>
              <a:off x="16500933" y="-505853"/>
              <a:ext cx="1275228" cy="1169561"/>
            </a:xfrm>
            <a:custGeom>
              <a:avLst/>
              <a:gdLst>
                <a:gd name="connsiteX0" fmla="*/ 1275228 w 1275228"/>
                <a:gd name="connsiteY0" fmla="*/ 121811 h 1169561"/>
                <a:gd name="connsiteX1" fmla="*/ 1179978 w 1275228"/>
                <a:gd name="connsiteY1" fmla="*/ 169436 h 1169561"/>
                <a:gd name="connsiteX2" fmla="*/ 1027578 w 1275228"/>
                <a:gd name="connsiteY2" fmla="*/ 188486 h 1169561"/>
                <a:gd name="connsiteX3" fmla="*/ 908515 w 1275228"/>
                <a:gd name="connsiteY3" fmla="*/ 150386 h 1169561"/>
                <a:gd name="connsiteX4" fmla="*/ 746590 w 1275228"/>
                <a:gd name="connsiteY4" fmla="*/ 83711 h 1169561"/>
                <a:gd name="connsiteX5" fmla="*/ 575140 w 1275228"/>
                <a:gd name="connsiteY5" fmla="*/ 40849 h 1169561"/>
                <a:gd name="connsiteX6" fmla="*/ 451315 w 1275228"/>
                <a:gd name="connsiteY6" fmla="*/ 17036 h 1169561"/>
                <a:gd name="connsiteX7" fmla="*/ 356065 w 1275228"/>
                <a:gd name="connsiteY7" fmla="*/ 2749 h 1169561"/>
                <a:gd name="connsiteX8" fmla="*/ 232240 w 1275228"/>
                <a:gd name="connsiteY8" fmla="*/ 2749 h 1169561"/>
                <a:gd name="connsiteX9" fmla="*/ 203665 w 1275228"/>
                <a:gd name="connsiteY9" fmla="*/ 31324 h 1169561"/>
                <a:gd name="connsiteX10" fmla="*/ 227478 w 1275228"/>
                <a:gd name="connsiteY10" fmla="*/ 102761 h 1169561"/>
                <a:gd name="connsiteX11" fmla="*/ 256053 w 1275228"/>
                <a:gd name="connsiteY11" fmla="*/ 274211 h 1169561"/>
                <a:gd name="connsiteX12" fmla="*/ 232240 w 1275228"/>
                <a:gd name="connsiteY12" fmla="*/ 350411 h 1169561"/>
                <a:gd name="connsiteX13" fmla="*/ 203665 w 1275228"/>
                <a:gd name="connsiteY13" fmla="*/ 445661 h 1169561"/>
                <a:gd name="connsiteX14" fmla="*/ 213190 w 1275228"/>
                <a:gd name="connsiteY14" fmla="*/ 526624 h 1169561"/>
                <a:gd name="connsiteX15" fmla="*/ 156040 w 1275228"/>
                <a:gd name="connsiteY15" fmla="*/ 602824 h 1169561"/>
                <a:gd name="connsiteX16" fmla="*/ 89365 w 1275228"/>
                <a:gd name="connsiteY16" fmla="*/ 640924 h 1169561"/>
                <a:gd name="connsiteX17" fmla="*/ 3640 w 1275228"/>
                <a:gd name="connsiteY17" fmla="*/ 817136 h 1169561"/>
                <a:gd name="connsiteX18" fmla="*/ 17928 w 1275228"/>
                <a:gd name="connsiteY18" fmla="*/ 988586 h 1169561"/>
                <a:gd name="connsiteX19" fmla="*/ 36978 w 1275228"/>
                <a:gd name="connsiteY19" fmla="*/ 1050499 h 1169561"/>
                <a:gd name="connsiteX20" fmla="*/ 51265 w 1275228"/>
                <a:gd name="connsiteY20" fmla="*/ 1083836 h 1169561"/>
                <a:gd name="connsiteX21" fmla="*/ 41740 w 1275228"/>
                <a:gd name="connsiteY21" fmla="*/ 1107649 h 1169561"/>
                <a:gd name="connsiteX22" fmla="*/ 27453 w 1275228"/>
                <a:gd name="connsiteY22" fmla="*/ 1131461 h 1169561"/>
                <a:gd name="connsiteX23" fmla="*/ 103653 w 1275228"/>
                <a:gd name="connsiteY23" fmla="*/ 1169561 h 1169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5228" h="1169561">
                  <a:moveTo>
                    <a:pt x="1275228" y="121811"/>
                  </a:moveTo>
                  <a:cubicBezTo>
                    <a:pt x="1248240" y="140067"/>
                    <a:pt x="1221253" y="158324"/>
                    <a:pt x="1179978" y="169436"/>
                  </a:cubicBezTo>
                  <a:cubicBezTo>
                    <a:pt x="1138703" y="180548"/>
                    <a:pt x="1072822" y="191661"/>
                    <a:pt x="1027578" y="188486"/>
                  </a:cubicBezTo>
                  <a:cubicBezTo>
                    <a:pt x="982334" y="185311"/>
                    <a:pt x="955346" y="167849"/>
                    <a:pt x="908515" y="150386"/>
                  </a:cubicBezTo>
                  <a:cubicBezTo>
                    <a:pt x="861684" y="132924"/>
                    <a:pt x="802152" y="101967"/>
                    <a:pt x="746590" y="83711"/>
                  </a:cubicBezTo>
                  <a:cubicBezTo>
                    <a:pt x="691028" y="65455"/>
                    <a:pt x="624352" y="51961"/>
                    <a:pt x="575140" y="40849"/>
                  </a:cubicBezTo>
                  <a:cubicBezTo>
                    <a:pt x="525928" y="29737"/>
                    <a:pt x="487827" y="23386"/>
                    <a:pt x="451315" y="17036"/>
                  </a:cubicBezTo>
                  <a:cubicBezTo>
                    <a:pt x="414803" y="10686"/>
                    <a:pt x="392577" y="5130"/>
                    <a:pt x="356065" y="2749"/>
                  </a:cubicBezTo>
                  <a:cubicBezTo>
                    <a:pt x="319552" y="368"/>
                    <a:pt x="257640" y="-2013"/>
                    <a:pt x="232240" y="2749"/>
                  </a:cubicBezTo>
                  <a:cubicBezTo>
                    <a:pt x="206840" y="7511"/>
                    <a:pt x="204459" y="14655"/>
                    <a:pt x="203665" y="31324"/>
                  </a:cubicBezTo>
                  <a:cubicBezTo>
                    <a:pt x="202871" y="47993"/>
                    <a:pt x="218747" y="62280"/>
                    <a:pt x="227478" y="102761"/>
                  </a:cubicBezTo>
                  <a:cubicBezTo>
                    <a:pt x="236209" y="143242"/>
                    <a:pt x="255259" y="232936"/>
                    <a:pt x="256053" y="274211"/>
                  </a:cubicBezTo>
                  <a:cubicBezTo>
                    <a:pt x="256847" y="315486"/>
                    <a:pt x="240971" y="321836"/>
                    <a:pt x="232240" y="350411"/>
                  </a:cubicBezTo>
                  <a:cubicBezTo>
                    <a:pt x="223509" y="378986"/>
                    <a:pt x="206840" y="416292"/>
                    <a:pt x="203665" y="445661"/>
                  </a:cubicBezTo>
                  <a:cubicBezTo>
                    <a:pt x="200490" y="475030"/>
                    <a:pt x="221127" y="500430"/>
                    <a:pt x="213190" y="526624"/>
                  </a:cubicBezTo>
                  <a:cubicBezTo>
                    <a:pt x="205253" y="552818"/>
                    <a:pt x="176677" y="583774"/>
                    <a:pt x="156040" y="602824"/>
                  </a:cubicBezTo>
                  <a:cubicBezTo>
                    <a:pt x="135403" y="621874"/>
                    <a:pt x="114765" y="605205"/>
                    <a:pt x="89365" y="640924"/>
                  </a:cubicBezTo>
                  <a:cubicBezTo>
                    <a:pt x="63965" y="676643"/>
                    <a:pt x="15546" y="759192"/>
                    <a:pt x="3640" y="817136"/>
                  </a:cubicBezTo>
                  <a:cubicBezTo>
                    <a:pt x="-8266" y="875080"/>
                    <a:pt x="12372" y="949692"/>
                    <a:pt x="17928" y="988586"/>
                  </a:cubicBezTo>
                  <a:cubicBezTo>
                    <a:pt x="23484" y="1027480"/>
                    <a:pt x="31422" y="1034624"/>
                    <a:pt x="36978" y="1050499"/>
                  </a:cubicBezTo>
                  <a:cubicBezTo>
                    <a:pt x="42534" y="1066374"/>
                    <a:pt x="50471" y="1074311"/>
                    <a:pt x="51265" y="1083836"/>
                  </a:cubicBezTo>
                  <a:cubicBezTo>
                    <a:pt x="52059" y="1093361"/>
                    <a:pt x="45709" y="1099712"/>
                    <a:pt x="41740" y="1107649"/>
                  </a:cubicBezTo>
                  <a:cubicBezTo>
                    <a:pt x="37771" y="1115586"/>
                    <a:pt x="17134" y="1121142"/>
                    <a:pt x="27453" y="1131461"/>
                  </a:cubicBezTo>
                  <a:cubicBezTo>
                    <a:pt x="37772" y="1141780"/>
                    <a:pt x="70712" y="1155670"/>
                    <a:pt x="103653" y="1169561"/>
                  </a:cubicBezTo>
                </a:path>
              </a:pathLst>
            </a:custGeom>
            <a:noFill/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6" name="Полилиния 275"/>
            <p:cNvSpPr/>
            <p:nvPr/>
          </p:nvSpPr>
          <p:spPr>
            <a:xfrm>
              <a:off x="16517273" y="335954"/>
              <a:ext cx="720725" cy="128328"/>
            </a:xfrm>
            <a:custGeom>
              <a:avLst/>
              <a:gdLst>
                <a:gd name="connsiteX0" fmla="*/ 720725 w 720725"/>
                <a:gd name="connsiteY0" fmla="*/ 19779 h 128328"/>
                <a:gd name="connsiteX1" fmla="*/ 577850 w 720725"/>
                <a:gd name="connsiteY1" fmla="*/ 32479 h 128328"/>
                <a:gd name="connsiteX2" fmla="*/ 488950 w 720725"/>
                <a:gd name="connsiteY2" fmla="*/ 29304 h 128328"/>
                <a:gd name="connsiteX3" fmla="*/ 454025 w 720725"/>
                <a:gd name="connsiteY3" fmla="*/ 10254 h 128328"/>
                <a:gd name="connsiteX4" fmla="*/ 409575 w 720725"/>
                <a:gd name="connsiteY4" fmla="*/ 729 h 128328"/>
                <a:gd name="connsiteX5" fmla="*/ 333375 w 720725"/>
                <a:gd name="connsiteY5" fmla="*/ 29304 h 128328"/>
                <a:gd name="connsiteX6" fmla="*/ 215900 w 720725"/>
                <a:gd name="connsiteY6" fmla="*/ 61054 h 128328"/>
                <a:gd name="connsiteX7" fmla="*/ 123825 w 720725"/>
                <a:gd name="connsiteY7" fmla="*/ 83279 h 128328"/>
                <a:gd name="connsiteX8" fmla="*/ 69850 w 720725"/>
                <a:gd name="connsiteY8" fmla="*/ 99154 h 128328"/>
                <a:gd name="connsiteX9" fmla="*/ 22225 w 720725"/>
                <a:gd name="connsiteY9" fmla="*/ 124554 h 128328"/>
                <a:gd name="connsiteX10" fmla="*/ 0 w 720725"/>
                <a:gd name="connsiteY10" fmla="*/ 127729 h 128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0725" h="128328">
                  <a:moveTo>
                    <a:pt x="720725" y="19779"/>
                  </a:moveTo>
                  <a:cubicBezTo>
                    <a:pt x="668602" y="25335"/>
                    <a:pt x="616479" y="30892"/>
                    <a:pt x="577850" y="32479"/>
                  </a:cubicBezTo>
                  <a:cubicBezTo>
                    <a:pt x="539221" y="34066"/>
                    <a:pt x="509588" y="33008"/>
                    <a:pt x="488950" y="29304"/>
                  </a:cubicBezTo>
                  <a:cubicBezTo>
                    <a:pt x="468312" y="25600"/>
                    <a:pt x="467254" y="15016"/>
                    <a:pt x="454025" y="10254"/>
                  </a:cubicBezTo>
                  <a:cubicBezTo>
                    <a:pt x="440796" y="5492"/>
                    <a:pt x="429683" y="-2446"/>
                    <a:pt x="409575" y="729"/>
                  </a:cubicBezTo>
                  <a:cubicBezTo>
                    <a:pt x="389467" y="3904"/>
                    <a:pt x="365654" y="19250"/>
                    <a:pt x="333375" y="29304"/>
                  </a:cubicBezTo>
                  <a:cubicBezTo>
                    <a:pt x="301096" y="39358"/>
                    <a:pt x="250825" y="52058"/>
                    <a:pt x="215900" y="61054"/>
                  </a:cubicBezTo>
                  <a:cubicBezTo>
                    <a:pt x="180975" y="70050"/>
                    <a:pt x="148167" y="76929"/>
                    <a:pt x="123825" y="83279"/>
                  </a:cubicBezTo>
                  <a:cubicBezTo>
                    <a:pt x="99483" y="89629"/>
                    <a:pt x="86783" y="92275"/>
                    <a:pt x="69850" y="99154"/>
                  </a:cubicBezTo>
                  <a:cubicBezTo>
                    <a:pt x="52917" y="106033"/>
                    <a:pt x="33867" y="119792"/>
                    <a:pt x="22225" y="124554"/>
                  </a:cubicBezTo>
                  <a:cubicBezTo>
                    <a:pt x="10583" y="129316"/>
                    <a:pt x="5291" y="128522"/>
                    <a:pt x="0" y="127729"/>
                  </a:cubicBezTo>
                </a:path>
              </a:pathLst>
            </a:custGeom>
            <a:noFill/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7" name="Полилиния 276"/>
            <p:cNvSpPr/>
            <p:nvPr/>
          </p:nvSpPr>
          <p:spPr>
            <a:xfrm>
              <a:off x="17094645" y="577983"/>
              <a:ext cx="975203" cy="933977"/>
            </a:xfrm>
            <a:custGeom>
              <a:avLst/>
              <a:gdLst>
                <a:gd name="connsiteX0" fmla="*/ 478 w 975203"/>
                <a:gd name="connsiteY0" fmla="*/ 0 h 933977"/>
                <a:gd name="connsiteX1" fmla="*/ 6828 w 975203"/>
                <a:gd name="connsiteY1" fmla="*/ 127000 h 933977"/>
                <a:gd name="connsiteX2" fmla="*/ 48103 w 975203"/>
                <a:gd name="connsiteY2" fmla="*/ 174625 h 933977"/>
                <a:gd name="connsiteX3" fmla="*/ 200503 w 975203"/>
                <a:gd name="connsiteY3" fmla="*/ 269875 h 933977"/>
                <a:gd name="connsiteX4" fmla="*/ 400528 w 975203"/>
                <a:gd name="connsiteY4" fmla="*/ 454025 h 933977"/>
                <a:gd name="connsiteX5" fmla="*/ 476728 w 975203"/>
                <a:gd name="connsiteY5" fmla="*/ 571500 h 933977"/>
                <a:gd name="connsiteX6" fmla="*/ 559278 w 975203"/>
                <a:gd name="connsiteY6" fmla="*/ 695325 h 933977"/>
                <a:gd name="connsiteX7" fmla="*/ 581503 w 975203"/>
                <a:gd name="connsiteY7" fmla="*/ 739775 h 933977"/>
                <a:gd name="connsiteX8" fmla="*/ 575153 w 975203"/>
                <a:gd name="connsiteY8" fmla="*/ 781050 h 933977"/>
                <a:gd name="connsiteX9" fmla="*/ 571978 w 975203"/>
                <a:gd name="connsiteY9" fmla="*/ 806450 h 933977"/>
                <a:gd name="connsiteX10" fmla="*/ 575153 w 975203"/>
                <a:gd name="connsiteY10" fmla="*/ 828675 h 933977"/>
                <a:gd name="connsiteX11" fmla="*/ 619603 w 975203"/>
                <a:gd name="connsiteY11" fmla="*/ 825500 h 933977"/>
                <a:gd name="connsiteX12" fmla="*/ 670403 w 975203"/>
                <a:gd name="connsiteY12" fmla="*/ 815975 h 933977"/>
                <a:gd name="connsiteX13" fmla="*/ 730728 w 975203"/>
                <a:gd name="connsiteY13" fmla="*/ 831850 h 933977"/>
                <a:gd name="connsiteX14" fmla="*/ 740253 w 975203"/>
                <a:gd name="connsiteY14" fmla="*/ 860425 h 933977"/>
                <a:gd name="connsiteX15" fmla="*/ 743428 w 975203"/>
                <a:gd name="connsiteY15" fmla="*/ 889000 h 933977"/>
                <a:gd name="connsiteX16" fmla="*/ 772003 w 975203"/>
                <a:gd name="connsiteY16" fmla="*/ 914400 h 933977"/>
                <a:gd name="connsiteX17" fmla="*/ 816453 w 975203"/>
                <a:gd name="connsiteY17" fmla="*/ 930275 h 933977"/>
                <a:gd name="connsiteX18" fmla="*/ 835503 w 975203"/>
                <a:gd name="connsiteY18" fmla="*/ 923925 h 933977"/>
                <a:gd name="connsiteX19" fmla="*/ 854553 w 975203"/>
                <a:gd name="connsiteY19" fmla="*/ 933450 h 933977"/>
                <a:gd name="connsiteX20" fmla="*/ 867253 w 975203"/>
                <a:gd name="connsiteY20" fmla="*/ 904875 h 933977"/>
                <a:gd name="connsiteX21" fmla="*/ 873603 w 975203"/>
                <a:gd name="connsiteY21" fmla="*/ 873125 h 933977"/>
                <a:gd name="connsiteX22" fmla="*/ 886303 w 975203"/>
                <a:gd name="connsiteY22" fmla="*/ 866775 h 933977"/>
                <a:gd name="connsiteX23" fmla="*/ 933928 w 975203"/>
                <a:gd name="connsiteY23" fmla="*/ 866775 h 933977"/>
                <a:gd name="connsiteX24" fmla="*/ 975203 w 975203"/>
                <a:gd name="connsiteY24" fmla="*/ 866775 h 933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75203" h="933977">
                  <a:moveTo>
                    <a:pt x="478" y="0"/>
                  </a:moveTo>
                  <a:cubicBezTo>
                    <a:pt x="-316" y="48948"/>
                    <a:pt x="-1109" y="97896"/>
                    <a:pt x="6828" y="127000"/>
                  </a:cubicBezTo>
                  <a:cubicBezTo>
                    <a:pt x="14765" y="156104"/>
                    <a:pt x="15824" y="150813"/>
                    <a:pt x="48103" y="174625"/>
                  </a:cubicBezTo>
                  <a:cubicBezTo>
                    <a:pt x="80382" y="198438"/>
                    <a:pt x="141766" y="223308"/>
                    <a:pt x="200503" y="269875"/>
                  </a:cubicBezTo>
                  <a:cubicBezTo>
                    <a:pt x="259240" y="316442"/>
                    <a:pt x="354491" y="403754"/>
                    <a:pt x="400528" y="454025"/>
                  </a:cubicBezTo>
                  <a:cubicBezTo>
                    <a:pt x="446565" y="504296"/>
                    <a:pt x="450270" y="531283"/>
                    <a:pt x="476728" y="571500"/>
                  </a:cubicBezTo>
                  <a:cubicBezTo>
                    <a:pt x="503186" y="611717"/>
                    <a:pt x="541816" y="667279"/>
                    <a:pt x="559278" y="695325"/>
                  </a:cubicBezTo>
                  <a:cubicBezTo>
                    <a:pt x="576741" y="723371"/>
                    <a:pt x="578857" y="725488"/>
                    <a:pt x="581503" y="739775"/>
                  </a:cubicBezTo>
                  <a:cubicBezTo>
                    <a:pt x="584149" y="754062"/>
                    <a:pt x="576740" y="769938"/>
                    <a:pt x="575153" y="781050"/>
                  </a:cubicBezTo>
                  <a:cubicBezTo>
                    <a:pt x="573566" y="792162"/>
                    <a:pt x="571978" y="798513"/>
                    <a:pt x="571978" y="806450"/>
                  </a:cubicBezTo>
                  <a:cubicBezTo>
                    <a:pt x="571978" y="814387"/>
                    <a:pt x="567215" y="825500"/>
                    <a:pt x="575153" y="828675"/>
                  </a:cubicBezTo>
                  <a:cubicBezTo>
                    <a:pt x="583091" y="831850"/>
                    <a:pt x="603728" y="827617"/>
                    <a:pt x="619603" y="825500"/>
                  </a:cubicBezTo>
                  <a:cubicBezTo>
                    <a:pt x="635478" y="823383"/>
                    <a:pt x="651882" y="814917"/>
                    <a:pt x="670403" y="815975"/>
                  </a:cubicBezTo>
                  <a:cubicBezTo>
                    <a:pt x="688924" y="817033"/>
                    <a:pt x="719086" y="824442"/>
                    <a:pt x="730728" y="831850"/>
                  </a:cubicBezTo>
                  <a:cubicBezTo>
                    <a:pt x="742370" y="839258"/>
                    <a:pt x="738136" y="850900"/>
                    <a:pt x="740253" y="860425"/>
                  </a:cubicBezTo>
                  <a:cubicBezTo>
                    <a:pt x="742370" y="869950"/>
                    <a:pt x="738136" y="880004"/>
                    <a:pt x="743428" y="889000"/>
                  </a:cubicBezTo>
                  <a:cubicBezTo>
                    <a:pt x="748720" y="897996"/>
                    <a:pt x="759832" y="907521"/>
                    <a:pt x="772003" y="914400"/>
                  </a:cubicBezTo>
                  <a:cubicBezTo>
                    <a:pt x="784174" y="921279"/>
                    <a:pt x="805870" y="928688"/>
                    <a:pt x="816453" y="930275"/>
                  </a:cubicBezTo>
                  <a:cubicBezTo>
                    <a:pt x="827036" y="931863"/>
                    <a:pt x="829153" y="923396"/>
                    <a:pt x="835503" y="923925"/>
                  </a:cubicBezTo>
                  <a:cubicBezTo>
                    <a:pt x="841853" y="924454"/>
                    <a:pt x="849261" y="936625"/>
                    <a:pt x="854553" y="933450"/>
                  </a:cubicBezTo>
                  <a:cubicBezTo>
                    <a:pt x="859845" y="930275"/>
                    <a:pt x="864078" y="914929"/>
                    <a:pt x="867253" y="904875"/>
                  </a:cubicBezTo>
                  <a:cubicBezTo>
                    <a:pt x="870428" y="894821"/>
                    <a:pt x="870428" y="879475"/>
                    <a:pt x="873603" y="873125"/>
                  </a:cubicBezTo>
                  <a:cubicBezTo>
                    <a:pt x="876778" y="866775"/>
                    <a:pt x="876249" y="867833"/>
                    <a:pt x="886303" y="866775"/>
                  </a:cubicBezTo>
                  <a:cubicBezTo>
                    <a:pt x="896357" y="865717"/>
                    <a:pt x="933928" y="866775"/>
                    <a:pt x="933928" y="866775"/>
                  </a:cubicBezTo>
                  <a:lnTo>
                    <a:pt x="975203" y="866775"/>
                  </a:lnTo>
                </a:path>
              </a:pathLst>
            </a:custGeom>
            <a:noFill/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8" name="Полилиния 277"/>
            <p:cNvSpPr/>
            <p:nvPr/>
          </p:nvSpPr>
          <p:spPr>
            <a:xfrm>
              <a:off x="20447822" y="-666617"/>
              <a:ext cx="148764" cy="520700"/>
            </a:xfrm>
            <a:custGeom>
              <a:avLst/>
              <a:gdLst>
                <a:gd name="connsiteX0" fmla="*/ 47726 w 148764"/>
                <a:gd name="connsiteY0" fmla="*/ 0 h 520700"/>
                <a:gd name="connsiteX1" fmla="*/ 66776 w 148764"/>
                <a:gd name="connsiteY1" fmla="*/ 66675 h 520700"/>
                <a:gd name="connsiteX2" fmla="*/ 76301 w 148764"/>
                <a:gd name="connsiteY2" fmla="*/ 104775 h 520700"/>
                <a:gd name="connsiteX3" fmla="*/ 63601 w 148764"/>
                <a:gd name="connsiteY3" fmla="*/ 136525 h 520700"/>
                <a:gd name="connsiteX4" fmla="*/ 38201 w 148764"/>
                <a:gd name="connsiteY4" fmla="*/ 168275 h 520700"/>
                <a:gd name="connsiteX5" fmla="*/ 12801 w 148764"/>
                <a:gd name="connsiteY5" fmla="*/ 203200 h 520700"/>
                <a:gd name="connsiteX6" fmla="*/ 101 w 148764"/>
                <a:gd name="connsiteY6" fmla="*/ 234950 h 520700"/>
                <a:gd name="connsiteX7" fmla="*/ 19151 w 148764"/>
                <a:gd name="connsiteY7" fmla="*/ 269875 h 520700"/>
                <a:gd name="connsiteX8" fmla="*/ 28676 w 148764"/>
                <a:gd name="connsiteY8" fmla="*/ 295275 h 520700"/>
                <a:gd name="connsiteX9" fmla="*/ 50901 w 148764"/>
                <a:gd name="connsiteY9" fmla="*/ 311150 h 520700"/>
                <a:gd name="connsiteX10" fmla="*/ 98526 w 148764"/>
                <a:gd name="connsiteY10" fmla="*/ 327025 h 520700"/>
                <a:gd name="connsiteX11" fmla="*/ 120751 w 148764"/>
                <a:gd name="connsiteY11" fmla="*/ 339725 h 520700"/>
                <a:gd name="connsiteX12" fmla="*/ 146151 w 148764"/>
                <a:gd name="connsiteY12" fmla="*/ 365125 h 520700"/>
                <a:gd name="connsiteX13" fmla="*/ 146151 w 148764"/>
                <a:gd name="connsiteY13" fmla="*/ 409575 h 520700"/>
                <a:gd name="connsiteX14" fmla="*/ 130276 w 148764"/>
                <a:gd name="connsiteY14" fmla="*/ 434975 h 520700"/>
                <a:gd name="connsiteX15" fmla="*/ 104876 w 148764"/>
                <a:gd name="connsiteY15" fmla="*/ 454025 h 520700"/>
                <a:gd name="connsiteX16" fmla="*/ 104876 w 148764"/>
                <a:gd name="connsiteY16" fmla="*/ 482600 h 520700"/>
                <a:gd name="connsiteX17" fmla="*/ 111226 w 148764"/>
                <a:gd name="connsiteY17" fmla="*/ 520700 h 52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8764" h="520700">
                  <a:moveTo>
                    <a:pt x="47726" y="0"/>
                  </a:moveTo>
                  <a:cubicBezTo>
                    <a:pt x="54869" y="24606"/>
                    <a:pt x="62013" y="49212"/>
                    <a:pt x="66776" y="66675"/>
                  </a:cubicBezTo>
                  <a:cubicBezTo>
                    <a:pt x="71539" y="84138"/>
                    <a:pt x="76830" y="93133"/>
                    <a:pt x="76301" y="104775"/>
                  </a:cubicBezTo>
                  <a:cubicBezTo>
                    <a:pt x="75772" y="116417"/>
                    <a:pt x="69951" y="125942"/>
                    <a:pt x="63601" y="136525"/>
                  </a:cubicBezTo>
                  <a:cubicBezTo>
                    <a:pt x="57251" y="147108"/>
                    <a:pt x="46668" y="157163"/>
                    <a:pt x="38201" y="168275"/>
                  </a:cubicBezTo>
                  <a:cubicBezTo>
                    <a:pt x="29734" y="179387"/>
                    <a:pt x="19151" y="192088"/>
                    <a:pt x="12801" y="203200"/>
                  </a:cubicBezTo>
                  <a:cubicBezTo>
                    <a:pt x="6451" y="214312"/>
                    <a:pt x="-957" y="223838"/>
                    <a:pt x="101" y="234950"/>
                  </a:cubicBezTo>
                  <a:cubicBezTo>
                    <a:pt x="1159" y="246062"/>
                    <a:pt x="14388" y="259821"/>
                    <a:pt x="19151" y="269875"/>
                  </a:cubicBezTo>
                  <a:cubicBezTo>
                    <a:pt x="23913" y="279929"/>
                    <a:pt x="23384" y="288396"/>
                    <a:pt x="28676" y="295275"/>
                  </a:cubicBezTo>
                  <a:cubicBezTo>
                    <a:pt x="33968" y="302154"/>
                    <a:pt x="39259" y="305858"/>
                    <a:pt x="50901" y="311150"/>
                  </a:cubicBezTo>
                  <a:cubicBezTo>
                    <a:pt x="62543" y="316442"/>
                    <a:pt x="86884" y="322263"/>
                    <a:pt x="98526" y="327025"/>
                  </a:cubicBezTo>
                  <a:cubicBezTo>
                    <a:pt x="110168" y="331787"/>
                    <a:pt x="112814" y="333375"/>
                    <a:pt x="120751" y="339725"/>
                  </a:cubicBezTo>
                  <a:cubicBezTo>
                    <a:pt x="128688" y="346075"/>
                    <a:pt x="141918" y="353483"/>
                    <a:pt x="146151" y="365125"/>
                  </a:cubicBezTo>
                  <a:cubicBezTo>
                    <a:pt x="150384" y="376767"/>
                    <a:pt x="148797" y="397933"/>
                    <a:pt x="146151" y="409575"/>
                  </a:cubicBezTo>
                  <a:cubicBezTo>
                    <a:pt x="143505" y="421217"/>
                    <a:pt x="137155" y="427567"/>
                    <a:pt x="130276" y="434975"/>
                  </a:cubicBezTo>
                  <a:cubicBezTo>
                    <a:pt x="123397" y="442383"/>
                    <a:pt x="109109" y="446088"/>
                    <a:pt x="104876" y="454025"/>
                  </a:cubicBezTo>
                  <a:cubicBezTo>
                    <a:pt x="100643" y="461962"/>
                    <a:pt x="103818" y="471488"/>
                    <a:pt x="104876" y="482600"/>
                  </a:cubicBezTo>
                  <a:cubicBezTo>
                    <a:pt x="105934" y="493712"/>
                    <a:pt x="111226" y="520700"/>
                    <a:pt x="111226" y="520700"/>
                  </a:cubicBezTo>
                </a:path>
              </a:pathLst>
            </a:custGeom>
            <a:noFill/>
            <a:ln w="635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9" name="Полилиния 278"/>
            <p:cNvSpPr/>
            <p:nvPr/>
          </p:nvSpPr>
          <p:spPr>
            <a:xfrm>
              <a:off x="17138236" y="-4460742"/>
              <a:ext cx="1764632" cy="914400"/>
            </a:xfrm>
            <a:custGeom>
              <a:avLst/>
              <a:gdLst>
                <a:gd name="connsiteX0" fmla="*/ 1764632 w 1764632"/>
                <a:gd name="connsiteY0" fmla="*/ 914400 h 914400"/>
                <a:gd name="connsiteX1" fmla="*/ 1572126 w 1764632"/>
                <a:gd name="connsiteY1" fmla="*/ 866274 h 914400"/>
                <a:gd name="connsiteX2" fmla="*/ 1502611 w 1764632"/>
                <a:gd name="connsiteY2" fmla="*/ 823495 h 914400"/>
                <a:gd name="connsiteX3" fmla="*/ 1401011 w 1764632"/>
                <a:gd name="connsiteY3" fmla="*/ 748632 h 914400"/>
                <a:gd name="connsiteX4" fmla="*/ 1299411 w 1764632"/>
                <a:gd name="connsiteY4" fmla="*/ 711200 h 914400"/>
                <a:gd name="connsiteX5" fmla="*/ 1138990 w 1764632"/>
                <a:gd name="connsiteY5" fmla="*/ 657726 h 914400"/>
                <a:gd name="connsiteX6" fmla="*/ 978569 w 1764632"/>
                <a:gd name="connsiteY6" fmla="*/ 630989 h 914400"/>
                <a:gd name="connsiteX7" fmla="*/ 823495 w 1764632"/>
                <a:gd name="connsiteY7" fmla="*/ 561474 h 914400"/>
                <a:gd name="connsiteX8" fmla="*/ 700505 w 1764632"/>
                <a:gd name="connsiteY8" fmla="*/ 481263 h 914400"/>
                <a:gd name="connsiteX9" fmla="*/ 614948 w 1764632"/>
                <a:gd name="connsiteY9" fmla="*/ 395705 h 914400"/>
                <a:gd name="connsiteX10" fmla="*/ 529390 w 1764632"/>
                <a:gd name="connsiteY10" fmla="*/ 256674 h 914400"/>
                <a:gd name="connsiteX11" fmla="*/ 411748 w 1764632"/>
                <a:gd name="connsiteY11" fmla="*/ 165768 h 914400"/>
                <a:gd name="connsiteX12" fmla="*/ 229937 w 1764632"/>
                <a:gd name="connsiteY12" fmla="*/ 74863 h 914400"/>
                <a:gd name="connsiteX13" fmla="*/ 0 w 1764632"/>
                <a:gd name="connsiteY13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64632" h="914400">
                  <a:moveTo>
                    <a:pt x="1764632" y="914400"/>
                  </a:moveTo>
                  <a:cubicBezTo>
                    <a:pt x="1690214" y="897912"/>
                    <a:pt x="1615796" y="881425"/>
                    <a:pt x="1572126" y="866274"/>
                  </a:cubicBezTo>
                  <a:cubicBezTo>
                    <a:pt x="1528456" y="851123"/>
                    <a:pt x="1531130" y="843102"/>
                    <a:pt x="1502611" y="823495"/>
                  </a:cubicBezTo>
                  <a:cubicBezTo>
                    <a:pt x="1474092" y="803888"/>
                    <a:pt x="1434878" y="767348"/>
                    <a:pt x="1401011" y="748632"/>
                  </a:cubicBezTo>
                  <a:cubicBezTo>
                    <a:pt x="1367144" y="729916"/>
                    <a:pt x="1343081" y="726351"/>
                    <a:pt x="1299411" y="711200"/>
                  </a:cubicBezTo>
                  <a:cubicBezTo>
                    <a:pt x="1255741" y="696049"/>
                    <a:pt x="1192464" y="671094"/>
                    <a:pt x="1138990" y="657726"/>
                  </a:cubicBezTo>
                  <a:cubicBezTo>
                    <a:pt x="1085516" y="644357"/>
                    <a:pt x="1031151" y="647031"/>
                    <a:pt x="978569" y="630989"/>
                  </a:cubicBezTo>
                  <a:cubicBezTo>
                    <a:pt x="925987" y="614947"/>
                    <a:pt x="869839" y="586428"/>
                    <a:pt x="823495" y="561474"/>
                  </a:cubicBezTo>
                  <a:cubicBezTo>
                    <a:pt x="777151" y="536520"/>
                    <a:pt x="735263" y="508891"/>
                    <a:pt x="700505" y="481263"/>
                  </a:cubicBezTo>
                  <a:cubicBezTo>
                    <a:pt x="665747" y="453635"/>
                    <a:pt x="643467" y="433136"/>
                    <a:pt x="614948" y="395705"/>
                  </a:cubicBezTo>
                  <a:cubicBezTo>
                    <a:pt x="586429" y="358274"/>
                    <a:pt x="563257" y="294997"/>
                    <a:pt x="529390" y="256674"/>
                  </a:cubicBezTo>
                  <a:cubicBezTo>
                    <a:pt x="495523" y="218351"/>
                    <a:pt x="461657" y="196070"/>
                    <a:pt x="411748" y="165768"/>
                  </a:cubicBezTo>
                  <a:cubicBezTo>
                    <a:pt x="361839" y="135466"/>
                    <a:pt x="298562" y="102491"/>
                    <a:pt x="229937" y="74863"/>
                  </a:cubicBezTo>
                  <a:cubicBezTo>
                    <a:pt x="161312" y="47235"/>
                    <a:pt x="80656" y="23617"/>
                    <a:pt x="0" y="0"/>
                  </a:cubicBezTo>
                </a:path>
              </a:pathLst>
            </a:custGeom>
            <a:noFill/>
            <a:ln w="635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6" name="Полилиния 305"/>
            <p:cNvSpPr/>
            <p:nvPr/>
          </p:nvSpPr>
          <p:spPr>
            <a:xfrm>
              <a:off x="18881478" y="-3527166"/>
              <a:ext cx="2812716" cy="2627772"/>
            </a:xfrm>
            <a:custGeom>
              <a:avLst/>
              <a:gdLst>
                <a:gd name="connsiteX0" fmla="*/ 2780632 w 2780632"/>
                <a:gd name="connsiteY0" fmla="*/ 2355057 h 2355057"/>
                <a:gd name="connsiteX1" fmla="*/ 2764590 w 2780632"/>
                <a:gd name="connsiteY1" fmla="*/ 2269499 h 2355057"/>
                <a:gd name="connsiteX2" fmla="*/ 2721811 w 2780632"/>
                <a:gd name="connsiteY2" fmla="*/ 2216025 h 2355057"/>
                <a:gd name="connsiteX3" fmla="*/ 2561390 w 2780632"/>
                <a:gd name="connsiteY3" fmla="*/ 2210678 h 2355057"/>
                <a:gd name="connsiteX4" fmla="*/ 2475832 w 2780632"/>
                <a:gd name="connsiteY4" fmla="*/ 2210678 h 2355057"/>
                <a:gd name="connsiteX5" fmla="*/ 2411663 w 2780632"/>
                <a:gd name="connsiteY5" fmla="*/ 2178593 h 2355057"/>
                <a:gd name="connsiteX6" fmla="*/ 2304716 w 2780632"/>
                <a:gd name="connsiteY6" fmla="*/ 2157204 h 2355057"/>
                <a:gd name="connsiteX7" fmla="*/ 2224506 w 2780632"/>
                <a:gd name="connsiteY7" fmla="*/ 2125120 h 2355057"/>
                <a:gd name="connsiteX8" fmla="*/ 2138948 w 2780632"/>
                <a:gd name="connsiteY8" fmla="*/ 2055604 h 2355057"/>
                <a:gd name="connsiteX9" fmla="*/ 2064084 w 2780632"/>
                <a:gd name="connsiteY9" fmla="*/ 2007478 h 2355057"/>
                <a:gd name="connsiteX10" fmla="*/ 1983874 w 2780632"/>
                <a:gd name="connsiteY10" fmla="*/ 1959351 h 2355057"/>
                <a:gd name="connsiteX11" fmla="*/ 1850190 w 2780632"/>
                <a:gd name="connsiteY11" fmla="*/ 1916572 h 2355057"/>
                <a:gd name="connsiteX12" fmla="*/ 1780674 w 2780632"/>
                <a:gd name="connsiteY12" fmla="*/ 1911225 h 2355057"/>
                <a:gd name="connsiteX13" fmla="*/ 1641642 w 2780632"/>
                <a:gd name="connsiteY13" fmla="*/ 1884488 h 2355057"/>
                <a:gd name="connsiteX14" fmla="*/ 1582821 w 2780632"/>
                <a:gd name="connsiteY14" fmla="*/ 1852404 h 2355057"/>
                <a:gd name="connsiteX15" fmla="*/ 1545390 w 2780632"/>
                <a:gd name="connsiteY15" fmla="*/ 1820320 h 2355057"/>
                <a:gd name="connsiteX16" fmla="*/ 1540042 w 2780632"/>
                <a:gd name="connsiteY16" fmla="*/ 1766846 h 2355057"/>
                <a:gd name="connsiteX17" fmla="*/ 1518653 w 2780632"/>
                <a:gd name="connsiteY17" fmla="*/ 1606425 h 2355057"/>
                <a:gd name="connsiteX18" fmla="*/ 1470527 w 2780632"/>
                <a:gd name="connsiteY18" fmla="*/ 1552951 h 2355057"/>
                <a:gd name="connsiteX19" fmla="*/ 1395663 w 2780632"/>
                <a:gd name="connsiteY19" fmla="*/ 1515520 h 2355057"/>
                <a:gd name="connsiteX20" fmla="*/ 1331495 w 2780632"/>
                <a:gd name="connsiteY20" fmla="*/ 1408572 h 2355057"/>
                <a:gd name="connsiteX21" fmla="*/ 1272674 w 2780632"/>
                <a:gd name="connsiteY21" fmla="*/ 1183983 h 2355057"/>
                <a:gd name="connsiteX22" fmla="*/ 1224548 w 2780632"/>
                <a:gd name="connsiteY22" fmla="*/ 1087730 h 2355057"/>
                <a:gd name="connsiteX23" fmla="*/ 1128295 w 2780632"/>
                <a:gd name="connsiteY23" fmla="*/ 1023562 h 2355057"/>
                <a:gd name="connsiteX24" fmla="*/ 962527 w 2780632"/>
                <a:gd name="connsiteY24" fmla="*/ 873836 h 2355057"/>
                <a:gd name="connsiteX25" fmla="*/ 737937 w 2780632"/>
                <a:gd name="connsiteY25" fmla="*/ 611814 h 2355057"/>
                <a:gd name="connsiteX26" fmla="*/ 636337 w 2780632"/>
                <a:gd name="connsiteY26" fmla="*/ 526257 h 2355057"/>
                <a:gd name="connsiteX27" fmla="*/ 534737 w 2780632"/>
                <a:gd name="connsiteY27" fmla="*/ 456741 h 2355057"/>
                <a:gd name="connsiteX28" fmla="*/ 401053 w 2780632"/>
                <a:gd name="connsiteY28" fmla="*/ 381878 h 2355057"/>
                <a:gd name="connsiteX29" fmla="*/ 278063 w 2780632"/>
                <a:gd name="connsiteY29" fmla="*/ 317709 h 2355057"/>
                <a:gd name="connsiteX30" fmla="*/ 213895 w 2780632"/>
                <a:gd name="connsiteY30" fmla="*/ 296320 h 2355057"/>
                <a:gd name="connsiteX31" fmla="*/ 160421 w 2780632"/>
                <a:gd name="connsiteY31" fmla="*/ 253541 h 2355057"/>
                <a:gd name="connsiteX32" fmla="*/ 96253 w 2780632"/>
                <a:gd name="connsiteY32" fmla="*/ 210762 h 2355057"/>
                <a:gd name="connsiteX33" fmla="*/ 90906 w 2780632"/>
                <a:gd name="connsiteY33" fmla="*/ 157288 h 2355057"/>
                <a:gd name="connsiteX34" fmla="*/ 80211 w 2780632"/>
                <a:gd name="connsiteY34" fmla="*/ 39646 h 2355057"/>
                <a:gd name="connsiteX35" fmla="*/ 58821 w 2780632"/>
                <a:gd name="connsiteY35" fmla="*/ 2214 h 2355057"/>
                <a:gd name="connsiteX36" fmla="*/ 0 w 2780632"/>
                <a:gd name="connsiteY36" fmla="*/ 7562 h 2355057"/>
                <a:gd name="connsiteX0" fmla="*/ 2812716 w 2812716"/>
                <a:gd name="connsiteY0" fmla="*/ 2627772 h 2627772"/>
                <a:gd name="connsiteX1" fmla="*/ 2764590 w 2812716"/>
                <a:gd name="connsiteY1" fmla="*/ 2269499 h 2627772"/>
                <a:gd name="connsiteX2" fmla="*/ 2721811 w 2812716"/>
                <a:gd name="connsiteY2" fmla="*/ 2216025 h 2627772"/>
                <a:gd name="connsiteX3" fmla="*/ 2561390 w 2812716"/>
                <a:gd name="connsiteY3" fmla="*/ 2210678 h 2627772"/>
                <a:gd name="connsiteX4" fmla="*/ 2475832 w 2812716"/>
                <a:gd name="connsiteY4" fmla="*/ 2210678 h 2627772"/>
                <a:gd name="connsiteX5" fmla="*/ 2411663 w 2812716"/>
                <a:gd name="connsiteY5" fmla="*/ 2178593 h 2627772"/>
                <a:gd name="connsiteX6" fmla="*/ 2304716 w 2812716"/>
                <a:gd name="connsiteY6" fmla="*/ 2157204 h 2627772"/>
                <a:gd name="connsiteX7" fmla="*/ 2224506 w 2812716"/>
                <a:gd name="connsiteY7" fmla="*/ 2125120 h 2627772"/>
                <a:gd name="connsiteX8" fmla="*/ 2138948 w 2812716"/>
                <a:gd name="connsiteY8" fmla="*/ 2055604 h 2627772"/>
                <a:gd name="connsiteX9" fmla="*/ 2064084 w 2812716"/>
                <a:gd name="connsiteY9" fmla="*/ 2007478 h 2627772"/>
                <a:gd name="connsiteX10" fmla="*/ 1983874 w 2812716"/>
                <a:gd name="connsiteY10" fmla="*/ 1959351 h 2627772"/>
                <a:gd name="connsiteX11" fmla="*/ 1850190 w 2812716"/>
                <a:gd name="connsiteY11" fmla="*/ 1916572 h 2627772"/>
                <a:gd name="connsiteX12" fmla="*/ 1780674 w 2812716"/>
                <a:gd name="connsiteY12" fmla="*/ 1911225 h 2627772"/>
                <a:gd name="connsiteX13" fmla="*/ 1641642 w 2812716"/>
                <a:gd name="connsiteY13" fmla="*/ 1884488 h 2627772"/>
                <a:gd name="connsiteX14" fmla="*/ 1582821 w 2812716"/>
                <a:gd name="connsiteY14" fmla="*/ 1852404 h 2627772"/>
                <a:gd name="connsiteX15" fmla="*/ 1545390 w 2812716"/>
                <a:gd name="connsiteY15" fmla="*/ 1820320 h 2627772"/>
                <a:gd name="connsiteX16" fmla="*/ 1540042 w 2812716"/>
                <a:gd name="connsiteY16" fmla="*/ 1766846 h 2627772"/>
                <a:gd name="connsiteX17" fmla="*/ 1518653 w 2812716"/>
                <a:gd name="connsiteY17" fmla="*/ 1606425 h 2627772"/>
                <a:gd name="connsiteX18" fmla="*/ 1470527 w 2812716"/>
                <a:gd name="connsiteY18" fmla="*/ 1552951 h 2627772"/>
                <a:gd name="connsiteX19" fmla="*/ 1395663 w 2812716"/>
                <a:gd name="connsiteY19" fmla="*/ 1515520 h 2627772"/>
                <a:gd name="connsiteX20" fmla="*/ 1331495 w 2812716"/>
                <a:gd name="connsiteY20" fmla="*/ 1408572 h 2627772"/>
                <a:gd name="connsiteX21" fmla="*/ 1272674 w 2812716"/>
                <a:gd name="connsiteY21" fmla="*/ 1183983 h 2627772"/>
                <a:gd name="connsiteX22" fmla="*/ 1224548 w 2812716"/>
                <a:gd name="connsiteY22" fmla="*/ 1087730 h 2627772"/>
                <a:gd name="connsiteX23" fmla="*/ 1128295 w 2812716"/>
                <a:gd name="connsiteY23" fmla="*/ 1023562 h 2627772"/>
                <a:gd name="connsiteX24" fmla="*/ 962527 w 2812716"/>
                <a:gd name="connsiteY24" fmla="*/ 873836 h 2627772"/>
                <a:gd name="connsiteX25" fmla="*/ 737937 w 2812716"/>
                <a:gd name="connsiteY25" fmla="*/ 611814 h 2627772"/>
                <a:gd name="connsiteX26" fmla="*/ 636337 w 2812716"/>
                <a:gd name="connsiteY26" fmla="*/ 526257 h 2627772"/>
                <a:gd name="connsiteX27" fmla="*/ 534737 w 2812716"/>
                <a:gd name="connsiteY27" fmla="*/ 456741 h 2627772"/>
                <a:gd name="connsiteX28" fmla="*/ 401053 w 2812716"/>
                <a:gd name="connsiteY28" fmla="*/ 381878 h 2627772"/>
                <a:gd name="connsiteX29" fmla="*/ 278063 w 2812716"/>
                <a:gd name="connsiteY29" fmla="*/ 317709 h 2627772"/>
                <a:gd name="connsiteX30" fmla="*/ 213895 w 2812716"/>
                <a:gd name="connsiteY30" fmla="*/ 296320 h 2627772"/>
                <a:gd name="connsiteX31" fmla="*/ 160421 w 2812716"/>
                <a:gd name="connsiteY31" fmla="*/ 253541 h 2627772"/>
                <a:gd name="connsiteX32" fmla="*/ 96253 w 2812716"/>
                <a:gd name="connsiteY32" fmla="*/ 210762 h 2627772"/>
                <a:gd name="connsiteX33" fmla="*/ 90906 w 2812716"/>
                <a:gd name="connsiteY33" fmla="*/ 157288 h 2627772"/>
                <a:gd name="connsiteX34" fmla="*/ 80211 w 2812716"/>
                <a:gd name="connsiteY34" fmla="*/ 39646 h 2627772"/>
                <a:gd name="connsiteX35" fmla="*/ 58821 w 2812716"/>
                <a:gd name="connsiteY35" fmla="*/ 2214 h 2627772"/>
                <a:gd name="connsiteX36" fmla="*/ 0 w 2812716"/>
                <a:gd name="connsiteY36" fmla="*/ 7562 h 2627772"/>
                <a:gd name="connsiteX0" fmla="*/ 2812716 w 2812716"/>
                <a:gd name="connsiteY0" fmla="*/ 2627772 h 2627772"/>
                <a:gd name="connsiteX1" fmla="*/ 2769937 w 2812716"/>
                <a:gd name="connsiteY1" fmla="*/ 2376446 h 2627772"/>
                <a:gd name="connsiteX2" fmla="*/ 2721811 w 2812716"/>
                <a:gd name="connsiteY2" fmla="*/ 2216025 h 2627772"/>
                <a:gd name="connsiteX3" fmla="*/ 2561390 w 2812716"/>
                <a:gd name="connsiteY3" fmla="*/ 2210678 h 2627772"/>
                <a:gd name="connsiteX4" fmla="*/ 2475832 w 2812716"/>
                <a:gd name="connsiteY4" fmla="*/ 2210678 h 2627772"/>
                <a:gd name="connsiteX5" fmla="*/ 2411663 w 2812716"/>
                <a:gd name="connsiteY5" fmla="*/ 2178593 h 2627772"/>
                <a:gd name="connsiteX6" fmla="*/ 2304716 w 2812716"/>
                <a:gd name="connsiteY6" fmla="*/ 2157204 h 2627772"/>
                <a:gd name="connsiteX7" fmla="*/ 2224506 w 2812716"/>
                <a:gd name="connsiteY7" fmla="*/ 2125120 h 2627772"/>
                <a:gd name="connsiteX8" fmla="*/ 2138948 w 2812716"/>
                <a:gd name="connsiteY8" fmla="*/ 2055604 h 2627772"/>
                <a:gd name="connsiteX9" fmla="*/ 2064084 w 2812716"/>
                <a:gd name="connsiteY9" fmla="*/ 2007478 h 2627772"/>
                <a:gd name="connsiteX10" fmla="*/ 1983874 w 2812716"/>
                <a:gd name="connsiteY10" fmla="*/ 1959351 h 2627772"/>
                <a:gd name="connsiteX11" fmla="*/ 1850190 w 2812716"/>
                <a:gd name="connsiteY11" fmla="*/ 1916572 h 2627772"/>
                <a:gd name="connsiteX12" fmla="*/ 1780674 w 2812716"/>
                <a:gd name="connsiteY12" fmla="*/ 1911225 h 2627772"/>
                <a:gd name="connsiteX13" fmla="*/ 1641642 w 2812716"/>
                <a:gd name="connsiteY13" fmla="*/ 1884488 h 2627772"/>
                <a:gd name="connsiteX14" fmla="*/ 1582821 w 2812716"/>
                <a:gd name="connsiteY14" fmla="*/ 1852404 h 2627772"/>
                <a:gd name="connsiteX15" fmla="*/ 1545390 w 2812716"/>
                <a:gd name="connsiteY15" fmla="*/ 1820320 h 2627772"/>
                <a:gd name="connsiteX16" fmla="*/ 1540042 w 2812716"/>
                <a:gd name="connsiteY16" fmla="*/ 1766846 h 2627772"/>
                <a:gd name="connsiteX17" fmla="*/ 1518653 w 2812716"/>
                <a:gd name="connsiteY17" fmla="*/ 1606425 h 2627772"/>
                <a:gd name="connsiteX18" fmla="*/ 1470527 w 2812716"/>
                <a:gd name="connsiteY18" fmla="*/ 1552951 h 2627772"/>
                <a:gd name="connsiteX19" fmla="*/ 1395663 w 2812716"/>
                <a:gd name="connsiteY19" fmla="*/ 1515520 h 2627772"/>
                <a:gd name="connsiteX20" fmla="*/ 1331495 w 2812716"/>
                <a:gd name="connsiteY20" fmla="*/ 1408572 h 2627772"/>
                <a:gd name="connsiteX21" fmla="*/ 1272674 w 2812716"/>
                <a:gd name="connsiteY21" fmla="*/ 1183983 h 2627772"/>
                <a:gd name="connsiteX22" fmla="*/ 1224548 w 2812716"/>
                <a:gd name="connsiteY22" fmla="*/ 1087730 h 2627772"/>
                <a:gd name="connsiteX23" fmla="*/ 1128295 w 2812716"/>
                <a:gd name="connsiteY23" fmla="*/ 1023562 h 2627772"/>
                <a:gd name="connsiteX24" fmla="*/ 962527 w 2812716"/>
                <a:gd name="connsiteY24" fmla="*/ 873836 h 2627772"/>
                <a:gd name="connsiteX25" fmla="*/ 737937 w 2812716"/>
                <a:gd name="connsiteY25" fmla="*/ 611814 h 2627772"/>
                <a:gd name="connsiteX26" fmla="*/ 636337 w 2812716"/>
                <a:gd name="connsiteY26" fmla="*/ 526257 h 2627772"/>
                <a:gd name="connsiteX27" fmla="*/ 534737 w 2812716"/>
                <a:gd name="connsiteY27" fmla="*/ 456741 h 2627772"/>
                <a:gd name="connsiteX28" fmla="*/ 401053 w 2812716"/>
                <a:gd name="connsiteY28" fmla="*/ 381878 h 2627772"/>
                <a:gd name="connsiteX29" fmla="*/ 278063 w 2812716"/>
                <a:gd name="connsiteY29" fmla="*/ 317709 h 2627772"/>
                <a:gd name="connsiteX30" fmla="*/ 213895 w 2812716"/>
                <a:gd name="connsiteY30" fmla="*/ 296320 h 2627772"/>
                <a:gd name="connsiteX31" fmla="*/ 160421 w 2812716"/>
                <a:gd name="connsiteY31" fmla="*/ 253541 h 2627772"/>
                <a:gd name="connsiteX32" fmla="*/ 96253 w 2812716"/>
                <a:gd name="connsiteY32" fmla="*/ 210762 h 2627772"/>
                <a:gd name="connsiteX33" fmla="*/ 90906 w 2812716"/>
                <a:gd name="connsiteY33" fmla="*/ 157288 h 2627772"/>
                <a:gd name="connsiteX34" fmla="*/ 80211 w 2812716"/>
                <a:gd name="connsiteY34" fmla="*/ 39646 h 2627772"/>
                <a:gd name="connsiteX35" fmla="*/ 58821 w 2812716"/>
                <a:gd name="connsiteY35" fmla="*/ 2214 h 2627772"/>
                <a:gd name="connsiteX36" fmla="*/ 0 w 2812716"/>
                <a:gd name="connsiteY36" fmla="*/ 7562 h 262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12716" h="2627772">
                  <a:moveTo>
                    <a:pt x="2812716" y="2627772"/>
                  </a:moveTo>
                  <a:cubicBezTo>
                    <a:pt x="2809596" y="2596579"/>
                    <a:pt x="2785088" y="2445070"/>
                    <a:pt x="2769937" y="2376446"/>
                  </a:cubicBezTo>
                  <a:cubicBezTo>
                    <a:pt x="2754786" y="2307822"/>
                    <a:pt x="2756569" y="2243653"/>
                    <a:pt x="2721811" y="2216025"/>
                  </a:cubicBezTo>
                  <a:cubicBezTo>
                    <a:pt x="2687053" y="2188397"/>
                    <a:pt x="2602386" y="2211569"/>
                    <a:pt x="2561390" y="2210678"/>
                  </a:cubicBezTo>
                  <a:cubicBezTo>
                    <a:pt x="2520394" y="2209787"/>
                    <a:pt x="2500786" y="2216025"/>
                    <a:pt x="2475832" y="2210678"/>
                  </a:cubicBezTo>
                  <a:cubicBezTo>
                    <a:pt x="2450878" y="2205331"/>
                    <a:pt x="2440182" y="2187505"/>
                    <a:pt x="2411663" y="2178593"/>
                  </a:cubicBezTo>
                  <a:cubicBezTo>
                    <a:pt x="2383144" y="2169681"/>
                    <a:pt x="2335909" y="2166116"/>
                    <a:pt x="2304716" y="2157204"/>
                  </a:cubicBezTo>
                  <a:cubicBezTo>
                    <a:pt x="2273523" y="2148292"/>
                    <a:pt x="2252134" y="2142053"/>
                    <a:pt x="2224506" y="2125120"/>
                  </a:cubicBezTo>
                  <a:cubicBezTo>
                    <a:pt x="2196878" y="2108187"/>
                    <a:pt x="2165685" y="2075211"/>
                    <a:pt x="2138948" y="2055604"/>
                  </a:cubicBezTo>
                  <a:cubicBezTo>
                    <a:pt x="2112211" y="2035997"/>
                    <a:pt x="2089930" y="2023520"/>
                    <a:pt x="2064084" y="2007478"/>
                  </a:cubicBezTo>
                  <a:cubicBezTo>
                    <a:pt x="2038238" y="1991436"/>
                    <a:pt x="2019523" y="1974502"/>
                    <a:pt x="1983874" y="1959351"/>
                  </a:cubicBezTo>
                  <a:cubicBezTo>
                    <a:pt x="1948225" y="1944200"/>
                    <a:pt x="1884057" y="1924593"/>
                    <a:pt x="1850190" y="1916572"/>
                  </a:cubicBezTo>
                  <a:cubicBezTo>
                    <a:pt x="1816323" y="1908551"/>
                    <a:pt x="1815432" y="1916572"/>
                    <a:pt x="1780674" y="1911225"/>
                  </a:cubicBezTo>
                  <a:cubicBezTo>
                    <a:pt x="1745916" y="1905878"/>
                    <a:pt x="1674617" y="1894291"/>
                    <a:pt x="1641642" y="1884488"/>
                  </a:cubicBezTo>
                  <a:cubicBezTo>
                    <a:pt x="1608667" y="1874685"/>
                    <a:pt x="1598863" y="1863099"/>
                    <a:pt x="1582821" y="1852404"/>
                  </a:cubicBezTo>
                  <a:cubicBezTo>
                    <a:pt x="1566779" y="1841709"/>
                    <a:pt x="1552520" y="1834579"/>
                    <a:pt x="1545390" y="1820320"/>
                  </a:cubicBezTo>
                  <a:cubicBezTo>
                    <a:pt x="1538260" y="1806061"/>
                    <a:pt x="1544498" y="1802495"/>
                    <a:pt x="1540042" y="1766846"/>
                  </a:cubicBezTo>
                  <a:cubicBezTo>
                    <a:pt x="1535586" y="1731197"/>
                    <a:pt x="1530239" y="1642074"/>
                    <a:pt x="1518653" y="1606425"/>
                  </a:cubicBezTo>
                  <a:cubicBezTo>
                    <a:pt x="1507067" y="1570776"/>
                    <a:pt x="1491025" y="1568102"/>
                    <a:pt x="1470527" y="1552951"/>
                  </a:cubicBezTo>
                  <a:cubicBezTo>
                    <a:pt x="1450029" y="1537800"/>
                    <a:pt x="1418835" y="1539583"/>
                    <a:pt x="1395663" y="1515520"/>
                  </a:cubicBezTo>
                  <a:cubicBezTo>
                    <a:pt x="1372491" y="1491457"/>
                    <a:pt x="1351993" y="1463828"/>
                    <a:pt x="1331495" y="1408572"/>
                  </a:cubicBezTo>
                  <a:cubicBezTo>
                    <a:pt x="1310997" y="1353316"/>
                    <a:pt x="1290499" y="1237457"/>
                    <a:pt x="1272674" y="1183983"/>
                  </a:cubicBezTo>
                  <a:cubicBezTo>
                    <a:pt x="1254849" y="1130509"/>
                    <a:pt x="1248611" y="1114467"/>
                    <a:pt x="1224548" y="1087730"/>
                  </a:cubicBezTo>
                  <a:cubicBezTo>
                    <a:pt x="1200485" y="1060993"/>
                    <a:pt x="1171965" y="1059211"/>
                    <a:pt x="1128295" y="1023562"/>
                  </a:cubicBezTo>
                  <a:cubicBezTo>
                    <a:pt x="1084625" y="987913"/>
                    <a:pt x="1027587" y="942461"/>
                    <a:pt x="962527" y="873836"/>
                  </a:cubicBezTo>
                  <a:cubicBezTo>
                    <a:pt x="897467" y="805211"/>
                    <a:pt x="792302" y="669744"/>
                    <a:pt x="737937" y="611814"/>
                  </a:cubicBezTo>
                  <a:cubicBezTo>
                    <a:pt x="683572" y="553884"/>
                    <a:pt x="670204" y="552102"/>
                    <a:pt x="636337" y="526257"/>
                  </a:cubicBezTo>
                  <a:cubicBezTo>
                    <a:pt x="602470" y="500412"/>
                    <a:pt x="573951" y="480804"/>
                    <a:pt x="534737" y="456741"/>
                  </a:cubicBezTo>
                  <a:cubicBezTo>
                    <a:pt x="495523" y="432678"/>
                    <a:pt x="443832" y="405050"/>
                    <a:pt x="401053" y="381878"/>
                  </a:cubicBezTo>
                  <a:cubicBezTo>
                    <a:pt x="358274" y="358706"/>
                    <a:pt x="309256" y="331969"/>
                    <a:pt x="278063" y="317709"/>
                  </a:cubicBezTo>
                  <a:cubicBezTo>
                    <a:pt x="246870" y="303449"/>
                    <a:pt x="233502" y="307015"/>
                    <a:pt x="213895" y="296320"/>
                  </a:cubicBezTo>
                  <a:cubicBezTo>
                    <a:pt x="194288" y="285625"/>
                    <a:pt x="180028" y="267801"/>
                    <a:pt x="160421" y="253541"/>
                  </a:cubicBezTo>
                  <a:cubicBezTo>
                    <a:pt x="140814" y="239281"/>
                    <a:pt x="107839" y="226804"/>
                    <a:pt x="96253" y="210762"/>
                  </a:cubicBezTo>
                  <a:cubicBezTo>
                    <a:pt x="84667" y="194720"/>
                    <a:pt x="93580" y="185807"/>
                    <a:pt x="90906" y="157288"/>
                  </a:cubicBezTo>
                  <a:cubicBezTo>
                    <a:pt x="88232" y="128769"/>
                    <a:pt x="85558" y="65492"/>
                    <a:pt x="80211" y="39646"/>
                  </a:cubicBezTo>
                  <a:cubicBezTo>
                    <a:pt x="74864" y="13800"/>
                    <a:pt x="72189" y="7561"/>
                    <a:pt x="58821" y="2214"/>
                  </a:cubicBezTo>
                  <a:cubicBezTo>
                    <a:pt x="45453" y="-3133"/>
                    <a:pt x="22726" y="2214"/>
                    <a:pt x="0" y="7562"/>
                  </a:cubicBezTo>
                </a:path>
              </a:pathLst>
            </a:custGeom>
            <a:noFill/>
            <a:ln w="635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7" name="Полилиния 306"/>
            <p:cNvSpPr/>
            <p:nvPr/>
          </p:nvSpPr>
          <p:spPr>
            <a:xfrm>
              <a:off x="17822239" y="-5011521"/>
              <a:ext cx="1601038" cy="4432968"/>
            </a:xfrm>
            <a:custGeom>
              <a:avLst/>
              <a:gdLst>
                <a:gd name="connsiteX0" fmla="*/ 1561892 w 1601038"/>
                <a:gd name="connsiteY0" fmla="*/ 0 h 4432968"/>
                <a:gd name="connsiteX1" fmla="*/ 1465639 w 1601038"/>
                <a:gd name="connsiteY1" fmla="*/ 176463 h 4432968"/>
                <a:gd name="connsiteX2" fmla="*/ 1454945 w 1601038"/>
                <a:gd name="connsiteY2" fmla="*/ 288758 h 4432968"/>
                <a:gd name="connsiteX3" fmla="*/ 1561892 w 1601038"/>
                <a:gd name="connsiteY3" fmla="*/ 502653 h 4432968"/>
                <a:gd name="connsiteX4" fmla="*/ 1599323 w 1601038"/>
                <a:gd name="connsiteY4" fmla="*/ 636337 h 4432968"/>
                <a:gd name="connsiteX5" fmla="*/ 1513766 w 1601038"/>
                <a:gd name="connsiteY5" fmla="*/ 727242 h 4432968"/>
                <a:gd name="connsiteX6" fmla="*/ 1283829 w 1601038"/>
                <a:gd name="connsiteY6" fmla="*/ 941137 h 4432968"/>
                <a:gd name="connsiteX7" fmla="*/ 1144797 w 1601038"/>
                <a:gd name="connsiteY7" fmla="*/ 1138990 h 4432968"/>
                <a:gd name="connsiteX8" fmla="*/ 1102018 w 1601038"/>
                <a:gd name="connsiteY8" fmla="*/ 1240590 h 4432968"/>
                <a:gd name="connsiteX9" fmla="*/ 1102018 w 1601038"/>
                <a:gd name="connsiteY9" fmla="*/ 1401011 h 4432968"/>
                <a:gd name="connsiteX10" fmla="*/ 1069934 w 1601038"/>
                <a:gd name="connsiteY10" fmla="*/ 1481221 h 4432968"/>
                <a:gd name="connsiteX11" fmla="*/ 984376 w 1601038"/>
                <a:gd name="connsiteY11" fmla="*/ 1625600 h 4432968"/>
                <a:gd name="connsiteX12" fmla="*/ 952292 w 1601038"/>
                <a:gd name="connsiteY12" fmla="*/ 1812758 h 4432968"/>
                <a:gd name="connsiteX13" fmla="*/ 914860 w 1601038"/>
                <a:gd name="connsiteY13" fmla="*/ 2026653 h 4432968"/>
                <a:gd name="connsiteX14" fmla="*/ 759787 w 1601038"/>
                <a:gd name="connsiteY14" fmla="*/ 2342147 h 4432968"/>
                <a:gd name="connsiteX15" fmla="*/ 594018 w 1601038"/>
                <a:gd name="connsiteY15" fmla="*/ 2748547 h 4432968"/>
                <a:gd name="connsiteX16" fmla="*/ 348039 w 1601038"/>
                <a:gd name="connsiteY16" fmla="*/ 3154947 h 4432968"/>
                <a:gd name="connsiteX17" fmla="*/ 75323 w 1601038"/>
                <a:gd name="connsiteY17" fmla="*/ 3668295 h 4432968"/>
                <a:gd name="connsiteX18" fmla="*/ 11155 w 1601038"/>
                <a:gd name="connsiteY18" fmla="*/ 3898232 h 4432968"/>
                <a:gd name="connsiteX19" fmla="*/ 460 w 1601038"/>
                <a:gd name="connsiteY19" fmla="*/ 4267200 h 4432968"/>
                <a:gd name="connsiteX20" fmla="*/ 16502 w 1601038"/>
                <a:gd name="connsiteY20" fmla="*/ 4342063 h 4432968"/>
                <a:gd name="connsiteX21" fmla="*/ 91366 w 1601038"/>
                <a:gd name="connsiteY21" fmla="*/ 4432968 h 443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01038" h="4432968">
                  <a:moveTo>
                    <a:pt x="1561892" y="0"/>
                  </a:moveTo>
                  <a:cubicBezTo>
                    <a:pt x="1522677" y="64168"/>
                    <a:pt x="1483463" y="128337"/>
                    <a:pt x="1465639" y="176463"/>
                  </a:cubicBezTo>
                  <a:cubicBezTo>
                    <a:pt x="1447814" y="224589"/>
                    <a:pt x="1438903" y="234393"/>
                    <a:pt x="1454945" y="288758"/>
                  </a:cubicBezTo>
                  <a:cubicBezTo>
                    <a:pt x="1470987" y="343123"/>
                    <a:pt x="1537829" y="444723"/>
                    <a:pt x="1561892" y="502653"/>
                  </a:cubicBezTo>
                  <a:cubicBezTo>
                    <a:pt x="1585955" y="560583"/>
                    <a:pt x="1607344" y="598906"/>
                    <a:pt x="1599323" y="636337"/>
                  </a:cubicBezTo>
                  <a:cubicBezTo>
                    <a:pt x="1591302" y="673769"/>
                    <a:pt x="1566348" y="676442"/>
                    <a:pt x="1513766" y="727242"/>
                  </a:cubicBezTo>
                  <a:cubicBezTo>
                    <a:pt x="1461184" y="778042"/>
                    <a:pt x="1345324" y="872512"/>
                    <a:pt x="1283829" y="941137"/>
                  </a:cubicBezTo>
                  <a:cubicBezTo>
                    <a:pt x="1222334" y="1009762"/>
                    <a:pt x="1175099" y="1089081"/>
                    <a:pt x="1144797" y="1138990"/>
                  </a:cubicBezTo>
                  <a:cubicBezTo>
                    <a:pt x="1114495" y="1188899"/>
                    <a:pt x="1109148" y="1196920"/>
                    <a:pt x="1102018" y="1240590"/>
                  </a:cubicBezTo>
                  <a:cubicBezTo>
                    <a:pt x="1094888" y="1284260"/>
                    <a:pt x="1107365" y="1360906"/>
                    <a:pt x="1102018" y="1401011"/>
                  </a:cubicBezTo>
                  <a:cubicBezTo>
                    <a:pt x="1096671" y="1441116"/>
                    <a:pt x="1089541" y="1443790"/>
                    <a:pt x="1069934" y="1481221"/>
                  </a:cubicBezTo>
                  <a:cubicBezTo>
                    <a:pt x="1050327" y="1518652"/>
                    <a:pt x="1003983" y="1570344"/>
                    <a:pt x="984376" y="1625600"/>
                  </a:cubicBezTo>
                  <a:cubicBezTo>
                    <a:pt x="964769" y="1680856"/>
                    <a:pt x="963878" y="1745916"/>
                    <a:pt x="952292" y="1812758"/>
                  </a:cubicBezTo>
                  <a:cubicBezTo>
                    <a:pt x="940706" y="1879600"/>
                    <a:pt x="946944" y="1938422"/>
                    <a:pt x="914860" y="2026653"/>
                  </a:cubicBezTo>
                  <a:cubicBezTo>
                    <a:pt x="882776" y="2114884"/>
                    <a:pt x="813261" y="2221831"/>
                    <a:pt x="759787" y="2342147"/>
                  </a:cubicBezTo>
                  <a:cubicBezTo>
                    <a:pt x="706313" y="2462463"/>
                    <a:pt x="662643" y="2613080"/>
                    <a:pt x="594018" y="2748547"/>
                  </a:cubicBezTo>
                  <a:cubicBezTo>
                    <a:pt x="525393" y="2884014"/>
                    <a:pt x="434488" y="3001656"/>
                    <a:pt x="348039" y="3154947"/>
                  </a:cubicBezTo>
                  <a:cubicBezTo>
                    <a:pt x="261590" y="3308238"/>
                    <a:pt x="131470" y="3544414"/>
                    <a:pt x="75323" y="3668295"/>
                  </a:cubicBezTo>
                  <a:cubicBezTo>
                    <a:pt x="19176" y="3792176"/>
                    <a:pt x="23632" y="3798415"/>
                    <a:pt x="11155" y="3898232"/>
                  </a:cubicBezTo>
                  <a:cubicBezTo>
                    <a:pt x="-1322" y="3998049"/>
                    <a:pt x="-431" y="4193228"/>
                    <a:pt x="460" y="4267200"/>
                  </a:cubicBezTo>
                  <a:cubicBezTo>
                    <a:pt x="1351" y="4341172"/>
                    <a:pt x="1351" y="4314435"/>
                    <a:pt x="16502" y="4342063"/>
                  </a:cubicBezTo>
                  <a:cubicBezTo>
                    <a:pt x="31653" y="4369691"/>
                    <a:pt x="61509" y="4401329"/>
                    <a:pt x="91366" y="4432968"/>
                  </a:cubicBezTo>
                </a:path>
              </a:pathLst>
            </a:custGeom>
            <a:noFill/>
            <a:ln w="635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8" name="Полилиния 307"/>
            <p:cNvSpPr/>
            <p:nvPr/>
          </p:nvSpPr>
          <p:spPr>
            <a:xfrm>
              <a:off x="13977941" y="-2717500"/>
              <a:ext cx="3711074" cy="1941095"/>
            </a:xfrm>
            <a:custGeom>
              <a:avLst/>
              <a:gdLst>
                <a:gd name="connsiteX0" fmla="*/ 3711074 w 3711074"/>
                <a:gd name="connsiteY0" fmla="*/ 1941095 h 1941095"/>
                <a:gd name="connsiteX1" fmla="*/ 3539958 w 3711074"/>
                <a:gd name="connsiteY1" fmla="*/ 1839495 h 1941095"/>
                <a:gd name="connsiteX2" fmla="*/ 3395579 w 3711074"/>
                <a:gd name="connsiteY2" fmla="*/ 1818105 h 1941095"/>
                <a:gd name="connsiteX3" fmla="*/ 3240506 w 3711074"/>
                <a:gd name="connsiteY3" fmla="*/ 1807411 h 1941095"/>
                <a:gd name="connsiteX4" fmla="*/ 3069390 w 3711074"/>
                <a:gd name="connsiteY4" fmla="*/ 1721853 h 1941095"/>
                <a:gd name="connsiteX5" fmla="*/ 2834106 w 3711074"/>
                <a:gd name="connsiteY5" fmla="*/ 1668379 h 1941095"/>
                <a:gd name="connsiteX6" fmla="*/ 2732506 w 3711074"/>
                <a:gd name="connsiteY6" fmla="*/ 1614905 h 1941095"/>
                <a:gd name="connsiteX7" fmla="*/ 2625558 w 3711074"/>
                <a:gd name="connsiteY7" fmla="*/ 1572126 h 1941095"/>
                <a:gd name="connsiteX8" fmla="*/ 2540000 w 3711074"/>
                <a:gd name="connsiteY8" fmla="*/ 1513305 h 1941095"/>
                <a:gd name="connsiteX9" fmla="*/ 2417011 w 3711074"/>
                <a:gd name="connsiteY9" fmla="*/ 1513305 h 1941095"/>
                <a:gd name="connsiteX10" fmla="*/ 2320758 w 3711074"/>
                <a:gd name="connsiteY10" fmla="*/ 1518653 h 1941095"/>
                <a:gd name="connsiteX11" fmla="*/ 2085474 w 3711074"/>
                <a:gd name="connsiteY11" fmla="*/ 1310105 h 1941095"/>
                <a:gd name="connsiteX12" fmla="*/ 2015958 w 3711074"/>
                <a:gd name="connsiteY12" fmla="*/ 1267326 h 1941095"/>
                <a:gd name="connsiteX13" fmla="*/ 1882274 w 3711074"/>
                <a:gd name="connsiteY13" fmla="*/ 1213853 h 1941095"/>
                <a:gd name="connsiteX14" fmla="*/ 1630948 w 3711074"/>
                <a:gd name="connsiteY14" fmla="*/ 860926 h 1941095"/>
                <a:gd name="connsiteX15" fmla="*/ 1582821 w 3711074"/>
                <a:gd name="connsiteY15" fmla="*/ 764674 h 1941095"/>
                <a:gd name="connsiteX16" fmla="*/ 1507958 w 3711074"/>
                <a:gd name="connsiteY16" fmla="*/ 604253 h 1941095"/>
                <a:gd name="connsiteX17" fmla="*/ 1475874 w 3711074"/>
                <a:gd name="connsiteY17" fmla="*/ 459874 h 1941095"/>
                <a:gd name="connsiteX18" fmla="*/ 1438443 w 3711074"/>
                <a:gd name="connsiteY18" fmla="*/ 320842 h 1941095"/>
                <a:gd name="connsiteX19" fmla="*/ 1342190 w 3711074"/>
                <a:gd name="connsiteY19" fmla="*/ 208547 h 1941095"/>
                <a:gd name="connsiteX20" fmla="*/ 1133643 w 3711074"/>
                <a:gd name="connsiteY20" fmla="*/ 144379 h 1941095"/>
                <a:gd name="connsiteX21" fmla="*/ 753979 w 3711074"/>
                <a:gd name="connsiteY21" fmla="*/ 122990 h 1941095"/>
                <a:gd name="connsiteX22" fmla="*/ 582864 w 3711074"/>
                <a:gd name="connsiteY22" fmla="*/ 122990 h 1941095"/>
                <a:gd name="connsiteX23" fmla="*/ 283411 w 3711074"/>
                <a:gd name="connsiteY23" fmla="*/ 117642 h 1941095"/>
                <a:gd name="connsiteX24" fmla="*/ 128337 w 3711074"/>
                <a:gd name="connsiteY24" fmla="*/ 106947 h 1941095"/>
                <a:gd name="connsiteX25" fmla="*/ 37432 w 3711074"/>
                <a:gd name="connsiteY25" fmla="*/ 48126 h 1941095"/>
                <a:gd name="connsiteX26" fmla="*/ 0 w 3711074"/>
                <a:gd name="connsiteY26" fmla="*/ 0 h 1941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711074" h="1941095">
                  <a:moveTo>
                    <a:pt x="3711074" y="1941095"/>
                  </a:moveTo>
                  <a:cubicBezTo>
                    <a:pt x="3651807" y="1900544"/>
                    <a:pt x="3592541" y="1859993"/>
                    <a:pt x="3539958" y="1839495"/>
                  </a:cubicBezTo>
                  <a:cubicBezTo>
                    <a:pt x="3487375" y="1818997"/>
                    <a:pt x="3445488" y="1823452"/>
                    <a:pt x="3395579" y="1818105"/>
                  </a:cubicBezTo>
                  <a:cubicBezTo>
                    <a:pt x="3345670" y="1812758"/>
                    <a:pt x="3294871" y="1823453"/>
                    <a:pt x="3240506" y="1807411"/>
                  </a:cubicBezTo>
                  <a:cubicBezTo>
                    <a:pt x="3186141" y="1791369"/>
                    <a:pt x="3137123" y="1745025"/>
                    <a:pt x="3069390" y="1721853"/>
                  </a:cubicBezTo>
                  <a:cubicBezTo>
                    <a:pt x="3001657" y="1698681"/>
                    <a:pt x="2890253" y="1686204"/>
                    <a:pt x="2834106" y="1668379"/>
                  </a:cubicBezTo>
                  <a:cubicBezTo>
                    <a:pt x="2777959" y="1650554"/>
                    <a:pt x="2767264" y="1630947"/>
                    <a:pt x="2732506" y="1614905"/>
                  </a:cubicBezTo>
                  <a:cubicBezTo>
                    <a:pt x="2697748" y="1598863"/>
                    <a:pt x="2657642" y="1589059"/>
                    <a:pt x="2625558" y="1572126"/>
                  </a:cubicBezTo>
                  <a:cubicBezTo>
                    <a:pt x="2593474" y="1555193"/>
                    <a:pt x="2574758" y="1523108"/>
                    <a:pt x="2540000" y="1513305"/>
                  </a:cubicBezTo>
                  <a:cubicBezTo>
                    <a:pt x="2505242" y="1503502"/>
                    <a:pt x="2453551" y="1512414"/>
                    <a:pt x="2417011" y="1513305"/>
                  </a:cubicBezTo>
                  <a:cubicBezTo>
                    <a:pt x="2380471" y="1514196"/>
                    <a:pt x="2376014" y="1552520"/>
                    <a:pt x="2320758" y="1518653"/>
                  </a:cubicBezTo>
                  <a:cubicBezTo>
                    <a:pt x="2265502" y="1484786"/>
                    <a:pt x="2136274" y="1351993"/>
                    <a:pt x="2085474" y="1310105"/>
                  </a:cubicBezTo>
                  <a:cubicBezTo>
                    <a:pt x="2034674" y="1268217"/>
                    <a:pt x="2049825" y="1283368"/>
                    <a:pt x="2015958" y="1267326"/>
                  </a:cubicBezTo>
                  <a:cubicBezTo>
                    <a:pt x="1982091" y="1251284"/>
                    <a:pt x="1946442" y="1281586"/>
                    <a:pt x="1882274" y="1213853"/>
                  </a:cubicBezTo>
                  <a:cubicBezTo>
                    <a:pt x="1818106" y="1146120"/>
                    <a:pt x="1680857" y="935789"/>
                    <a:pt x="1630948" y="860926"/>
                  </a:cubicBezTo>
                  <a:cubicBezTo>
                    <a:pt x="1581039" y="786063"/>
                    <a:pt x="1603319" y="807453"/>
                    <a:pt x="1582821" y="764674"/>
                  </a:cubicBezTo>
                  <a:cubicBezTo>
                    <a:pt x="1562323" y="721895"/>
                    <a:pt x="1525782" y="655053"/>
                    <a:pt x="1507958" y="604253"/>
                  </a:cubicBezTo>
                  <a:cubicBezTo>
                    <a:pt x="1490133" y="553453"/>
                    <a:pt x="1487460" y="507109"/>
                    <a:pt x="1475874" y="459874"/>
                  </a:cubicBezTo>
                  <a:cubicBezTo>
                    <a:pt x="1464288" y="412639"/>
                    <a:pt x="1460724" y="362730"/>
                    <a:pt x="1438443" y="320842"/>
                  </a:cubicBezTo>
                  <a:cubicBezTo>
                    <a:pt x="1416162" y="278954"/>
                    <a:pt x="1392990" y="237957"/>
                    <a:pt x="1342190" y="208547"/>
                  </a:cubicBezTo>
                  <a:cubicBezTo>
                    <a:pt x="1291390" y="179137"/>
                    <a:pt x="1231678" y="158638"/>
                    <a:pt x="1133643" y="144379"/>
                  </a:cubicBezTo>
                  <a:cubicBezTo>
                    <a:pt x="1035608" y="130120"/>
                    <a:pt x="845775" y="126555"/>
                    <a:pt x="753979" y="122990"/>
                  </a:cubicBezTo>
                  <a:cubicBezTo>
                    <a:pt x="662183" y="119425"/>
                    <a:pt x="582864" y="122990"/>
                    <a:pt x="582864" y="122990"/>
                  </a:cubicBezTo>
                  <a:lnTo>
                    <a:pt x="283411" y="117642"/>
                  </a:lnTo>
                  <a:cubicBezTo>
                    <a:pt x="207657" y="114968"/>
                    <a:pt x="169333" y="118533"/>
                    <a:pt x="128337" y="106947"/>
                  </a:cubicBezTo>
                  <a:cubicBezTo>
                    <a:pt x="87340" y="95361"/>
                    <a:pt x="58821" y="65950"/>
                    <a:pt x="37432" y="48126"/>
                  </a:cubicBezTo>
                  <a:cubicBezTo>
                    <a:pt x="16043" y="30302"/>
                    <a:pt x="8021" y="15151"/>
                    <a:pt x="0" y="0"/>
                  </a:cubicBezTo>
                </a:path>
              </a:pathLst>
            </a:custGeom>
            <a:noFill/>
            <a:ln w="635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9" name="Полилиния 308"/>
            <p:cNvSpPr/>
            <p:nvPr/>
          </p:nvSpPr>
          <p:spPr>
            <a:xfrm>
              <a:off x="16742531" y="-573205"/>
              <a:ext cx="2102556" cy="2368884"/>
            </a:xfrm>
            <a:custGeom>
              <a:avLst/>
              <a:gdLst>
                <a:gd name="connsiteX0" fmla="*/ 1181768 w 2102556"/>
                <a:gd name="connsiteY0" fmla="*/ 0 h 2368884"/>
                <a:gd name="connsiteX1" fmla="*/ 1310105 w 2102556"/>
                <a:gd name="connsiteY1" fmla="*/ 144379 h 2368884"/>
                <a:gd name="connsiteX2" fmla="*/ 1347537 w 2102556"/>
                <a:gd name="connsiteY2" fmla="*/ 240631 h 2368884"/>
                <a:gd name="connsiteX3" fmla="*/ 1433095 w 2102556"/>
                <a:gd name="connsiteY3" fmla="*/ 320842 h 2368884"/>
                <a:gd name="connsiteX4" fmla="*/ 1502610 w 2102556"/>
                <a:gd name="connsiteY4" fmla="*/ 385010 h 2368884"/>
                <a:gd name="connsiteX5" fmla="*/ 1577474 w 2102556"/>
                <a:gd name="connsiteY5" fmla="*/ 454526 h 2368884"/>
                <a:gd name="connsiteX6" fmla="*/ 1689768 w 2102556"/>
                <a:gd name="connsiteY6" fmla="*/ 491958 h 2368884"/>
                <a:gd name="connsiteX7" fmla="*/ 1780674 w 2102556"/>
                <a:gd name="connsiteY7" fmla="*/ 524042 h 2368884"/>
                <a:gd name="connsiteX8" fmla="*/ 1844842 w 2102556"/>
                <a:gd name="connsiteY8" fmla="*/ 561474 h 2368884"/>
                <a:gd name="connsiteX9" fmla="*/ 1919705 w 2102556"/>
                <a:gd name="connsiteY9" fmla="*/ 657726 h 2368884"/>
                <a:gd name="connsiteX10" fmla="*/ 1941095 w 2102556"/>
                <a:gd name="connsiteY10" fmla="*/ 823495 h 2368884"/>
                <a:gd name="connsiteX11" fmla="*/ 1951789 w 2102556"/>
                <a:gd name="connsiteY11" fmla="*/ 909052 h 2368884"/>
                <a:gd name="connsiteX12" fmla="*/ 1983874 w 2102556"/>
                <a:gd name="connsiteY12" fmla="*/ 983916 h 2368884"/>
                <a:gd name="connsiteX13" fmla="*/ 2015958 w 2102556"/>
                <a:gd name="connsiteY13" fmla="*/ 1016000 h 2368884"/>
                <a:gd name="connsiteX14" fmla="*/ 2032000 w 2102556"/>
                <a:gd name="connsiteY14" fmla="*/ 1090863 h 2368884"/>
                <a:gd name="connsiteX15" fmla="*/ 2037347 w 2102556"/>
                <a:gd name="connsiteY15" fmla="*/ 1138989 h 2368884"/>
                <a:gd name="connsiteX16" fmla="*/ 2096168 w 2102556"/>
                <a:gd name="connsiteY16" fmla="*/ 1187116 h 2368884"/>
                <a:gd name="connsiteX17" fmla="*/ 2096168 w 2102556"/>
                <a:gd name="connsiteY17" fmla="*/ 1245937 h 2368884"/>
                <a:gd name="connsiteX18" fmla="*/ 2053389 w 2102556"/>
                <a:gd name="connsiteY18" fmla="*/ 1326147 h 2368884"/>
                <a:gd name="connsiteX19" fmla="*/ 1999916 w 2102556"/>
                <a:gd name="connsiteY19" fmla="*/ 1417052 h 2368884"/>
                <a:gd name="connsiteX20" fmla="*/ 1973179 w 2102556"/>
                <a:gd name="connsiteY20" fmla="*/ 1497263 h 2368884"/>
                <a:gd name="connsiteX21" fmla="*/ 1973179 w 2102556"/>
                <a:gd name="connsiteY21" fmla="*/ 1550737 h 2368884"/>
                <a:gd name="connsiteX22" fmla="*/ 1898316 w 2102556"/>
                <a:gd name="connsiteY22" fmla="*/ 1604210 h 2368884"/>
                <a:gd name="connsiteX23" fmla="*/ 1855537 w 2102556"/>
                <a:gd name="connsiteY23" fmla="*/ 1663031 h 2368884"/>
                <a:gd name="connsiteX24" fmla="*/ 1764631 w 2102556"/>
                <a:gd name="connsiteY24" fmla="*/ 1732547 h 2368884"/>
                <a:gd name="connsiteX25" fmla="*/ 1716505 w 2102556"/>
                <a:gd name="connsiteY25" fmla="*/ 1775326 h 2368884"/>
                <a:gd name="connsiteX26" fmla="*/ 1695116 w 2102556"/>
                <a:gd name="connsiteY26" fmla="*/ 1850189 h 2368884"/>
                <a:gd name="connsiteX27" fmla="*/ 1657684 w 2102556"/>
                <a:gd name="connsiteY27" fmla="*/ 1876926 h 2368884"/>
                <a:gd name="connsiteX28" fmla="*/ 1550737 w 2102556"/>
                <a:gd name="connsiteY28" fmla="*/ 1898316 h 2368884"/>
                <a:gd name="connsiteX29" fmla="*/ 1384968 w 2102556"/>
                <a:gd name="connsiteY29" fmla="*/ 1957137 h 2368884"/>
                <a:gd name="connsiteX30" fmla="*/ 1331495 w 2102556"/>
                <a:gd name="connsiteY30" fmla="*/ 1989221 h 2368884"/>
                <a:gd name="connsiteX31" fmla="*/ 1331495 w 2102556"/>
                <a:gd name="connsiteY31" fmla="*/ 2032000 h 2368884"/>
                <a:gd name="connsiteX32" fmla="*/ 1336842 w 2102556"/>
                <a:gd name="connsiteY32" fmla="*/ 2096168 h 2368884"/>
                <a:gd name="connsiteX33" fmla="*/ 1294063 w 2102556"/>
                <a:gd name="connsiteY33" fmla="*/ 2160337 h 2368884"/>
                <a:gd name="connsiteX34" fmla="*/ 1245937 w 2102556"/>
                <a:gd name="connsiteY34" fmla="*/ 2203116 h 2368884"/>
                <a:gd name="connsiteX35" fmla="*/ 1144337 w 2102556"/>
                <a:gd name="connsiteY35" fmla="*/ 2219158 h 2368884"/>
                <a:gd name="connsiteX36" fmla="*/ 1074821 w 2102556"/>
                <a:gd name="connsiteY36" fmla="*/ 2256589 h 2368884"/>
                <a:gd name="connsiteX37" fmla="*/ 1042737 w 2102556"/>
                <a:gd name="connsiteY37" fmla="*/ 2294021 h 2368884"/>
                <a:gd name="connsiteX38" fmla="*/ 989263 w 2102556"/>
                <a:gd name="connsiteY38" fmla="*/ 2315410 h 2368884"/>
                <a:gd name="connsiteX39" fmla="*/ 930442 w 2102556"/>
                <a:gd name="connsiteY39" fmla="*/ 2320758 h 2368884"/>
                <a:gd name="connsiteX40" fmla="*/ 876968 w 2102556"/>
                <a:gd name="connsiteY40" fmla="*/ 2347495 h 2368884"/>
                <a:gd name="connsiteX41" fmla="*/ 812800 w 2102556"/>
                <a:gd name="connsiteY41" fmla="*/ 2358189 h 2368884"/>
                <a:gd name="connsiteX42" fmla="*/ 657726 w 2102556"/>
                <a:gd name="connsiteY42" fmla="*/ 2320758 h 2368884"/>
                <a:gd name="connsiteX43" fmla="*/ 529389 w 2102556"/>
                <a:gd name="connsiteY43" fmla="*/ 2315410 h 2368884"/>
                <a:gd name="connsiteX44" fmla="*/ 465221 w 2102556"/>
                <a:gd name="connsiteY44" fmla="*/ 2331452 h 2368884"/>
                <a:gd name="connsiteX45" fmla="*/ 374316 w 2102556"/>
                <a:gd name="connsiteY45" fmla="*/ 2347495 h 2368884"/>
                <a:gd name="connsiteX46" fmla="*/ 272716 w 2102556"/>
                <a:gd name="connsiteY46" fmla="*/ 2368884 h 2368884"/>
                <a:gd name="connsiteX47" fmla="*/ 197853 w 2102556"/>
                <a:gd name="connsiteY47" fmla="*/ 2368884 h 2368884"/>
                <a:gd name="connsiteX48" fmla="*/ 176463 w 2102556"/>
                <a:gd name="connsiteY48" fmla="*/ 2347495 h 2368884"/>
                <a:gd name="connsiteX49" fmla="*/ 176463 w 2102556"/>
                <a:gd name="connsiteY49" fmla="*/ 2304716 h 2368884"/>
                <a:gd name="connsiteX50" fmla="*/ 155074 w 2102556"/>
                <a:gd name="connsiteY50" fmla="*/ 2261937 h 2368884"/>
                <a:gd name="connsiteX51" fmla="*/ 139031 w 2102556"/>
                <a:gd name="connsiteY51" fmla="*/ 2256589 h 2368884"/>
                <a:gd name="connsiteX52" fmla="*/ 117642 w 2102556"/>
                <a:gd name="connsiteY52" fmla="*/ 2213810 h 2368884"/>
                <a:gd name="connsiteX53" fmla="*/ 144379 w 2102556"/>
                <a:gd name="connsiteY53" fmla="*/ 2171031 h 2368884"/>
                <a:gd name="connsiteX54" fmla="*/ 160421 w 2102556"/>
                <a:gd name="connsiteY54" fmla="*/ 2133600 h 2368884"/>
                <a:gd name="connsiteX55" fmla="*/ 144379 w 2102556"/>
                <a:gd name="connsiteY55" fmla="*/ 2106863 h 2368884"/>
                <a:gd name="connsiteX56" fmla="*/ 101600 w 2102556"/>
                <a:gd name="connsiteY56" fmla="*/ 2080126 h 2368884"/>
                <a:gd name="connsiteX57" fmla="*/ 69516 w 2102556"/>
                <a:gd name="connsiteY57" fmla="*/ 2015958 h 2368884"/>
                <a:gd name="connsiteX58" fmla="*/ 48126 w 2102556"/>
                <a:gd name="connsiteY58" fmla="*/ 1930400 h 2368884"/>
                <a:gd name="connsiteX59" fmla="*/ 0 w 2102556"/>
                <a:gd name="connsiteY59" fmla="*/ 1876926 h 236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102556" h="2368884">
                  <a:moveTo>
                    <a:pt x="1181768" y="0"/>
                  </a:moveTo>
                  <a:cubicBezTo>
                    <a:pt x="1232122" y="52137"/>
                    <a:pt x="1282477" y="104274"/>
                    <a:pt x="1310105" y="144379"/>
                  </a:cubicBezTo>
                  <a:cubicBezTo>
                    <a:pt x="1337733" y="184484"/>
                    <a:pt x="1327039" y="211221"/>
                    <a:pt x="1347537" y="240631"/>
                  </a:cubicBezTo>
                  <a:cubicBezTo>
                    <a:pt x="1368035" y="270042"/>
                    <a:pt x="1433095" y="320842"/>
                    <a:pt x="1433095" y="320842"/>
                  </a:cubicBezTo>
                  <a:lnTo>
                    <a:pt x="1502610" y="385010"/>
                  </a:lnTo>
                  <a:cubicBezTo>
                    <a:pt x="1526673" y="407291"/>
                    <a:pt x="1546281" y="436701"/>
                    <a:pt x="1577474" y="454526"/>
                  </a:cubicBezTo>
                  <a:cubicBezTo>
                    <a:pt x="1608667" y="472351"/>
                    <a:pt x="1655901" y="480372"/>
                    <a:pt x="1689768" y="491958"/>
                  </a:cubicBezTo>
                  <a:cubicBezTo>
                    <a:pt x="1723635" y="503544"/>
                    <a:pt x="1754828" y="512456"/>
                    <a:pt x="1780674" y="524042"/>
                  </a:cubicBezTo>
                  <a:cubicBezTo>
                    <a:pt x="1806520" y="535628"/>
                    <a:pt x="1821670" y="539193"/>
                    <a:pt x="1844842" y="561474"/>
                  </a:cubicBezTo>
                  <a:cubicBezTo>
                    <a:pt x="1868014" y="583755"/>
                    <a:pt x="1903663" y="614056"/>
                    <a:pt x="1919705" y="657726"/>
                  </a:cubicBezTo>
                  <a:cubicBezTo>
                    <a:pt x="1935747" y="701396"/>
                    <a:pt x="1935748" y="781607"/>
                    <a:pt x="1941095" y="823495"/>
                  </a:cubicBezTo>
                  <a:cubicBezTo>
                    <a:pt x="1946442" y="865383"/>
                    <a:pt x="1944659" y="882315"/>
                    <a:pt x="1951789" y="909052"/>
                  </a:cubicBezTo>
                  <a:cubicBezTo>
                    <a:pt x="1958919" y="935789"/>
                    <a:pt x="1973179" y="966091"/>
                    <a:pt x="1983874" y="983916"/>
                  </a:cubicBezTo>
                  <a:cubicBezTo>
                    <a:pt x="1994569" y="1001741"/>
                    <a:pt x="2007937" y="998176"/>
                    <a:pt x="2015958" y="1016000"/>
                  </a:cubicBezTo>
                  <a:cubicBezTo>
                    <a:pt x="2023979" y="1033825"/>
                    <a:pt x="2028435" y="1070365"/>
                    <a:pt x="2032000" y="1090863"/>
                  </a:cubicBezTo>
                  <a:cubicBezTo>
                    <a:pt x="2035565" y="1111361"/>
                    <a:pt x="2026652" y="1122947"/>
                    <a:pt x="2037347" y="1138989"/>
                  </a:cubicBezTo>
                  <a:cubicBezTo>
                    <a:pt x="2048042" y="1155031"/>
                    <a:pt x="2086365" y="1169291"/>
                    <a:pt x="2096168" y="1187116"/>
                  </a:cubicBezTo>
                  <a:cubicBezTo>
                    <a:pt x="2105971" y="1204941"/>
                    <a:pt x="2103298" y="1222765"/>
                    <a:pt x="2096168" y="1245937"/>
                  </a:cubicBezTo>
                  <a:cubicBezTo>
                    <a:pt x="2089038" y="1269109"/>
                    <a:pt x="2069431" y="1297628"/>
                    <a:pt x="2053389" y="1326147"/>
                  </a:cubicBezTo>
                  <a:cubicBezTo>
                    <a:pt x="2037347" y="1354666"/>
                    <a:pt x="2013284" y="1388533"/>
                    <a:pt x="1999916" y="1417052"/>
                  </a:cubicBezTo>
                  <a:cubicBezTo>
                    <a:pt x="1986548" y="1445571"/>
                    <a:pt x="1977635" y="1474982"/>
                    <a:pt x="1973179" y="1497263"/>
                  </a:cubicBezTo>
                  <a:cubicBezTo>
                    <a:pt x="1968723" y="1519544"/>
                    <a:pt x="1985656" y="1532912"/>
                    <a:pt x="1973179" y="1550737"/>
                  </a:cubicBezTo>
                  <a:cubicBezTo>
                    <a:pt x="1960702" y="1568562"/>
                    <a:pt x="1917923" y="1585494"/>
                    <a:pt x="1898316" y="1604210"/>
                  </a:cubicBezTo>
                  <a:cubicBezTo>
                    <a:pt x="1878709" y="1622926"/>
                    <a:pt x="1877818" y="1641642"/>
                    <a:pt x="1855537" y="1663031"/>
                  </a:cubicBezTo>
                  <a:cubicBezTo>
                    <a:pt x="1833256" y="1684421"/>
                    <a:pt x="1787803" y="1713831"/>
                    <a:pt x="1764631" y="1732547"/>
                  </a:cubicBezTo>
                  <a:cubicBezTo>
                    <a:pt x="1741459" y="1751263"/>
                    <a:pt x="1728091" y="1755719"/>
                    <a:pt x="1716505" y="1775326"/>
                  </a:cubicBezTo>
                  <a:cubicBezTo>
                    <a:pt x="1704919" y="1794933"/>
                    <a:pt x="1704919" y="1833256"/>
                    <a:pt x="1695116" y="1850189"/>
                  </a:cubicBezTo>
                  <a:cubicBezTo>
                    <a:pt x="1685313" y="1867122"/>
                    <a:pt x="1681747" y="1868905"/>
                    <a:pt x="1657684" y="1876926"/>
                  </a:cubicBezTo>
                  <a:cubicBezTo>
                    <a:pt x="1633621" y="1884947"/>
                    <a:pt x="1596190" y="1884948"/>
                    <a:pt x="1550737" y="1898316"/>
                  </a:cubicBezTo>
                  <a:cubicBezTo>
                    <a:pt x="1505284" y="1911684"/>
                    <a:pt x="1421508" y="1941986"/>
                    <a:pt x="1384968" y="1957137"/>
                  </a:cubicBezTo>
                  <a:cubicBezTo>
                    <a:pt x="1348428" y="1972288"/>
                    <a:pt x="1340407" y="1976744"/>
                    <a:pt x="1331495" y="1989221"/>
                  </a:cubicBezTo>
                  <a:cubicBezTo>
                    <a:pt x="1322583" y="2001698"/>
                    <a:pt x="1330604" y="2014176"/>
                    <a:pt x="1331495" y="2032000"/>
                  </a:cubicBezTo>
                  <a:cubicBezTo>
                    <a:pt x="1332386" y="2049824"/>
                    <a:pt x="1343081" y="2074779"/>
                    <a:pt x="1336842" y="2096168"/>
                  </a:cubicBezTo>
                  <a:cubicBezTo>
                    <a:pt x="1330603" y="2117558"/>
                    <a:pt x="1309214" y="2142512"/>
                    <a:pt x="1294063" y="2160337"/>
                  </a:cubicBezTo>
                  <a:cubicBezTo>
                    <a:pt x="1278912" y="2178162"/>
                    <a:pt x="1270891" y="2193313"/>
                    <a:pt x="1245937" y="2203116"/>
                  </a:cubicBezTo>
                  <a:cubicBezTo>
                    <a:pt x="1220983" y="2212920"/>
                    <a:pt x="1172856" y="2210246"/>
                    <a:pt x="1144337" y="2219158"/>
                  </a:cubicBezTo>
                  <a:cubicBezTo>
                    <a:pt x="1115818" y="2228070"/>
                    <a:pt x="1091754" y="2244112"/>
                    <a:pt x="1074821" y="2256589"/>
                  </a:cubicBezTo>
                  <a:cubicBezTo>
                    <a:pt x="1057888" y="2269066"/>
                    <a:pt x="1056997" y="2284218"/>
                    <a:pt x="1042737" y="2294021"/>
                  </a:cubicBezTo>
                  <a:cubicBezTo>
                    <a:pt x="1028477" y="2303824"/>
                    <a:pt x="1007979" y="2310954"/>
                    <a:pt x="989263" y="2315410"/>
                  </a:cubicBezTo>
                  <a:cubicBezTo>
                    <a:pt x="970547" y="2319866"/>
                    <a:pt x="949158" y="2315411"/>
                    <a:pt x="930442" y="2320758"/>
                  </a:cubicBezTo>
                  <a:cubicBezTo>
                    <a:pt x="911726" y="2326105"/>
                    <a:pt x="896575" y="2341257"/>
                    <a:pt x="876968" y="2347495"/>
                  </a:cubicBezTo>
                  <a:cubicBezTo>
                    <a:pt x="857361" y="2353734"/>
                    <a:pt x="849340" y="2362645"/>
                    <a:pt x="812800" y="2358189"/>
                  </a:cubicBezTo>
                  <a:cubicBezTo>
                    <a:pt x="776260" y="2353733"/>
                    <a:pt x="704961" y="2327888"/>
                    <a:pt x="657726" y="2320758"/>
                  </a:cubicBezTo>
                  <a:cubicBezTo>
                    <a:pt x="610491" y="2313628"/>
                    <a:pt x="561473" y="2313628"/>
                    <a:pt x="529389" y="2315410"/>
                  </a:cubicBezTo>
                  <a:cubicBezTo>
                    <a:pt x="497305" y="2317192"/>
                    <a:pt x="491066" y="2326105"/>
                    <a:pt x="465221" y="2331452"/>
                  </a:cubicBezTo>
                  <a:cubicBezTo>
                    <a:pt x="439376" y="2336799"/>
                    <a:pt x="406400" y="2341256"/>
                    <a:pt x="374316" y="2347495"/>
                  </a:cubicBezTo>
                  <a:cubicBezTo>
                    <a:pt x="342232" y="2353734"/>
                    <a:pt x="302126" y="2365319"/>
                    <a:pt x="272716" y="2368884"/>
                  </a:cubicBezTo>
                  <a:cubicBezTo>
                    <a:pt x="243305" y="2372449"/>
                    <a:pt x="213895" y="2372449"/>
                    <a:pt x="197853" y="2368884"/>
                  </a:cubicBezTo>
                  <a:cubicBezTo>
                    <a:pt x="181811" y="2365319"/>
                    <a:pt x="180028" y="2358190"/>
                    <a:pt x="176463" y="2347495"/>
                  </a:cubicBezTo>
                  <a:cubicBezTo>
                    <a:pt x="172898" y="2336800"/>
                    <a:pt x="180028" y="2318976"/>
                    <a:pt x="176463" y="2304716"/>
                  </a:cubicBezTo>
                  <a:cubicBezTo>
                    <a:pt x="172898" y="2290456"/>
                    <a:pt x="161313" y="2269958"/>
                    <a:pt x="155074" y="2261937"/>
                  </a:cubicBezTo>
                  <a:cubicBezTo>
                    <a:pt x="148835" y="2253916"/>
                    <a:pt x="145270" y="2264610"/>
                    <a:pt x="139031" y="2256589"/>
                  </a:cubicBezTo>
                  <a:cubicBezTo>
                    <a:pt x="132792" y="2248568"/>
                    <a:pt x="116751" y="2228070"/>
                    <a:pt x="117642" y="2213810"/>
                  </a:cubicBezTo>
                  <a:cubicBezTo>
                    <a:pt x="118533" y="2199550"/>
                    <a:pt x="137249" y="2184399"/>
                    <a:pt x="144379" y="2171031"/>
                  </a:cubicBezTo>
                  <a:cubicBezTo>
                    <a:pt x="151509" y="2157663"/>
                    <a:pt x="160421" y="2144295"/>
                    <a:pt x="160421" y="2133600"/>
                  </a:cubicBezTo>
                  <a:cubicBezTo>
                    <a:pt x="160421" y="2122905"/>
                    <a:pt x="154182" y="2115775"/>
                    <a:pt x="144379" y="2106863"/>
                  </a:cubicBezTo>
                  <a:cubicBezTo>
                    <a:pt x="134575" y="2097951"/>
                    <a:pt x="114077" y="2095277"/>
                    <a:pt x="101600" y="2080126"/>
                  </a:cubicBezTo>
                  <a:cubicBezTo>
                    <a:pt x="89123" y="2064975"/>
                    <a:pt x="78428" y="2040912"/>
                    <a:pt x="69516" y="2015958"/>
                  </a:cubicBezTo>
                  <a:cubicBezTo>
                    <a:pt x="60604" y="1991004"/>
                    <a:pt x="59712" y="1953572"/>
                    <a:pt x="48126" y="1930400"/>
                  </a:cubicBezTo>
                  <a:cubicBezTo>
                    <a:pt x="36540" y="1907228"/>
                    <a:pt x="18270" y="1892077"/>
                    <a:pt x="0" y="1876926"/>
                  </a:cubicBezTo>
                </a:path>
              </a:pathLst>
            </a:custGeom>
            <a:noFill/>
            <a:ln w="635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0" name="Полилиния 309"/>
            <p:cNvSpPr/>
            <p:nvPr/>
          </p:nvSpPr>
          <p:spPr>
            <a:xfrm>
              <a:off x="19293226" y="-1225584"/>
              <a:ext cx="2673684" cy="645426"/>
            </a:xfrm>
            <a:custGeom>
              <a:avLst/>
              <a:gdLst>
                <a:gd name="connsiteX0" fmla="*/ 2673684 w 2673684"/>
                <a:gd name="connsiteY0" fmla="*/ 0 h 645426"/>
                <a:gd name="connsiteX1" fmla="*/ 2657642 w 2673684"/>
                <a:gd name="connsiteY1" fmla="*/ 112295 h 645426"/>
                <a:gd name="connsiteX2" fmla="*/ 2582779 w 2673684"/>
                <a:gd name="connsiteY2" fmla="*/ 181810 h 645426"/>
                <a:gd name="connsiteX3" fmla="*/ 2454442 w 2673684"/>
                <a:gd name="connsiteY3" fmla="*/ 294105 h 645426"/>
                <a:gd name="connsiteX4" fmla="*/ 2406315 w 2673684"/>
                <a:gd name="connsiteY4" fmla="*/ 304800 h 645426"/>
                <a:gd name="connsiteX5" fmla="*/ 2368884 w 2673684"/>
                <a:gd name="connsiteY5" fmla="*/ 331537 h 645426"/>
                <a:gd name="connsiteX6" fmla="*/ 2304715 w 2673684"/>
                <a:gd name="connsiteY6" fmla="*/ 379663 h 645426"/>
                <a:gd name="connsiteX7" fmla="*/ 2224505 w 2673684"/>
                <a:gd name="connsiteY7" fmla="*/ 395705 h 645426"/>
                <a:gd name="connsiteX8" fmla="*/ 2096168 w 2673684"/>
                <a:gd name="connsiteY8" fmla="*/ 395705 h 645426"/>
                <a:gd name="connsiteX9" fmla="*/ 1892968 w 2673684"/>
                <a:gd name="connsiteY9" fmla="*/ 352926 h 645426"/>
                <a:gd name="connsiteX10" fmla="*/ 1775326 w 2673684"/>
                <a:gd name="connsiteY10" fmla="*/ 358274 h 645426"/>
                <a:gd name="connsiteX11" fmla="*/ 1614905 w 2673684"/>
                <a:gd name="connsiteY11" fmla="*/ 417095 h 645426"/>
                <a:gd name="connsiteX12" fmla="*/ 1491915 w 2673684"/>
                <a:gd name="connsiteY12" fmla="*/ 470568 h 645426"/>
                <a:gd name="connsiteX13" fmla="*/ 1406358 w 2673684"/>
                <a:gd name="connsiteY13" fmla="*/ 529389 h 645426"/>
                <a:gd name="connsiteX14" fmla="*/ 1331494 w 2673684"/>
                <a:gd name="connsiteY14" fmla="*/ 561474 h 645426"/>
                <a:gd name="connsiteX15" fmla="*/ 1251284 w 2673684"/>
                <a:gd name="connsiteY15" fmla="*/ 566821 h 645426"/>
                <a:gd name="connsiteX16" fmla="*/ 1208505 w 2673684"/>
                <a:gd name="connsiteY16" fmla="*/ 572168 h 645426"/>
                <a:gd name="connsiteX17" fmla="*/ 1192463 w 2673684"/>
                <a:gd name="connsiteY17" fmla="*/ 550779 h 645426"/>
                <a:gd name="connsiteX18" fmla="*/ 1122947 w 2673684"/>
                <a:gd name="connsiteY18" fmla="*/ 550779 h 645426"/>
                <a:gd name="connsiteX19" fmla="*/ 1042736 w 2673684"/>
                <a:gd name="connsiteY19" fmla="*/ 566821 h 645426"/>
                <a:gd name="connsiteX20" fmla="*/ 909052 w 2673684"/>
                <a:gd name="connsiteY20" fmla="*/ 566821 h 645426"/>
                <a:gd name="connsiteX21" fmla="*/ 823494 w 2673684"/>
                <a:gd name="connsiteY21" fmla="*/ 620295 h 645426"/>
                <a:gd name="connsiteX22" fmla="*/ 780715 w 2673684"/>
                <a:gd name="connsiteY22" fmla="*/ 641684 h 645426"/>
                <a:gd name="connsiteX23" fmla="*/ 737936 w 2673684"/>
                <a:gd name="connsiteY23" fmla="*/ 641684 h 645426"/>
                <a:gd name="connsiteX24" fmla="*/ 668421 w 2673684"/>
                <a:gd name="connsiteY24" fmla="*/ 604253 h 645426"/>
                <a:gd name="connsiteX25" fmla="*/ 657726 w 2673684"/>
                <a:gd name="connsiteY25" fmla="*/ 556126 h 645426"/>
                <a:gd name="connsiteX26" fmla="*/ 630989 w 2673684"/>
                <a:gd name="connsiteY26" fmla="*/ 508000 h 645426"/>
                <a:gd name="connsiteX27" fmla="*/ 588210 w 2673684"/>
                <a:gd name="connsiteY27" fmla="*/ 481263 h 645426"/>
                <a:gd name="connsiteX28" fmla="*/ 534736 w 2673684"/>
                <a:gd name="connsiteY28" fmla="*/ 481263 h 645426"/>
                <a:gd name="connsiteX29" fmla="*/ 491958 w 2673684"/>
                <a:gd name="connsiteY29" fmla="*/ 470568 h 645426"/>
                <a:gd name="connsiteX30" fmla="*/ 422442 w 2673684"/>
                <a:gd name="connsiteY30" fmla="*/ 443831 h 645426"/>
                <a:gd name="connsiteX31" fmla="*/ 347579 w 2673684"/>
                <a:gd name="connsiteY31" fmla="*/ 443831 h 645426"/>
                <a:gd name="connsiteX32" fmla="*/ 256673 w 2673684"/>
                <a:gd name="connsiteY32" fmla="*/ 422442 h 645426"/>
                <a:gd name="connsiteX33" fmla="*/ 117642 w 2673684"/>
                <a:gd name="connsiteY33" fmla="*/ 390358 h 645426"/>
                <a:gd name="connsiteX34" fmla="*/ 42779 w 2673684"/>
                <a:gd name="connsiteY34" fmla="*/ 374316 h 645426"/>
                <a:gd name="connsiteX35" fmla="*/ 0 w 2673684"/>
                <a:gd name="connsiteY35" fmla="*/ 310147 h 64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673684" h="645426">
                  <a:moveTo>
                    <a:pt x="2673684" y="0"/>
                  </a:moveTo>
                  <a:cubicBezTo>
                    <a:pt x="2673238" y="40996"/>
                    <a:pt x="2672793" y="81993"/>
                    <a:pt x="2657642" y="112295"/>
                  </a:cubicBezTo>
                  <a:cubicBezTo>
                    <a:pt x="2642491" y="142597"/>
                    <a:pt x="2616646" y="151508"/>
                    <a:pt x="2582779" y="181810"/>
                  </a:cubicBezTo>
                  <a:cubicBezTo>
                    <a:pt x="2548912" y="212112"/>
                    <a:pt x="2483853" y="273607"/>
                    <a:pt x="2454442" y="294105"/>
                  </a:cubicBezTo>
                  <a:cubicBezTo>
                    <a:pt x="2425031" y="314603"/>
                    <a:pt x="2420575" y="298561"/>
                    <a:pt x="2406315" y="304800"/>
                  </a:cubicBezTo>
                  <a:cubicBezTo>
                    <a:pt x="2392055" y="311039"/>
                    <a:pt x="2385817" y="319060"/>
                    <a:pt x="2368884" y="331537"/>
                  </a:cubicBezTo>
                  <a:cubicBezTo>
                    <a:pt x="2351951" y="344014"/>
                    <a:pt x="2328778" y="368968"/>
                    <a:pt x="2304715" y="379663"/>
                  </a:cubicBezTo>
                  <a:cubicBezTo>
                    <a:pt x="2280652" y="390358"/>
                    <a:pt x="2259263" y="393031"/>
                    <a:pt x="2224505" y="395705"/>
                  </a:cubicBezTo>
                  <a:cubicBezTo>
                    <a:pt x="2189747" y="398379"/>
                    <a:pt x="2151424" y="402835"/>
                    <a:pt x="2096168" y="395705"/>
                  </a:cubicBezTo>
                  <a:cubicBezTo>
                    <a:pt x="2040912" y="388575"/>
                    <a:pt x="1946442" y="359164"/>
                    <a:pt x="1892968" y="352926"/>
                  </a:cubicBezTo>
                  <a:cubicBezTo>
                    <a:pt x="1839494" y="346688"/>
                    <a:pt x="1821670" y="347579"/>
                    <a:pt x="1775326" y="358274"/>
                  </a:cubicBezTo>
                  <a:cubicBezTo>
                    <a:pt x="1728982" y="368969"/>
                    <a:pt x="1662140" y="398379"/>
                    <a:pt x="1614905" y="417095"/>
                  </a:cubicBezTo>
                  <a:cubicBezTo>
                    <a:pt x="1567670" y="435811"/>
                    <a:pt x="1526673" y="451852"/>
                    <a:pt x="1491915" y="470568"/>
                  </a:cubicBezTo>
                  <a:cubicBezTo>
                    <a:pt x="1457157" y="489284"/>
                    <a:pt x="1433095" y="514238"/>
                    <a:pt x="1406358" y="529389"/>
                  </a:cubicBezTo>
                  <a:cubicBezTo>
                    <a:pt x="1379621" y="544540"/>
                    <a:pt x="1357340" y="555235"/>
                    <a:pt x="1331494" y="561474"/>
                  </a:cubicBezTo>
                  <a:cubicBezTo>
                    <a:pt x="1305648" y="567713"/>
                    <a:pt x="1271782" y="565039"/>
                    <a:pt x="1251284" y="566821"/>
                  </a:cubicBezTo>
                  <a:cubicBezTo>
                    <a:pt x="1230786" y="568603"/>
                    <a:pt x="1218308" y="574842"/>
                    <a:pt x="1208505" y="572168"/>
                  </a:cubicBezTo>
                  <a:cubicBezTo>
                    <a:pt x="1198702" y="569494"/>
                    <a:pt x="1206723" y="554344"/>
                    <a:pt x="1192463" y="550779"/>
                  </a:cubicBezTo>
                  <a:cubicBezTo>
                    <a:pt x="1178203" y="547214"/>
                    <a:pt x="1147901" y="548105"/>
                    <a:pt x="1122947" y="550779"/>
                  </a:cubicBezTo>
                  <a:cubicBezTo>
                    <a:pt x="1097993" y="553453"/>
                    <a:pt x="1078385" y="564147"/>
                    <a:pt x="1042736" y="566821"/>
                  </a:cubicBezTo>
                  <a:cubicBezTo>
                    <a:pt x="1007087" y="569495"/>
                    <a:pt x="945592" y="557909"/>
                    <a:pt x="909052" y="566821"/>
                  </a:cubicBezTo>
                  <a:cubicBezTo>
                    <a:pt x="872512" y="575733"/>
                    <a:pt x="844883" y="607818"/>
                    <a:pt x="823494" y="620295"/>
                  </a:cubicBezTo>
                  <a:cubicBezTo>
                    <a:pt x="802105" y="632772"/>
                    <a:pt x="794975" y="638119"/>
                    <a:pt x="780715" y="641684"/>
                  </a:cubicBezTo>
                  <a:cubicBezTo>
                    <a:pt x="766455" y="645249"/>
                    <a:pt x="756652" y="647923"/>
                    <a:pt x="737936" y="641684"/>
                  </a:cubicBezTo>
                  <a:cubicBezTo>
                    <a:pt x="719220" y="635446"/>
                    <a:pt x="681789" y="618513"/>
                    <a:pt x="668421" y="604253"/>
                  </a:cubicBezTo>
                  <a:cubicBezTo>
                    <a:pt x="655053" y="589993"/>
                    <a:pt x="663965" y="572168"/>
                    <a:pt x="657726" y="556126"/>
                  </a:cubicBezTo>
                  <a:cubicBezTo>
                    <a:pt x="651487" y="540084"/>
                    <a:pt x="642575" y="520477"/>
                    <a:pt x="630989" y="508000"/>
                  </a:cubicBezTo>
                  <a:cubicBezTo>
                    <a:pt x="619403" y="495523"/>
                    <a:pt x="604252" y="485719"/>
                    <a:pt x="588210" y="481263"/>
                  </a:cubicBezTo>
                  <a:cubicBezTo>
                    <a:pt x="572168" y="476807"/>
                    <a:pt x="550778" y="483046"/>
                    <a:pt x="534736" y="481263"/>
                  </a:cubicBezTo>
                  <a:cubicBezTo>
                    <a:pt x="518694" y="479481"/>
                    <a:pt x="510673" y="476807"/>
                    <a:pt x="491958" y="470568"/>
                  </a:cubicBezTo>
                  <a:cubicBezTo>
                    <a:pt x="473243" y="464329"/>
                    <a:pt x="446505" y="448287"/>
                    <a:pt x="422442" y="443831"/>
                  </a:cubicBezTo>
                  <a:cubicBezTo>
                    <a:pt x="398379" y="439375"/>
                    <a:pt x="375207" y="447396"/>
                    <a:pt x="347579" y="443831"/>
                  </a:cubicBezTo>
                  <a:cubicBezTo>
                    <a:pt x="319951" y="440266"/>
                    <a:pt x="256673" y="422442"/>
                    <a:pt x="256673" y="422442"/>
                  </a:cubicBezTo>
                  <a:lnTo>
                    <a:pt x="117642" y="390358"/>
                  </a:lnTo>
                  <a:cubicBezTo>
                    <a:pt x="81993" y="382337"/>
                    <a:pt x="62386" y="387684"/>
                    <a:pt x="42779" y="374316"/>
                  </a:cubicBezTo>
                  <a:cubicBezTo>
                    <a:pt x="23172" y="360948"/>
                    <a:pt x="11586" y="335547"/>
                    <a:pt x="0" y="310147"/>
                  </a:cubicBezTo>
                </a:path>
              </a:pathLst>
            </a:custGeom>
            <a:noFill/>
            <a:ln w="635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1" name="Полилиния 310"/>
            <p:cNvSpPr/>
            <p:nvPr/>
          </p:nvSpPr>
          <p:spPr>
            <a:xfrm>
              <a:off x="18847723" y="-838067"/>
              <a:ext cx="2565400" cy="1476375"/>
            </a:xfrm>
            <a:custGeom>
              <a:avLst/>
              <a:gdLst>
                <a:gd name="connsiteX0" fmla="*/ 2565400 w 2565400"/>
                <a:gd name="connsiteY0" fmla="*/ 0 h 1476375"/>
                <a:gd name="connsiteX1" fmla="*/ 2527300 w 2565400"/>
                <a:gd name="connsiteY1" fmla="*/ 69850 h 1476375"/>
                <a:gd name="connsiteX2" fmla="*/ 2514600 w 2565400"/>
                <a:gd name="connsiteY2" fmla="*/ 133350 h 1476375"/>
                <a:gd name="connsiteX3" fmla="*/ 2514600 w 2565400"/>
                <a:gd name="connsiteY3" fmla="*/ 190500 h 1476375"/>
                <a:gd name="connsiteX4" fmla="*/ 2511425 w 2565400"/>
                <a:gd name="connsiteY4" fmla="*/ 238125 h 1476375"/>
                <a:gd name="connsiteX5" fmla="*/ 2479675 w 2565400"/>
                <a:gd name="connsiteY5" fmla="*/ 273050 h 1476375"/>
                <a:gd name="connsiteX6" fmla="*/ 2460625 w 2565400"/>
                <a:gd name="connsiteY6" fmla="*/ 307975 h 1476375"/>
                <a:gd name="connsiteX7" fmla="*/ 2460625 w 2565400"/>
                <a:gd name="connsiteY7" fmla="*/ 349250 h 1476375"/>
                <a:gd name="connsiteX8" fmla="*/ 2438400 w 2565400"/>
                <a:gd name="connsiteY8" fmla="*/ 371475 h 1476375"/>
                <a:gd name="connsiteX9" fmla="*/ 2387600 w 2565400"/>
                <a:gd name="connsiteY9" fmla="*/ 374650 h 1476375"/>
                <a:gd name="connsiteX10" fmla="*/ 2320925 w 2565400"/>
                <a:gd name="connsiteY10" fmla="*/ 368300 h 1476375"/>
                <a:gd name="connsiteX11" fmla="*/ 2276475 w 2565400"/>
                <a:gd name="connsiteY11" fmla="*/ 393700 h 1476375"/>
                <a:gd name="connsiteX12" fmla="*/ 2244725 w 2565400"/>
                <a:gd name="connsiteY12" fmla="*/ 441325 h 1476375"/>
                <a:gd name="connsiteX13" fmla="*/ 2197100 w 2565400"/>
                <a:gd name="connsiteY13" fmla="*/ 469900 h 1476375"/>
                <a:gd name="connsiteX14" fmla="*/ 2139950 w 2565400"/>
                <a:gd name="connsiteY14" fmla="*/ 482600 h 1476375"/>
                <a:gd name="connsiteX15" fmla="*/ 2085975 w 2565400"/>
                <a:gd name="connsiteY15" fmla="*/ 495300 h 1476375"/>
                <a:gd name="connsiteX16" fmla="*/ 2066925 w 2565400"/>
                <a:gd name="connsiteY16" fmla="*/ 517525 h 1476375"/>
                <a:gd name="connsiteX17" fmla="*/ 2041525 w 2565400"/>
                <a:gd name="connsiteY17" fmla="*/ 546100 h 1476375"/>
                <a:gd name="connsiteX18" fmla="*/ 2022475 w 2565400"/>
                <a:gd name="connsiteY18" fmla="*/ 593725 h 1476375"/>
                <a:gd name="connsiteX19" fmla="*/ 2012950 w 2565400"/>
                <a:gd name="connsiteY19" fmla="*/ 625475 h 1476375"/>
                <a:gd name="connsiteX20" fmla="*/ 1990725 w 2565400"/>
                <a:gd name="connsiteY20" fmla="*/ 644525 h 1476375"/>
                <a:gd name="connsiteX21" fmla="*/ 1958975 w 2565400"/>
                <a:gd name="connsiteY21" fmla="*/ 650875 h 1476375"/>
                <a:gd name="connsiteX22" fmla="*/ 1908175 w 2565400"/>
                <a:gd name="connsiteY22" fmla="*/ 657225 h 1476375"/>
                <a:gd name="connsiteX23" fmla="*/ 1857375 w 2565400"/>
                <a:gd name="connsiteY23" fmla="*/ 657225 h 1476375"/>
                <a:gd name="connsiteX24" fmla="*/ 1816100 w 2565400"/>
                <a:gd name="connsiteY24" fmla="*/ 676275 h 1476375"/>
                <a:gd name="connsiteX25" fmla="*/ 1778000 w 2565400"/>
                <a:gd name="connsiteY25" fmla="*/ 685800 h 1476375"/>
                <a:gd name="connsiteX26" fmla="*/ 1711325 w 2565400"/>
                <a:gd name="connsiteY26" fmla="*/ 688975 h 1476375"/>
                <a:gd name="connsiteX27" fmla="*/ 1695450 w 2565400"/>
                <a:gd name="connsiteY27" fmla="*/ 692150 h 1476375"/>
                <a:gd name="connsiteX28" fmla="*/ 1670050 w 2565400"/>
                <a:gd name="connsiteY28" fmla="*/ 730250 h 1476375"/>
                <a:gd name="connsiteX29" fmla="*/ 1644650 w 2565400"/>
                <a:gd name="connsiteY29" fmla="*/ 739775 h 1476375"/>
                <a:gd name="connsiteX30" fmla="*/ 1606550 w 2565400"/>
                <a:gd name="connsiteY30" fmla="*/ 733425 h 1476375"/>
                <a:gd name="connsiteX31" fmla="*/ 1565275 w 2565400"/>
                <a:gd name="connsiteY31" fmla="*/ 717550 h 1476375"/>
                <a:gd name="connsiteX32" fmla="*/ 1511300 w 2565400"/>
                <a:gd name="connsiteY32" fmla="*/ 714375 h 1476375"/>
                <a:gd name="connsiteX33" fmla="*/ 1470025 w 2565400"/>
                <a:gd name="connsiteY33" fmla="*/ 723900 h 1476375"/>
                <a:gd name="connsiteX34" fmla="*/ 1409700 w 2565400"/>
                <a:gd name="connsiteY34" fmla="*/ 749300 h 1476375"/>
                <a:gd name="connsiteX35" fmla="*/ 1352550 w 2565400"/>
                <a:gd name="connsiteY35" fmla="*/ 803275 h 1476375"/>
                <a:gd name="connsiteX36" fmla="*/ 1317625 w 2565400"/>
                <a:gd name="connsiteY36" fmla="*/ 844550 h 1476375"/>
                <a:gd name="connsiteX37" fmla="*/ 1263650 w 2565400"/>
                <a:gd name="connsiteY37" fmla="*/ 860425 h 1476375"/>
                <a:gd name="connsiteX38" fmla="*/ 1247775 w 2565400"/>
                <a:gd name="connsiteY38" fmla="*/ 882650 h 1476375"/>
                <a:gd name="connsiteX39" fmla="*/ 1235075 w 2565400"/>
                <a:gd name="connsiteY39" fmla="*/ 908050 h 1476375"/>
                <a:gd name="connsiteX40" fmla="*/ 1209675 w 2565400"/>
                <a:gd name="connsiteY40" fmla="*/ 923925 h 1476375"/>
                <a:gd name="connsiteX41" fmla="*/ 1171575 w 2565400"/>
                <a:gd name="connsiteY41" fmla="*/ 930275 h 1476375"/>
                <a:gd name="connsiteX42" fmla="*/ 1095375 w 2565400"/>
                <a:gd name="connsiteY42" fmla="*/ 942975 h 1476375"/>
                <a:gd name="connsiteX43" fmla="*/ 1016000 w 2565400"/>
                <a:gd name="connsiteY43" fmla="*/ 949325 h 1476375"/>
                <a:gd name="connsiteX44" fmla="*/ 958850 w 2565400"/>
                <a:gd name="connsiteY44" fmla="*/ 933450 h 1476375"/>
                <a:gd name="connsiteX45" fmla="*/ 911225 w 2565400"/>
                <a:gd name="connsiteY45" fmla="*/ 927100 h 1476375"/>
                <a:gd name="connsiteX46" fmla="*/ 882650 w 2565400"/>
                <a:gd name="connsiteY46" fmla="*/ 939800 h 1476375"/>
                <a:gd name="connsiteX47" fmla="*/ 847725 w 2565400"/>
                <a:gd name="connsiteY47" fmla="*/ 968375 h 1476375"/>
                <a:gd name="connsiteX48" fmla="*/ 835025 w 2565400"/>
                <a:gd name="connsiteY48" fmla="*/ 987425 h 1476375"/>
                <a:gd name="connsiteX49" fmla="*/ 828675 w 2565400"/>
                <a:gd name="connsiteY49" fmla="*/ 1009650 h 1476375"/>
                <a:gd name="connsiteX50" fmla="*/ 812800 w 2565400"/>
                <a:gd name="connsiteY50" fmla="*/ 1028700 h 1476375"/>
                <a:gd name="connsiteX51" fmla="*/ 803275 w 2565400"/>
                <a:gd name="connsiteY51" fmla="*/ 1006475 h 1476375"/>
                <a:gd name="connsiteX52" fmla="*/ 774700 w 2565400"/>
                <a:gd name="connsiteY52" fmla="*/ 971550 h 1476375"/>
                <a:gd name="connsiteX53" fmla="*/ 733425 w 2565400"/>
                <a:gd name="connsiteY53" fmla="*/ 958850 h 1476375"/>
                <a:gd name="connsiteX54" fmla="*/ 720725 w 2565400"/>
                <a:gd name="connsiteY54" fmla="*/ 981075 h 1476375"/>
                <a:gd name="connsiteX55" fmla="*/ 685800 w 2565400"/>
                <a:gd name="connsiteY55" fmla="*/ 1003300 h 1476375"/>
                <a:gd name="connsiteX56" fmla="*/ 635000 w 2565400"/>
                <a:gd name="connsiteY56" fmla="*/ 1012825 h 1476375"/>
                <a:gd name="connsiteX57" fmla="*/ 625475 w 2565400"/>
                <a:gd name="connsiteY57" fmla="*/ 1038225 h 1476375"/>
                <a:gd name="connsiteX58" fmla="*/ 631825 w 2565400"/>
                <a:gd name="connsiteY58" fmla="*/ 1060450 h 1476375"/>
                <a:gd name="connsiteX59" fmla="*/ 625475 w 2565400"/>
                <a:gd name="connsiteY59" fmla="*/ 1082675 h 1476375"/>
                <a:gd name="connsiteX60" fmla="*/ 600075 w 2565400"/>
                <a:gd name="connsiteY60" fmla="*/ 1095375 h 1476375"/>
                <a:gd name="connsiteX61" fmla="*/ 590550 w 2565400"/>
                <a:gd name="connsiteY61" fmla="*/ 1117600 h 1476375"/>
                <a:gd name="connsiteX62" fmla="*/ 520700 w 2565400"/>
                <a:gd name="connsiteY62" fmla="*/ 1165225 h 1476375"/>
                <a:gd name="connsiteX63" fmla="*/ 482600 w 2565400"/>
                <a:gd name="connsiteY63" fmla="*/ 1184275 h 1476375"/>
                <a:gd name="connsiteX64" fmla="*/ 441325 w 2565400"/>
                <a:gd name="connsiteY64" fmla="*/ 1196975 h 1476375"/>
                <a:gd name="connsiteX65" fmla="*/ 419100 w 2565400"/>
                <a:gd name="connsiteY65" fmla="*/ 1228725 h 1476375"/>
                <a:gd name="connsiteX66" fmla="*/ 387350 w 2565400"/>
                <a:gd name="connsiteY66" fmla="*/ 1235075 h 1476375"/>
                <a:gd name="connsiteX67" fmla="*/ 330200 w 2565400"/>
                <a:gd name="connsiteY67" fmla="*/ 1222375 h 1476375"/>
                <a:gd name="connsiteX68" fmla="*/ 295275 w 2565400"/>
                <a:gd name="connsiteY68" fmla="*/ 1228725 h 1476375"/>
                <a:gd name="connsiteX69" fmla="*/ 279400 w 2565400"/>
                <a:gd name="connsiteY69" fmla="*/ 1244600 h 1476375"/>
                <a:gd name="connsiteX70" fmla="*/ 263525 w 2565400"/>
                <a:gd name="connsiteY70" fmla="*/ 1254125 h 1476375"/>
                <a:gd name="connsiteX71" fmla="*/ 241300 w 2565400"/>
                <a:gd name="connsiteY71" fmla="*/ 1254125 h 1476375"/>
                <a:gd name="connsiteX72" fmla="*/ 228600 w 2565400"/>
                <a:gd name="connsiteY72" fmla="*/ 1266825 h 1476375"/>
                <a:gd name="connsiteX73" fmla="*/ 212725 w 2565400"/>
                <a:gd name="connsiteY73" fmla="*/ 1279525 h 1476375"/>
                <a:gd name="connsiteX74" fmla="*/ 206375 w 2565400"/>
                <a:gd name="connsiteY74" fmla="*/ 1304925 h 1476375"/>
                <a:gd name="connsiteX75" fmla="*/ 171450 w 2565400"/>
                <a:gd name="connsiteY75" fmla="*/ 1314450 h 1476375"/>
                <a:gd name="connsiteX76" fmla="*/ 127000 w 2565400"/>
                <a:gd name="connsiteY76" fmla="*/ 1314450 h 1476375"/>
                <a:gd name="connsiteX77" fmla="*/ 98425 w 2565400"/>
                <a:gd name="connsiteY77" fmla="*/ 1304925 h 1476375"/>
                <a:gd name="connsiteX78" fmla="*/ 79375 w 2565400"/>
                <a:gd name="connsiteY78" fmla="*/ 1314450 h 1476375"/>
                <a:gd name="connsiteX79" fmla="*/ 88900 w 2565400"/>
                <a:gd name="connsiteY79" fmla="*/ 1368425 h 1476375"/>
                <a:gd name="connsiteX80" fmla="*/ 98425 w 2565400"/>
                <a:gd name="connsiteY80" fmla="*/ 1403350 h 1476375"/>
                <a:gd name="connsiteX81" fmla="*/ 98425 w 2565400"/>
                <a:gd name="connsiteY81" fmla="*/ 1425575 h 1476375"/>
                <a:gd name="connsiteX82" fmla="*/ 88900 w 2565400"/>
                <a:gd name="connsiteY82" fmla="*/ 1444625 h 1476375"/>
                <a:gd name="connsiteX83" fmla="*/ 69850 w 2565400"/>
                <a:gd name="connsiteY83" fmla="*/ 1457325 h 1476375"/>
                <a:gd name="connsiteX84" fmla="*/ 0 w 2565400"/>
                <a:gd name="connsiteY84" fmla="*/ 1476375 h 1476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2565400" h="1476375">
                  <a:moveTo>
                    <a:pt x="2565400" y="0"/>
                  </a:moveTo>
                  <a:cubicBezTo>
                    <a:pt x="2550583" y="23812"/>
                    <a:pt x="2535767" y="47625"/>
                    <a:pt x="2527300" y="69850"/>
                  </a:cubicBezTo>
                  <a:cubicBezTo>
                    <a:pt x="2518833" y="92075"/>
                    <a:pt x="2516717" y="113242"/>
                    <a:pt x="2514600" y="133350"/>
                  </a:cubicBezTo>
                  <a:cubicBezTo>
                    <a:pt x="2512483" y="153458"/>
                    <a:pt x="2515129" y="173038"/>
                    <a:pt x="2514600" y="190500"/>
                  </a:cubicBezTo>
                  <a:cubicBezTo>
                    <a:pt x="2514071" y="207962"/>
                    <a:pt x="2517246" y="224367"/>
                    <a:pt x="2511425" y="238125"/>
                  </a:cubicBezTo>
                  <a:cubicBezTo>
                    <a:pt x="2505604" y="251883"/>
                    <a:pt x="2488142" y="261408"/>
                    <a:pt x="2479675" y="273050"/>
                  </a:cubicBezTo>
                  <a:cubicBezTo>
                    <a:pt x="2471208" y="284692"/>
                    <a:pt x="2463800" y="295275"/>
                    <a:pt x="2460625" y="307975"/>
                  </a:cubicBezTo>
                  <a:cubicBezTo>
                    <a:pt x="2457450" y="320675"/>
                    <a:pt x="2464329" y="338667"/>
                    <a:pt x="2460625" y="349250"/>
                  </a:cubicBezTo>
                  <a:cubicBezTo>
                    <a:pt x="2456921" y="359833"/>
                    <a:pt x="2450571" y="367242"/>
                    <a:pt x="2438400" y="371475"/>
                  </a:cubicBezTo>
                  <a:cubicBezTo>
                    <a:pt x="2426229" y="375708"/>
                    <a:pt x="2407179" y="375179"/>
                    <a:pt x="2387600" y="374650"/>
                  </a:cubicBezTo>
                  <a:cubicBezTo>
                    <a:pt x="2368021" y="374121"/>
                    <a:pt x="2339446" y="365125"/>
                    <a:pt x="2320925" y="368300"/>
                  </a:cubicBezTo>
                  <a:cubicBezTo>
                    <a:pt x="2302404" y="371475"/>
                    <a:pt x="2289175" y="381529"/>
                    <a:pt x="2276475" y="393700"/>
                  </a:cubicBezTo>
                  <a:cubicBezTo>
                    <a:pt x="2263775" y="405871"/>
                    <a:pt x="2257954" y="428625"/>
                    <a:pt x="2244725" y="441325"/>
                  </a:cubicBezTo>
                  <a:cubicBezTo>
                    <a:pt x="2231496" y="454025"/>
                    <a:pt x="2214562" y="463021"/>
                    <a:pt x="2197100" y="469900"/>
                  </a:cubicBezTo>
                  <a:cubicBezTo>
                    <a:pt x="2179638" y="476779"/>
                    <a:pt x="2139950" y="482600"/>
                    <a:pt x="2139950" y="482600"/>
                  </a:cubicBezTo>
                  <a:cubicBezTo>
                    <a:pt x="2121429" y="486833"/>
                    <a:pt x="2098146" y="489479"/>
                    <a:pt x="2085975" y="495300"/>
                  </a:cubicBezTo>
                  <a:cubicBezTo>
                    <a:pt x="2073804" y="501121"/>
                    <a:pt x="2074333" y="509058"/>
                    <a:pt x="2066925" y="517525"/>
                  </a:cubicBezTo>
                  <a:cubicBezTo>
                    <a:pt x="2059517" y="525992"/>
                    <a:pt x="2048933" y="533400"/>
                    <a:pt x="2041525" y="546100"/>
                  </a:cubicBezTo>
                  <a:cubicBezTo>
                    <a:pt x="2034117" y="558800"/>
                    <a:pt x="2027237" y="580496"/>
                    <a:pt x="2022475" y="593725"/>
                  </a:cubicBezTo>
                  <a:cubicBezTo>
                    <a:pt x="2017713" y="606954"/>
                    <a:pt x="2018242" y="617008"/>
                    <a:pt x="2012950" y="625475"/>
                  </a:cubicBezTo>
                  <a:cubicBezTo>
                    <a:pt x="2007658" y="633942"/>
                    <a:pt x="1999721" y="640292"/>
                    <a:pt x="1990725" y="644525"/>
                  </a:cubicBezTo>
                  <a:cubicBezTo>
                    <a:pt x="1981729" y="648758"/>
                    <a:pt x="1972733" y="648758"/>
                    <a:pt x="1958975" y="650875"/>
                  </a:cubicBezTo>
                  <a:cubicBezTo>
                    <a:pt x="1945217" y="652992"/>
                    <a:pt x="1925108" y="656167"/>
                    <a:pt x="1908175" y="657225"/>
                  </a:cubicBezTo>
                  <a:cubicBezTo>
                    <a:pt x="1891242" y="658283"/>
                    <a:pt x="1872721" y="654050"/>
                    <a:pt x="1857375" y="657225"/>
                  </a:cubicBezTo>
                  <a:cubicBezTo>
                    <a:pt x="1842029" y="660400"/>
                    <a:pt x="1829329" y="671513"/>
                    <a:pt x="1816100" y="676275"/>
                  </a:cubicBezTo>
                  <a:cubicBezTo>
                    <a:pt x="1802871" y="681037"/>
                    <a:pt x="1795462" y="683683"/>
                    <a:pt x="1778000" y="685800"/>
                  </a:cubicBezTo>
                  <a:cubicBezTo>
                    <a:pt x="1760538" y="687917"/>
                    <a:pt x="1725083" y="687917"/>
                    <a:pt x="1711325" y="688975"/>
                  </a:cubicBezTo>
                  <a:cubicBezTo>
                    <a:pt x="1697567" y="690033"/>
                    <a:pt x="1702329" y="685271"/>
                    <a:pt x="1695450" y="692150"/>
                  </a:cubicBezTo>
                  <a:cubicBezTo>
                    <a:pt x="1688571" y="699029"/>
                    <a:pt x="1678517" y="722313"/>
                    <a:pt x="1670050" y="730250"/>
                  </a:cubicBezTo>
                  <a:cubicBezTo>
                    <a:pt x="1661583" y="738188"/>
                    <a:pt x="1655233" y="739246"/>
                    <a:pt x="1644650" y="739775"/>
                  </a:cubicBezTo>
                  <a:cubicBezTo>
                    <a:pt x="1634067" y="740304"/>
                    <a:pt x="1619779" y="737129"/>
                    <a:pt x="1606550" y="733425"/>
                  </a:cubicBezTo>
                  <a:cubicBezTo>
                    <a:pt x="1593321" y="729721"/>
                    <a:pt x="1581150" y="720725"/>
                    <a:pt x="1565275" y="717550"/>
                  </a:cubicBezTo>
                  <a:cubicBezTo>
                    <a:pt x="1549400" y="714375"/>
                    <a:pt x="1527175" y="713317"/>
                    <a:pt x="1511300" y="714375"/>
                  </a:cubicBezTo>
                  <a:cubicBezTo>
                    <a:pt x="1495425" y="715433"/>
                    <a:pt x="1486958" y="718079"/>
                    <a:pt x="1470025" y="723900"/>
                  </a:cubicBezTo>
                  <a:cubicBezTo>
                    <a:pt x="1453092" y="729721"/>
                    <a:pt x="1429279" y="736071"/>
                    <a:pt x="1409700" y="749300"/>
                  </a:cubicBezTo>
                  <a:cubicBezTo>
                    <a:pt x="1390121" y="762529"/>
                    <a:pt x="1367896" y="787400"/>
                    <a:pt x="1352550" y="803275"/>
                  </a:cubicBezTo>
                  <a:cubicBezTo>
                    <a:pt x="1337204" y="819150"/>
                    <a:pt x="1332442" y="835025"/>
                    <a:pt x="1317625" y="844550"/>
                  </a:cubicBezTo>
                  <a:cubicBezTo>
                    <a:pt x="1302808" y="854075"/>
                    <a:pt x="1275292" y="854075"/>
                    <a:pt x="1263650" y="860425"/>
                  </a:cubicBezTo>
                  <a:cubicBezTo>
                    <a:pt x="1252008" y="866775"/>
                    <a:pt x="1252537" y="874713"/>
                    <a:pt x="1247775" y="882650"/>
                  </a:cubicBezTo>
                  <a:cubicBezTo>
                    <a:pt x="1243012" y="890588"/>
                    <a:pt x="1241425" y="901171"/>
                    <a:pt x="1235075" y="908050"/>
                  </a:cubicBezTo>
                  <a:cubicBezTo>
                    <a:pt x="1228725" y="914929"/>
                    <a:pt x="1220258" y="920221"/>
                    <a:pt x="1209675" y="923925"/>
                  </a:cubicBezTo>
                  <a:cubicBezTo>
                    <a:pt x="1199092" y="927629"/>
                    <a:pt x="1171575" y="930275"/>
                    <a:pt x="1171575" y="930275"/>
                  </a:cubicBezTo>
                  <a:cubicBezTo>
                    <a:pt x="1152525" y="933450"/>
                    <a:pt x="1121304" y="939800"/>
                    <a:pt x="1095375" y="942975"/>
                  </a:cubicBezTo>
                  <a:cubicBezTo>
                    <a:pt x="1069446" y="946150"/>
                    <a:pt x="1038754" y="950912"/>
                    <a:pt x="1016000" y="949325"/>
                  </a:cubicBezTo>
                  <a:cubicBezTo>
                    <a:pt x="993246" y="947738"/>
                    <a:pt x="976312" y="937154"/>
                    <a:pt x="958850" y="933450"/>
                  </a:cubicBezTo>
                  <a:cubicBezTo>
                    <a:pt x="941388" y="929746"/>
                    <a:pt x="923925" y="926042"/>
                    <a:pt x="911225" y="927100"/>
                  </a:cubicBezTo>
                  <a:cubicBezTo>
                    <a:pt x="898525" y="928158"/>
                    <a:pt x="893233" y="932921"/>
                    <a:pt x="882650" y="939800"/>
                  </a:cubicBezTo>
                  <a:cubicBezTo>
                    <a:pt x="872067" y="946679"/>
                    <a:pt x="855662" y="960438"/>
                    <a:pt x="847725" y="968375"/>
                  </a:cubicBezTo>
                  <a:cubicBezTo>
                    <a:pt x="839788" y="976312"/>
                    <a:pt x="838200" y="980546"/>
                    <a:pt x="835025" y="987425"/>
                  </a:cubicBezTo>
                  <a:cubicBezTo>
                    <a:pt x="831850" y="994304"/>
                    <a:pt x="832379" y="1002771"/>
                    <a:pt x="828675" y="1009650"/>
                  </a:cubicBezTo>
                  <a:cubicBezTo>
                    <a:pt x="824971" y="1016529"/>
                    <a:pt x="817033" y="1029229"/>
                    <a:pt x="812800" y="1028700"/>
                  </a:cubicBezTo>
                  <a:cubicBezTo>
                    <a:pt x="808567" y="1028171"/>
                    <a:pt x="809625" y="1016000"/>
                    <a:pt x="803275" y="1006475"/>
                  </a:cubicBezTo>
                  <a:cubicBezTo>
                    <a:pt x="796925" y="996950"/>
                    <a:pt x="786342" y="979488"/>
                    <a:pt x="774700" y="971550"/>
                  </a:cubicBezTo>
                  <a:cubicBezTo>
                    <a:pt x="763058" y="963613"/>
                    <a:pt x="742421" y="957263"/>
                    <a:pt x="733425" y="958850"/>
                  </a:cubicBezTo>
                  <a:cubicBezTo>
                    <a:pt x="724429" y="960437"/>
                    <a:pt x="728662" y="973667"/>
                    <a:pt x="720725" y="981075"/>
                  </a:cubicBezTo>
                  <a:cubicBezTo>
                    <a:pt x="712787" y="988483"/>
                    <a:pt x="700087" y="998008"/>
                    <a:pt x="685800" y="1003300"/>
                  </a:cubicBezTo>
                  <a:cubicBezTo>
                    <a:pt x="671513" y="1008592"/>
                    <a:pt x="645054" y="1007004"/>
                    <a:pt x="635000" y="1012825"/>
                  </a:cubicBezTo>
                  <a:cubicBezTo>
                    <a:pt x="624946" y="1018646"/>
                    <a:pt x="626004" y="1030288"/>
                    <a:pt x="625475" y="1038225"/>
                  </a:cubicBezTo>
                  <a:cubicBezTo>
                    <a:pt x="624946" y="1046163"/>
                    <a:pt x="631825" y="1053042"/>
                    <a:pt x="631825" y="1060450"/>
                  </a:cubicBezTo>
                  <a:cubicBezTo>
                    <a:pt x="631825" y="1067858"/>
                    <a:pt x="630767" y="1076854"/>
                    <a:pt x="625475" y="1082675"/>
                  </a:cubicBezTo>
                  <a:cubicBezTo>
                    <a:pt x="620183" y="1088496"/>
                    <a:pt x="605896" y="1089554"/>
                    <a:pt x="600075" y="1095375"/>
                  </a:cubicBezTo>
                  <a:cubicBezTo>
                    <a:pt x="594254" y="1101196"/>
                    <a:pt x="603779" y="1105958"/>
                    <a:pt x="590550" y="1117600"/>
                  </a:cubicBezTo>
                  <a:cubicBezTo>
                    <a:pt x="577321" y="1129242"/>
                    <a:pt x="538691" y="1154113"/>
                    <a:pt x="520700" y="1165225"/>
                  </a:cubicBezTo>
                  <a:cubicBezTo>
                    <a:pt x="502709" y="1176337"/>
                    <a:pt x="495829" y="1178983"/>
                    <a:pt x="482600" y="1184275"/>
                  </a:cubicBezTo>
                  <a:cubicBezTo>
                    <a:pt x="469371" y="1189567"/>
                    <a:pt x="451908" y="1189567"/>
                    <a:pt x="441325" y="1196975"/>
                  </a:cubicBezTo>
                  <a:cubicBezTo>
                    <a:pt x="430742" y="1204383"/>
                    <a:pt x="428096" y="1222375"/>
                    <a:pt x="419100" y="1228725"/>
                  </a:cubicBezTo>
                  <a:cubicBezTo>
                    <a:pt x="410104" y="1235075"/>
                    <a:pt x="402167" y="1236133"/>
                    <a:pt x="387350" y="1235075"/>
                  </a:cubicBezTo>
                  <a:cubicBezTo>
                    <a:pt x="372533" y="1234017"/>
                    <a:pt x="345546" y="1223433"/>
                    <a:pt x="330200" y="1222375"/>
                  </a:cubicBezTo>
                  <a:cubicBezTo>
                    <a:pt x="314854" y="1221317"/>
                    <a:pt x="303742" y="1225021"/>
                    <a:pt x="295275" y="1228725"/>
                  </a:cubicBezTo>
                  <a:cubicBezTo>
                    <a:pt x="286808" y="1232429"/>
                    <a:pt x="284692" y="1240367"/>
                    <a:pt x="279400" y="1244600"/>
                  </a:cubicBezTo>
                  <a:cubicBezTo>
                    <a:pt x="274108" y="1248833"/>
                    <a:pt x="269875" y="1252538"/>
                    <a:pt x="263525" y="1254125"/>
                  </a:cubicBezTo>
                  <a:cubicBezTo>
                    <a:pt x="257175" y="1255713"/>
                    <a:pt x="247121" y="1252008"/>
                    <a:pt x="241300" y="1254125"/>
                  </a:cubicBezTo>
                  <a:cubicBezTo>
                    <a:pt x="235479" y="1256242"/>
                    <a:pt x="233362" y="1262592"/>
                    <a:pt x="228600" y="1266825"/>
                  </a:cubicBezTo>
                  <a:cubicBezTo>
                    <a:pt x="223838" y="1271058"/>
                    <a:pt x="216429" y="1273175"/>
                    <a:pt x="212725" y="1279525"/>
                  </a:cubicBezTo>
                  <a:cubicBezTo>
                    <a:pt x="209021" y="1285875"/>
                    <a:pt x="213254" y="1299104"/>
                    <a:pt x="206375" y="1304925"/>
                  </a:cubicBezTo>
                  <a:cubicBezTo>
                    <a:pt x="199496" y="1310746"/>
                    <a:pt x="184679" y="1312863"/>
                    <a:pt x="171450" y="1314450"/>
                  </a:cubicBezTo>
                  <a:cubicBezTo>
                    <a:pt x="158221" y="1316037"/>
                    <a:pt x="139171" y="1316037"/>
                    <a:pt x="127000" y="1314450"/>
                  </a:cubicBezTo>
                  <a:cubicBezTo>
                    <a:pt x="114829" y="1312863"/>
                    <a:pt x="106362" y="1304925"/>
                    <a:pt x="98425" y="1304925"/>
                  </a:cubicBezTo>
                  <a:cubicBezTo>
                    <a:pt x="90488" y="1304925"/>
                    <a:pt x="80962" y="1303867"/>
                    <a:pt x="79375" y="1314450"/>
                  </a:cubicBezTo>
                  <a:cubicBezTo>
                    <a:pt x="77787" y="1325033"/>
                    <a:pt x="85725" y="1353608"/>
                    <a:pt x="88900" y="1368425"/>
                  </a:cubicBezTo>
                  <a:cubicBezTo>
                    <a:pt x="92075" y="1383242"/>
                    <a:pt x="96837" y="1393825"/>
                    <a:pt x="98425" y="1403350"/>
                  </a:cubicBezTo>
                  <a:cubicBezTo>
                    <a:pt x="100012" y="1412875"/>
                    <a:pt x="100012" y="1418696"/>
                    <a:pt x="98425" y="1425575"/>
                  </a:cubicBezTo>
                  <a:cubicBezTo>
                    <a:pt x="96838" y="1432454"/>
                    <a:pt x="93662" y="1439333"/>
                    <a:pt x="88900" y="1444625"/>
                  </a:cubicBezTo>
                  <a:cubicBezTo>
                    <a:pt x="84137" y="1449917"/>
                    <a:pt x="84667" y="1452033"/>
                    <a:pt x="69850" y="1457325"/>
                  </a:cubicBezTo>
                  <a:cubicBezTo>
                    <a:pt x="55033" y="1462617"/>
                    <a:pt x="27516" y="1469496"/>
                    <a:pt x="0" y="1476375"/>
                  </a:cubicBezTo>
                </a:path>
              </a:pathLst>
            </a:custGeom>
            <a:noFill/>
            <a:ln w="635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2" name="Полилиния 311"/>
            <p:cNvSpPr/>
            <p:nvPr/>
          </p:nvSpPr>
          <p:spPr>
            <a:xfrm>
              <a:off x="16368215" y="-5466047"/>
              <a:ext cx="1502611" cy="4903537"/>
            </a:xfrm>
            <a:custGeom>
              <a:avLst/>
              <a:gdLst>
                <a:gd name="connsiteX0" fmla="*/ 0 w 1502611"/>
                <a:gd name="connsiteY0" fmla="*/ 0 h 4903537"/>
                <a:gd name="connsiteX1" fmla="*/ 213895 w 1502611"/>
                <a:gd name="connsiteY1" fmla="*/ 101600 h 4903537"/>
                <a:gd name="connsiteX2" fmla="*/ 385011 w 1502611"/>
                <a:gd name="connsiteY2" fmla="*/ 235284 h 4903537"/>
                <a:gd name="connsiteX3" fmla="*/ 529390 w 1502611"/>
                <a:gd name="connsiteY3" fmla="*/ 529389 h 4903537"/>
                <a:gd name="connsiteX4" fmla="*/ 636337 w 1502611"/>
                <a:gd name="connsiteY4" fmla="*/ 807452 h 4903537"/>
                <a:gd name="connsiteX5" fmla="*/ 759326 w 1502611"/>
                <a:gd name="connsiteY5" fmla="*/ 978568 h 4903537"/>
                <a:gd name="connsiteX6" fmla="*/ 812800 w 1502611"/>
                <a:gd name="connsiteY6" fmla="*/ 1096210 h 4903537"/>
                <a:gd name="connsiteX7" fmla="*/ 791411 w 1502611"/>
                <a:gd name="connsiteY7" fmla="*/ 1208505 h 4903537"/>
                <a:gd name="connsiteX8" fmla="*/ 770021 w 1502611"/>
                <a:gd name="connsiteY8" fmla="*/ 1251284 h 4903537"/>
                <a:gd name="connsiteX9" fmla="*/ 770021 w 1502611"/>
                <a:gd name="connsiteY9" fmla="*/ 1401010 h 4903537"/>
                <a:gd name="connsiteX10" fmla="*/ 780716 w 1502611"/>
                <a:gd name="connsiteY10" fmla="*/ 1540042 h 4903537"/>
                <a:gd name="connsiteX11" fmla="*/ 802105 w 1502611"/>
                <a:gd name="connsiteY11" fmla="*/ 1695116 h 4903537"/>
                <a:gd name="connsiteX12" fmla="*/ 818147 w 1502611"/>
                <a:gd name="connsiteY12" fmla="*/ 1935747 h 4903537"/>
                <a:gd name="connsiteX13" fmla="*/ 850232 w 1502611"/>
                <a:gd name="connsiteY13" fmla="*/ 2149642 h 4903537"/>
                <a:gd name="connsiteX14" fmla="*/ 957179 w 1502611"/>
                <a:gd name="connsiteY14" fmla="*/ 2641600 h 4903537"/>
                <a:gd name="connsiteX15" fmla="*/ 1016000 w 1502611"/>
                <a:gd name="connsiteY15" fmla="*/ 2999873 h 4903537"/>
                <a:gd name="connsiteX16" fmla="*/ 1053432 w 1502611"/>
                <a:gd name="connsiteY16" fmla="*/ 3208421 h 4903537"/>
                <a:gd name="connsiteX17" fmla="*/ 1101558 w 1502611"/>
                <a:gd name="connsiteY17" fmla="*/ 3320716 h 4903537"/>
                <a:gd name="connsiteX18" fmla="*/ 1080169 w 1502611"/>
                <a:gd name="connsiteY18" fmla="*/ 3454400 h 4903537"/>
                <a:gd name="connsiteX19" fmla="*/ 1064126 w 1502611"/>
                <a:gd name="connsiteY19" fmla="*/ 3556000 h 4903537"/>
                <a:gd name="connsiteX20" fmla="*/ 1106905 w 1502611"/>
                <a:gd name="connsiteY20" fmla="*/ 3727116 h 4903537"/>
                <a:gd name="connsiteX21" fmla="*/ 1224547 w 1502611"/>
                <a:gd name="connsiteY21" fmla="*/ 4128168 h 4903537"/>
                <a:gd name="connsiteX22" fmla="*/ 1272674 w 1502611"/>
                <a:gd name="connsiteY22" fmla="*/ 4219073 h 4903537"/>
                <a:gd name="connsiteX23" fmla="*/ 1363579 w 1502611"/>
                <a:gd name="connsiteY23" fmla="*/ 4256505 h 4903537"/>
                <a:gd name="connsiteX24" fmla="*/ 1395663 w 1502611"/>
                <a:gd name="connsiteY24" fmla="*/ 4288589 h 4903537"/>
                <a:gd name="connsiteX25" fmla="*/ 1374274 w 1502611"/>
                <a:gd name="connsiteY25" fmla="*/ 4358105 h 4903537"/>
                <a:gd name="connsiteX26" fmla="*/ 1304758 w 1502611"/>
                <a:gd name="connsiteY26" fmla="*/ 4523873 h 4903537"/>
                <a:gd name="connsiteX27" fmla="*/ 1315453 w 1502611"/>
                <a:gd name="connsiteY27" fmla="*/ 4668252 h 4903537"/>
                <a:gd name="connsiteX28" fmla="*/ 1363579 w 1502611"/>
                <a:gd name="connsiteY28" fmla="*/ 4759158 h 4903537"/>
                <a:gd name="connsiteX29" fmla="*/ 1502611 w 1502611"/>
                <a:gd name="connsiteY29" fmla="*/ 4903537 h 4903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502611" h="4903537">
                  <a:moveTo>
                    <a:pt x="0" y="0"/>
                  </a:moveTo>
                  <a:cubicBezTo>
                    <a:pt x="74863" y="31193"/>
                    <a:pt x="149727" y="62386"/>
                    <a:pt x="213895" y="101600"/>
                  </a:cubicBezTo>
                  <a:cubicBezTo>
                    <a:pt x="278064" y="140814"/>
                    <a:pt x="332429" y="163986"/>
                    <a:pt x="385011" y="235284"/>
                  </a:cubicBezTo>
                  <a:cubicBezTo>
                    <a:pt x="437593" y="306582"/>
                    <a:pt x="487502" y="434028"/>
                    <a:pt x="529390" y="529389"/>
                  </a:cubicBezTo>
                  <a:cubicBezTo>
                    <a:pt x="571278" y="624750"/>
                    <a:pt x="598014" y="732589"/>
                    <a:pt x="636337" y="807452"/>
                  </a:cubicBezTo>
                  <a:cubicBezTo>
                    <a:pt x="674660" y="882315"/>
                    <a:pt x="729916" y="930442"/>
                    <a:pt x="759326" y="978568"/>
                  </a:cubicBezTo>
                  <a:cubicBezTo>
                    <a:pt x="788736" y="1026694"/>
                    <a:pt x="807452" y="1057887"/>
                    <a:pt x="812800" y="1096210"/>
                  </a:cubicBezTo>
                  <a:cubicBezTo>
                    <a:pt x="818148" y="1134533"/>
                    <a:pt x="798541" y="1182659"/>
                    <a:pt x="791411" y="1208505"/>
                  </a:cubicBezTo>
                  <a:cubicBezTo>
                    <a:pt x="784281" y="1234351"/>
                    <a:pt x="773586" y="1219200"/>
                    <a:pt x="770021" y="1251284"/>
                  </a:cubicBezTo>
                  <a:cubicBezTo>
                    <a:pt x="766456" y="1283368"/>
                    <a:pt x="768239" y="1352884"/>
                    <a:pt x="770021" y="1401010"/>
                  </a:cubicBezTo>
                  <a:cubicBezTo>
                    <a:pt x="771804" y="1449136"/>
                    <a:pt x="775369" y="1491024"/>
                    <a:pt x="780716" y="1540042"/>
                  </a:cubicBezTo>
                  <a:cubicBezTo>
                    <a:pt x="786063" y="1589060"/>
                    <a:pt x="795867" y="1629165"/>
                    <a:pt x="802105" y="1695116"/>
                  </a:cubicBezTo>
                  <a:cubicBezTo>
                    <a:pt x="808343" y="1761067"/>
                    <a:pt x="810126" y="1859993"/>
                    <a:pt x="818147" y="1935747"/>
                  </a:cubicBezTo>
                  <a:cubicBezTo>
                    <a:pt x="826168" y="2011501"/>
                    <a:pt x="827060" y="2032000"/>
                    <a:pt x="850232" y="2149642"/>
                  </a:cubicBezTo>
                  <a:cubicBezTo>
                    <a:pt x="873404" y="2267284"/>
                    <a:pt x="929551" y="2499895"/>
                    <a:pt x="957179" y="2641600"/>
                  </a:cubicBezTo>
                  <a:cubicBezTo>
                    <a:pt x="984807" y="2783305"/>
                    <a:pt x="999958" y="2905403"/>
                    <a:pt x="1016000" y="2999873"/>
                  </a:cubicBezTo>
                  <a:cubicBezTo>
                    <a:pt x="1032042" y="3094343"/>
                    <a:pt x="1039172" y="3154947"/>
                    <a:pt x="1053432" y="3208421"/>
                  </a:cubicBezTo>
                  <a:cubicBezTo>
                    <a:pt x="1067692" y="3261895"/>
                    <a:pt x="1097102" y="3279720"/>
                    <a:pt x="1101558" y="3320716"/>
                  </a:cubicBezTo>
                  <a:cubicBezTo>
                    <a:pt x="1106014" y="3361712"/>
                    <a:pt x="1086408" y="3415186"/>
                    <a:pt x="1080169" y="3454400"/>
                  </a:cubicBezTo>
                  <a:cubicBezTo>
                    <a:pt x="1073930" y="3493614"/>
                    <a:pt x="1059670" y="3510547"/>
                    <a:pt x="1064126" y="3556000"/>
                  </a:cubicBezTo>
                  <a:cubicBezTo>
                    <a:pt x="1068582" y="3601453"/>
                    <a:pt x="1080168" y="3631755"/>
                    <a:pt x="1106905" y="3727116"/>
                  </a:cubicBezTo>
                  <a:cubicBezTo>
                    <a:pt x="1133642" y="3822477"/>
                    <a:pt x="1196919" y="4046175"/>
                    <a:pt x="1224547" y="4128168"/>
                  </a:cubicBezTo>
                  <a:cubicBezTo>
                    <a:pt x="1252175" y="4210161"/>
                    <a:pt x="1249502" y="4197684"/>
                    <a:pt x="1272674" y="4219073"/>
                  </a:cubicBezTo>
                  <a:cubicBezTo>
                    <a:pt x="1295846" y="4240463"/>
                    <a:pt x="1343081" y="4244919"/>
                    <a:pt x="1363579" y="4256505"/>
                  </a:cubicBezTo>
                  <a:cubicBezTo>
                    <a:pt x="1384077" y="4268091"/>
                    <a:pt x="1393881" y="4271656"/>
                    <a:pt x="1395663" y="4288589"/>
                  </a:cubicBezTo>
                  <a:cubicBezTo>
                    <a:pt x="1397446" y="4305522"/>
                    <a:pt x="1389425" y="4318891"/>
                    <a:pt x="1374274" y="4358105"/>
                  </a:cubicBezTo>
                  <a:cubicBezTo>
                    <a:pt x="1359123" y="4397319"/>
                    <a:pt x="1314562" y="4472182"/>
                    <a:pt x="1304758" y="4523873"/>
                  </a:cubicBezTo>
                  <a:cubicBezTo>
                    <a:pt x="1294955" y="4575564"/>
                    <a:pt x="1305649" y="4629038"/>
                    <a:pt x="1315453" y="4668252"/>
                  </a:cubicBezTo>
                  <a:cubicBezTo>
                    <a:pt x="1325257" y="4707466"/>
                    <a:pt x="1332386" y="4719944"/>
                    <a:pt x="1363579" y="4759158"/>
                  </a:cubicBezTo>
                  <a:cubicBezTo>
                    <a:pt x="1394772" y="4798372"/>
                    <a:pt x="1448691" y="4850954"/>
                    <a:pt x="1502611" y="4903537"/>
                  </a:cubicBezTo>
                </a:path>
              </a:pathLst>
            </a:custGeom>
            <a:noFill/>
            <a:ln w="635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3" name="Полилиния 312"/>
            <p:cNvSpPr/>
            <p:nvPr/>
          </p:nvSpPr>
          <p:spPr>
            <a:xfrm>
              <a:off x="16567843" y="625608"/>
              <a:ext cx="444730" cy="441325"/>
            </a:xfrm>
            <a:custGeom>
              <a:avLst/>
              <a:gdLst>
                <a:gd name="connsiteX0" fmla="*/ 444730 w 444730"/>
                <a:gd name="connsiteY0" fmla="*/ 0 h 441325"/>
                <a:gd name="connsiteX1" fmla="*/ 266930 w 444730"/>
                <a:gd name="connsiteY1" fmla="*/ 0 h 441325"/>
                <a:gd name="connsiteX2" fmla="*/ 184380 w 444730"/>
                <a:gd name="connsiteY2" fmla="*/ 3175 h 441325"/>
                <a:gd name="connsiteX3" fmla="*/ 92305 w 444730"/>
                <a:gd name="connsiteY3" fmla="*/ 19050 h 441325"/>
                <a:gd name="connsiteX4" fmla="*/ 44680 w 444730"/>
                <a:gd name="connsiteY4" fmla="*/ 31750 h 441325"/>
                <a:gd name="connsiteX5" fmla="*/ 12930 w 444730"/>
                <a:gd name="connsiteY5" fmla="*/ 66675 h 441325"/>
                <a:gd name="connsiteX6" fmla="*/ 230 w 444730"/>
                <a:gd name="connsiteY6" fmla="*/ 120650 h 441325"/>
                <a:gd name="connsiteX7" fmla="*/ 22455 w 444730"/>
                <a:gd name="connsiteY7" fmla="*/ 184150 h 441325"/>
                <a:gd name="connsiteX8" fmla="*/ 63730 w 444730"/>
                <a:gd name="connsiteY8" fmla="*/ 222250 h 441325"/>
                <a:gd name="connsiteX9" fmla="*/ 143105 w 444730"/>
                <a:gd name="connsiteY9" fmla="*/ 250825 h 441325"/>
                <a:gd name="connsiteX10" fmla="*/ 158980 w 444730"/>
                <a:gd name="connsiteY10" fmla="*/ 285750 h 441325"/>
                <a:gd name="connsiteX11" fmla="*/ 149455 w 444730"/>
                <a:gd name="connsiteY11" fmla="*/ 339725 h 441325"/>
                <a:gd name="connsiteX12" fmla="*/ 73255 w 444730"/>
                <a:gd name="connsiteY12" fmla="*/ 381000 h 441325"/>
                <a:gd name="connsiteX13" fmla="*/ 22455 w 444730"/>
                <a:gd name="connsiteY13" fmla="*/ 441325 h 441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4730" h="441325">
                  <a:moveTo>
                    <a:pt x="444730" y="0"/>
                  </a:moveTo>
                  <a:lnTo>
                    <a:pt x="266930" y="0"/>
                  </a:lnTo>
                  <a:cubicBezTo>
                    <a:pt x="223538" y="529"/>
                    <a:pt x="213484" y="0"/>
                    <a:pt x="184380" y="3175"/>
                  </a:cubicBezTo>
                  <a:cubicBezTo>
                    <a:pt x="155276" y="6350"/>
                    <a:pt x="115588" y="14288"/>
                    <a:pt x="92305" y="19050"/>
                  </a:cubicBezTo>
                  <a:cubicBezTo>
                    <a:pt x="69022" y="23813"/>
                    <a:pt x="57909" y="23813"/>
                    <a:pt x="44680" y="31750"/>
                  </a:cubicBezTo>
                  <a:cubicBezTo>
                    <a:pt x="31451" y="39687"/>
                    <a:pt x="20338" y="51858"/>
                    <a:pt x="12930" y="66675"/>
                  </a:cubicBezTo>
                  <a:cubicBezTo>
                    <a:pt x="5522" y="81492"/>
                    <a:pt x="-1357" y="101071"/>
                    <a:pt x="230" y="120650"/>
                  </a:cubicBezTo>
                  <a:cubicBezTo>
                    <a:pt x="1817" y="140229"/>
                    <a:pt x="11872" y="167217"/>
                    <a:pt x="22455" y="184150"/>
                  </a:cubicBezTo>
                  <a:cubicBezTo>
                    <a:pt x="33038" y="201083"/>
                    <a:pt x="43622" y="211138"/>
                    <a:pt x="63730" y="222250"/>
                  </a:cubicBezTo>
                  <a:cubicBezTo>
                    <a:pt x="83838" y="233362"/>
                    <a:pt x="127230" y="240242"/>
                    <a:pt x="143105" y="250825"/>
                  </a:cubicBezTo>
                  <a:cubicBezTo>
                    <a:pt x="158980" y="261408"/>
                    <a:pt x="157922" y="270933"/>
                    <a:pt x="158980" y="285750"/>
                  </a:cubicBezTo>
                  <a:cubicBezTo>
                    <a:pt x="160038" y="300567"/>
                    <a:pt x="163742" y="323850"/>
                    <a:pt x="149455" y="339725"/>
                  </a:cubicBezTo>
                  <a:cubicBezTo>
                    <a:pt x="135167" y="355600"/>
                    <a:pt x="94422" y="364067"/>
                    <a:pt x="73255" y="381000"/>
                  </a:cubicBezTo>
                  <a:cubicBezTo>
                    <a:pt x="52088" y="397933"/>
                    <a:pt x="37271" y="419629"/>
                    <a:pt x="22455" y="441325"/>
                  </a:cubicBezTo>
                </a:path>
              </a:pathLst>
            </a:custGeom>
            <a:noFill/>
            <a:ln w="635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4" name="Полилиния 313"/>
            <p:cNvSpPr/>
            <p:nvPr/>
          </p:nvSpPr>
          <p:spPr>
            <a:xfrm>
              <a:off x="16702693" y="-1965781"/>
              <a:ext cx="9014460" cy="3204799"/>
            </a:xfrm>
            <a:custGeom>
              <a:avLst/>
              <a:gdLst>
                <a:gd name="connsiteX0" fmla="*/ 9014460 w 9014460"/>
                <a:gd name="connsiteY0" fmla="*/ 423499 h 3204799"/>
                <a:gd name="connsiteX1" fmla="*/ 8930640 w 9014460"/>
                <a:gd name="connsiteY1" fmla="*/ 446359 h 3204799"/>
                <a:gd name="connsiteX2" fmla="*/ 8877300 w 9014460"/>
                <a:gd name="connsiteY2" fmla="*/ 530179 h 3204799"/>
                <a:gd name="connsiteX3" fmla="*/ 8823960 w 9014460"/>
                <a:gd name="connsiteY3" fmla="*/ 575899 h 3204799"/>
                <a:gd name="connsiteX4" fmla="*/ 8801100 w 9014460"/>
                <a:gd name="connsiteY4" fmla="*/ 583519 h 3204799"/>
                <a:gd name="connsiteX5" fmla="*/ 8755380 w 9014460"/>
                <a:gd name="connsiteY5" fmla="*/ 583519 h 3204799"/>
                <a:gd name="connsiteX6" fmla="*/ 8663940 w 9014460"/>
                <a:gd name="connsiteY6" fmla="*/ 583519 h 3204799"/>
                <a:gd name="connsiteX7" fmla="*/ 8564880 w 9014460"/>
                <a:gd name="connsiteY7" fmla="*/ 530179 h 3204799"/>
                <a:gd name="connsiteX8" fmla="*/ 8496300 w 9014460"/>
                <a:gd name="connsiteY8" fmla="*/ 484459 h 3204799"/>
                <a:gd name="connsiteX9" fmla="*/ 8481060 w 9014460"/>
                <a:gd name="connsiteY9" fmla="*/ 415879 h 3204799"/>
                <a:gd name="connsiteX10" fmla="*/ 8420100 w 9014460"/>
                <a:gd name="connsiteY10" fmla="*/ 339679 h 3204799"/>
                <a:gd name="connsiteX11" fmla="*/ 8336280 w 9014460"/>
                <a:gd name="connsiteY11" fmla="*/ 271099 h 3204799"/>
                <a:gd name="connsiteX12" fmla="*/ 8199120 w 9014460"/>
                <a:gd name="connsiteY12" fmla="*/ 95839 h 3204799"/>
                <a:gd name="connsiteX13" fmla="*/ 8115300 w 9014460"/>
                <a:gd name="connsiteY13" fmla="*/ 19639 h 3204799"/>
                <a:gd name="connsiteX14" fmla="*/ 8061960 w 9014460"/>
                <a:gd name="connsiteY14" fmla="*/ 19639 h 3204799"/>
                <a:gd name="connsiteX15" fmla="*/ 8031480 w 9014460"/>
                <a:gd name="connsiteY15" fmla="*/ 19639 h 3204799"/>
                <a:gd name="connsiteX16" fmla="*/ 7978140 w 9014460"/>
                <a:gd name="connsiteY16" fmla="*/ 50119 h 3204799"/>
                <a:gd name="connsiteX17" fmla="*/ 7940040 w 9014460"/>
                <a:gd name="connsiteY17" fmla="*/ 57739 h 3204799"/>
                <a:gd name="connsiteX18" fmla="*/ 7894320 w 9014460"/>
                <a:gd name="connsiteY18" fmla="*/ 27259 h 3204799"/>
                <a:gd name="connsiteX19" fmla="*/ 7840980 w 9014460"/>
                <a:gd name="connsiteY19" fmla="*/ 4399 h 3204799"/>
                <a:gd name="connsiteX20" fmla="*/ 7780020 w 9014460"/>
                <a:gd name="connsiteY20" fmla="*/ 4399 h 3204799"/>
                <a:gd name="connsiteX21" fmla="*/ 7696200 w 9014460"/>
                <a:gd name="connsiteY21" fmla="*/ 50119 h 3204799"/>
                <a:gd name="connsiteX22" fmla="*/ 7627620 w 9014460"/>
                <a:gd name="connsiteY22" fmla="*/ 72979 h 3204799"/>
                <a:gd name="connsiteX23" fmla="*/ 7505700 w 9014460"/>
                <a:gd name="connsiteY23" fmla="*/ 95839 h 3204799"/>
                <a:gd name="connsiteX24" fmla="*/ 7429500 w 9014460"/>
                <a:gd name="connsiteY24" fmla="*/ 172039 h 3204799"/>
                <a:gd name="connsiteX25" fmla="*/ 7345680 w 9014460"/>
                <a:gd name="connsiteY25" fmla="*/ 187279 h 3204799"/>
                <a:gd name="connsiteX26" fmla="*/ 7254240 w 9014460"/>
                <a:gd name="connsiteY26" fmla="*/ 202519 h 3204799"/>
                <a:gd name="connsiteX27" fmla="*/ 7155180 w 9014460"/>
                <a:gd name="connsiteY27" fmla="*/ 217759 h 3204799"/>
                <a:gd name="connsiteX28" fmla="*/ 6926580 w 9014460"/>
                <a:gd name="connsiteY28" fmla="*/ 232999 h 3204799"/>
                <a:gd name="connsiteX29" fmla="*/ 6842760 w 9014460"/>
                <a:gd name="connsiteY29" fmla="*/ 248239 h 3204799"/>
                <a:gd name="connsiteX30" fmla="*/ 6659880 w 9014460"/>
                <a:gd name="connsiteY30" fmla="*/ 263479 h 3204799"/>
                <a:gd name="connsiteX31" fmla="*/ 6438900 w 9014460"/>
                <a:gd name="connsiteY31" fmla="*/ 271099 h 3204799"/>
                <a:gd name="connsiteX32" fmla="*/ 6309360 w 9014460"/>
                <a:gd name="connsiteY32" fmla="*/ 248239 h 3204799"/>
                <a:gd name="connsiteX33" fmla="*/ 6164580 w 9014460"/>
                <a:gd name="connsiteY33" fmla="*/ 263479 h 3204799"/>
                <a:gd name="connsiteX34" fmla="*/ 5943600 w 9014460"/>
                <a:gd name="connsiteY34" fmla="*/ 362539 h 3204799"/>
                <a:gd name="connsiteX35" fmla="*/ 5768340 w 9014460"/>
                <a:gd name="connsiteY35" fmla="*/ 476839 h 3204799"/>
                <a:gd name="connsiteX36" fmla="*/ 5722620 w 9014460"/>
                <a:gd name="connsiteY36" fmla="*/ 507319 h 3204799"/>
                <a:gd name="connsiteX37" fmla="*/ 5699760 w 9014460"/>
                <a:gd name="connsiteY37" fmla="*/ 530179 h 3204799"/>
                <a:gd name="connsiteX38" fmla="*/ 5669280 w 9014460"/>
                <a:gd name="connsiteY38" fmla="*/ 530179 h 3204799"/>
                <a:gd name="connsiteX39" fmla="*/ 5593080 w 9014460"/>
                <a:gd name="connsiteY39" fmla="*/ 560659 h 3204799"/>
                <a:gd name="connsiteX40" fmla="*/ 5554980 w 9014460"/>
                <a:gd name="connsiteY40" fmla="*/ 613999 h 3204799"/>
                <a:gd name="connsiteX41" fmla="*/ 5471160 w 9014460"/>
                <a:gd name="connsiteY41" fmla="*/ 667339 h 3204799"/>
                <a:gd name="connsiteX42" fmla="*/ 5387340 w 9014460"/>
                <a:gd name="connsiteY42" fmla="*/ 697819 h 3204799"/>
                <a:gd name="connsiteX43" fmla="*/ 5318760 w 9014460"/>
                <a:gd name="connsiteY43" fmla="*/ 705439 h 3204799"/>
                <a:gd name="connsiteX44" fmla="*/ 5265420 w 9014460"/>
                <a:gd name="connsiteY44" fmla="*/ 728299 h 3204799"/>
                <a:gd name="connsiteX45" fmla="*/ 5181600 w 9014460"/>
                <a:gd name="connsiteY45" fmla="*/ 766399 h 3204799"/>
                <a:gd name="connsiteX46" fmla="*/ 5044440 w 9014460"/>
                <a:gd name="connsiteY46" fmla="*/ 781639 h 3204799"/>
                <a:gd name="connsiteX47" fmla="*/ 4968240 w 9014460"/>
                <a:gd name="connsiteY47" fmla="*/ 781639 h 3204799"/>
                <a:gd name="connsiteX48" fmla="*/ 4869180 w 9014460"/>
                <a:gd name="connsiteY48" fmla="*/ 781639 h 3204799"/>
                <a:gd name="connsiteX49" fmla="*/ 4800600 w 9014460"/>
                <a:gd name="connsiteY49" fmla="*/ 804499 h 3204799"/>
                <a:gd name="connsiteX50" fmla="*/ 4724400 w 9014460"/>
                <a:gd name="connsiteY50" fmla="*/ 842599 h 3204799"/>
                <a:gd name="connsiteX51" fmla="*/ 4617720 w 9014460"/>
                <a:gd name="connsiteY51" fmla="*/ 842599 h 3204799"/>
                <a:gd name="connsiteX52" fmla="*/ 4556760 w 9014460"/>
                <a:gd name="connsiteY52" fmla="*/ 895939 h 3204799"/>
                <a:gd name="connsiteX53" fmla="*/ 4442460 w 9014460"/>
                <a:gd name="connsiteY53" fmla="*/ 926419 h 3204799"/>
                <a:gd name="connsiteX54" fmla="*/ 4312920 w 9014460"/>
                <a:gd name="connsiteY54" fmla="*/ 918799 h 3204799"/>
                <a:gd name="connsiteX55" fmla="*/ 4221480 w 9014460"/>
                <a:gd name="connsiteY55" fmla="*/ 926419 h 3204799"/>
                <a:gd name="connsiteX56" fmla="*/ 4175760 w 9014460"/>
                <a:gd name="connsiteY56" fmla="*/ 941659 h 3204799"/>
                <a:gd name="connsiteX57" fmla="*/ 4107180 w 9014460"/>
                <a:gd name="connsiteY57" fmla="*/ 949279 h 3204799"/>
                <a:gd name="connsiteX58" fmla="*/ 4061460 w 9014460"/>
                <a:gd name="connsiteY58" fmla="*/ 941659 h 3204799"/>
                <a:gd name="connsiteX59" fmla="*/ 3992880 w 9014460"/>
                <a:gd name="connsiteY59" fmla="*/ 934039 h 3204799"/>
                <a:gd name="connsiteX60" fmla="*/ 3901440 w 9014460"/>
                <a:gd name="connsiteY60" fmla="*/ 949279 h 3204799"/>
                <a:gd name="connsiteX61" fmla="*/ 3832860 w 9014460"/>
                <a:gd name="connsiteY61" fmla="*/ 972139 h 3204799"/>
                <a:gd name="connsiteX62" fmla="*/ 3733800 w 9014460"/>
                <a:gd name="connsiteY62" fmla="*/ 979759 h 3204799"/>
                <a:gd name="connsiteX63" fmla="*/ 3345180 w 9014460"/>
                <a:gd name="connsiteY63" fmla="*/ 934039 h 3204799"/>
                <a:gd name="connsiteX64" fmla="*/ 3208020 w 9014460"/>
                <a:gd name="connsiteY64" fmla="*/ 911179 h 3204799"/>
                <a:gd name="connsiteX65" fmla="*/ 3131820 w 9014460"/>
                <a:gd name="connsiteY65" fmla="*/ 873079 h 3204799"/>
                <a:gd name="connsiteX66" fmla="*/ 3002280 w 9014460"/>
                <a:gd name="connsiteY66" fmla="*/ 873079 h 3204799"/>
                <a:gd name="connsiteX67" fmla="*/ 2887980 w 9014460"/>
                <a:gd name="connsiteY67" fmla="*/ 941659 h 3204799"/>
                <a:gd name="connsiteX68" fmla="*/ 2842260 w 9014460"/>
                <a:gd name="connsiteY68" fmla="*/ 979759 h 3204799"/>
                <a:gd name="connsiteX69" fmla="*/ 2651760 w 9014460"/>
                <a:gd name="connsiteY69" fmla="*/ 1048339 h 3204799"/>
                <a:gd name="connsiteX70" fmla="*/ 2339340 w 9014460"/>
                <a:gd name="connsiteY70" fmla="*/ 1063579 h 3204799"/>
                <a:gd name="connsiteX71" fmla="*/ 2133600 w 9014460"/>
                <a:gd name="connsiteY71" fmla="*/ 1063579 h 3204799"/>
                <a:gd name="connsiteX72" fmla="*/ 1996440 w 9014460"/>
                <a:gd name="connsiteY72" fmla="*/ 1086439 h 3204799"/>
                <a:gd name="connsiteX73" fmla="*/ 1889760 w 9014460"/>
                <a:gd name="connsiteY73" fmla="*/ 1109299 h 3204799"/>
                <a:gd name="connsiteX74" fmla="*/ 1813560 w 9014460"/>
                <a:gd name="connsiteY74" fmla="*/ 1162639 h 3204799"/>
                <a:gd name="connsiteX75" fmla="*/ 1706880 w 9014460"/>
                <a:gd name="connsiteY75" fmla="*/ 1223599 h 3204799"/>
                <a:gd name="connsiteX76" fmla="*/ 1600200 w 9014460"/>
                <a:gd name="connsiteY76" fmla="*/ 1292179 h 3204799"/>
                <a:gd name="connsiteX77" fmla="*/ 1501140 w 9014460"/>
                <a:gd name="connsiteY77" fmla="*/ 1337899 h 3204799"/>
                <a:gd name="connsiteX78" fmla="*/ 1440180 w 9014460"/>
                <a:gd name="connsiteY78" fmla="*/ 1383619 h 3204799"/>
                <a:gd name="connsiteX79" fmla="*/ 1386840 w 9014460"/>
                <a:gd name="connsiteY79" fmla="*/ 1406479 h 3204799"/>
                <a:gd name="connsiteX80" fmla="*/ 1325880 w 9014460"/>
                <a:gd name="connsiteY80" fmla="*/ 1368379 h 3204799"/>
                <a:gd name="connsiteX81" fmla="*/ 1219200 w 9014460"/>
                <a:gd name="connsiteY81" fmla="*/ 1375999 h 3204799"/>
                <a:gd name="connsiteX82" fmla="*/ 1165860 w 9014460"/>
                <a:gd name="connsiteY82" fmla="*/ 1444579 h 3204799"/>
                <a:gd name="connsiteX83" fmla="*/ 1181100 w 9014460"/>
                <a:gd name="connsiteY83" fmla="*/ 1513159 h 3204799"/>
                <a:gd name="connsiteX84" fmla="*/ 1112520 w 9014460"/>
                <a:gd name="connsiteY84" fmla="*/ 1551259 h 3204799"/>
                <a:gd name="connsiteX85" fmla="*/ 1082040 w 9014460"/>
                <a:gd name="connsiteY85" fmla="*/ 1589359 h 3204799"/>
                <a:gd name="connsiteX86" fmla="*/ 1097280 w 9014460"/>
                <a:gd name="connsiteY86" fmla="*/ 1650319 h 3204799"/>
                <a:gd name="connsiteX87" fmla="*/ 1028700 w 9014460"/>
                <a:gd name="connsiteY87" fmla="*/ 1726519 h 3204799"/>
                <a:gd name="connsiteX88" fmla="*/ 1021080 w 9014460"/>
                <a:gd name="connsiteY88" fmla="*/ 1795099 h 3204799"/>
                <a:gd name="connsiteX89" fmla="*/ 1059180 w 9014460"/>
                <a:gd name="connsiteY89" fmla="*/ 1863679 h 3204799"/>
                <a:gd name="connsiteX90" fmla="*/ 1021080 w 9014460"/>
                <a:gd name="connsiteY90" fmla="*/ 1932259 h 3204799"/>
                <a:gd name="connsiteX91" fmla="*/ 906780 w 9014460"/>
                <a:gd name="connsiteY91" fmla="*/ 2046559 h 3204799"/>
                <a:gd name="connsiteX92" fmla="*/ 792480 w 9014460"/>
                <a:gd name="connsiteY92" fmla="*/ 2115139 h 3204799"/>
                <a:gd name="connsiteX93" fmla="*/ 716280 w 9014460"/>
                <a:gd name="connsiteY93" fmla="*/ 2130379 h 3204799"/>
                <a:gd name="connsiteX94" fmla="*/ 624840 w 9014460"/>
                <a:gd name="connsiteY94" fmla="*/ 2214199 h 3204799"/>
                <a:gd name="connsiteX95" fmla="*/ 579120 w 9014460"/>
                <a:gd name="connsiteY95" fmla="*/ 2267539 h 3204799"/>
                <a:gd name="connsiteX96" fmla="*/ 457200 w 9014460"/>
                <a:gd name="connsiteY96" fmla="*/ 2435179 h 3204799"/>
                <a:gd name="connsiteX97" fmla="*/ 419100 w 9014460"/>
                <a:gd name="connsiteY97" fmla="*/ 2511379 h 3204799"/>
                <a:gd name="connsiteX98" fmla="*/ 297180 w 9014460"/>
                <a:gd name="connsiteY98" fmla="*/ 2648539 h 3204799"/>
                <a:gd name="connsiteX99" fmla="*/ 251460 w 9014460"/>
                <a:gd name="connsiteY99" fmla="*/ 2839039 h 3204799"/>
                <a:gd name="connsiteX100" fmla="*/ 236220 w 9014460"/>
                <a:gd name="connsiteY100" fmla="*/ 2884759 h 3204799"/>
                <a:gd name="connsiteX101" fmla="*/ 198120 w 9014460"/>
                <a:gd name="connsiteY101" fmla="*/ 3014299 h 3204799"/>
                <a:gd name="connsiteX102" fmla="*/ 129540 w 9014460"/>
                <a:gd name="connsiteY102" fmla="*/ 3098119 h 3204799"/>
                <a:gd name="connsiteX103" fmla="*/ 0 w 9014460"/>
                <a:gd name="connsiteY103" fmla="*/ 3204799 h 320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9014460" h="3204799">
                  <a:moveTo>
                    <a:pt x="9014460" y="423499"/>
                  </a:moveTo>
                  <a:cubicBezTo>
                    <a:pt x="8983980" y="426039"/>
                    <a:pt x="8953500" y="428579"/>
                    <a:pt x="8930640" y="446359"/>
                  </a:cubicBezTo>
                  <a:cubicBezTo>
                    <a:pt x="8907780" y="464139"/>
                    <a:pt x="8895080" y="508589"/>
                    <a:pt x="8877300" y="530179"/>
                  </a:cubicBezTo>
                  <a:cubicBezTo>
                    <a:pt x="8859520" y="551769"/>
                    <a:pt x="8836660" y="567009"/>
                    <a:pt x="8823960" y="575899"/>
                  </a:cubicBezTo>
                  <a:cubicBezTo>
                    <a:pt x="8811260" y="584789"/>
                    <a:pt x="8812530" y="582249"/>
                    <a:pt x="8801100" y="583519"/>
                  </a:cubicBezTo>
                  <a:cubicBezTo>
                    <a:pt x="8789670" y="584789"/>
                    <a:pt x="8755380" y="583519"/>
                    <a:pt x="8755380" y="583519"/>
                  </a:cubicBezTo>
                  <a:cubicBezTo>
                    <a:pt x="8732520" y="583519"/>
                    <a:pt x="8695690" y="592409"/>
                    <a:pt x="8663940" y="583519"/>
                  </a:cubicBezTo>
                  <a:cubicBezTo>
                    <a:pt x="8632190" y="574629"/>
                    <a:pt x="8592820" y="546689"/>
                    <a:pt x="8564880" y="530179"/>
                  </a:cubicBezTo>
                  <a:cubicBezTo>
                    <a:pt x="8536940" y="513669"/>
                    <a:pt x="8510270" y="503509"/>
                    <a:pt x="8496300" y="484459"/>
                  </a:cubicBezTo>
                  <a:cubicBezTo>
                    <a:pt x="8482330" y="465409"/>
                    <a:pt x="8493760" y="440009"/>
                    <a:pt x="8481060" y="415879"/>
                  </a:cubicBezTo>
                  <a:cubicBezTo>
                    <a:pt x="8468360" y="391749"/>
                    <a:pt x="8444230" y="363809"/>
                    <a:pt x="8420100" y="339679"/>
                  </a:cubicBezTo>
                  <a:cubicBezTo>
                    <a:pt x="8395970" y="315549"/>
                    <a:pt x="8373110" y="311739"/>
                    <a:pt x="8336280" y="271099"/>
                  </a:cubicBezTo>
                  <a:cubicBezTo>
                    <a:pt x="8299450" y="230459"/>
                    <a:pt x="8235950" y="137749"/>
                    <a:pt x="8199120" y="95839"/>
                  </a:cubicBezTo>
                  <a:cubicBezTo>
                    <a:pt x="8162290" y="53929"/>
                    <a:pt x="8138160" y="32339"/>
                    <a:pt x="8115300" y="19639"/>
                  </a:cubicBezTo>
                  <a:cubicBezTo>
                    <a:pt x="8092440" y="6939"/>
                    <a:pt x="8061960" y="19639"/>
                    <a:pt x="8061960" y="19639"/>
                  </a:cubicBezTo>
                  <a:cubicBezTo>
                    <a:pt x="8047990" y="19639"/>
                    <a:pt x="8045450" y="14559"/>
                    <a:pt x="8031480" y="19639"/>
                  </a:cubicBezTo>
                  <a:cubicBezTo>
                    <a:pt x="8017510" y="24719"/>
                    <a:pt x="7993380" y="43769"/>
                    <a:pt x="7978140" y="50119"/>
                  </a:cubicBezTo>
                  <a:cubicBezTo>
                    <a:pt x="7962900" y="56469"/>
                    <a:pt x="7954010" y="61549"/>
                    <a:pt x="7940040" y="57739"/>
                  </a:cubicBezTo>
                  <a:cubicBezTo>
                    <a:pt x="7926070" y="53929"/>
                    <a:pt x="7910830" y="36149"/>
                    <a:pt x="7894320" y="27259"/>
                  </a:cubicBezTo>
                  <a:cubicBezTo>
                    <a:pt x="7877810" y="18369"/>
                    <a:pt x="7860030" y="8209"/>
                    <a:pt x="7840980" y="4399"/>
                  </a:cubicBezTo>
                  <a:cubicBezTo>
                    <a:pt x="7821930" y="589"/>
                    <a:pt x="7804150" y="-3221"/>
                    <a:pt x="7780020" y="4399"/>
                  </a:cubicBezTo>
                  <a:cubicBezTo>
                    <a:pt x="7755890" y="12019"/>
                    <a:pt x="7721600" y="38689"/>
                    <a:pt x="7696200" y="50119"/>
                  </a:cubicBezTo>
                  <a:cubicBezTo>
                    <a:pt x="7670800" y="61549"/>
                    <a:pt x="7659370" y="65359"/>
                    <a:pt x="7627620" y="72979"/>
                  </a:cubicBezTo>
                  <a:cubicBezTo>
                    <a:pt x="7595870" y="80599"/>
                    <a:pt x="7538720" y="79329"/>
                    <a:pt x="7505700" y="95839"/>
                  </a:cubicBezTo>
                  <a:cubicBezTo>
                    <a:pt x="7472680" y="112349"/>
                    <a:pt x="7456170" y="156799"/>
                    <a:pt x="7429500" y="172039"/>
                  </a:cubicBezTo>
                  <a:cubicBezTo>
                    <a:pt x="7402830" y="187279"/>
                    <a:pt x="7345680" y="187279"/>
                    <a:pt x="7345680" y="187279"/>
                  </a:cubicBezTo>
                  <a:lnTo>
                    <a:pt x="7254240" y="202519"/>
                  </a:lnTo>
                  <a:cubicBezTo>
                    <a:pt x="7222490" y="207599"/>
                    <a:pt x="7209790" y="212679"/>
                    <a:pt x="7155180" y="217759"/>
                  </a:cubicBezTo>
                  <a:cubicBezTo>
                    <a:pt x="7100570" y="222839"/>
                    <a:pt x="6978650" y="227919"/>
                    <a:pt x="6926580" y="232999"/>
                  </a:cubicBezTo>
                  <a:cubicBezTo>
                    <a:pt x="6874510" y="238079"/>
                    <a:pt x="6887210" y="243159"/>
                    <a:pt x="6842760" y="248239"/>
                  </a:cubicBezTo>
                  <a:cubicBezTo>
                    <a:pt x="6798310" y="253319"/>
                    <a:pt x="6727190" y="259669"/>
                    <a:pt x="6659880" y="263479"/>
                  </a:cubicBezTo>
                  <a:cubicBezTo>
                    <a:pt x="6592570" y="267289"/>
                    <a:pt x="6497320" y="273639"/>
                    <a:pt x="6438900" y="271099"/>
                  </a:cubicBezTo>
                  <a:cubicBezTo>
                    <a:pt x="6380480" y="268559"/>
                    <a:pt x="6355080" y="249509"/>
                    <a:pt x="6309360" y="248239"/>
                  </a:cubicBezTo>
                  <a:cubicBezTo>
                    <a:pt x="6263640" y="246969"/>
                    <a:pt x="6225540" y="244429"/>
                    <a:pt x="6164580" y="263479"/>
                  </a:cubicBezTo>
                  <a:cubicBezTo>
                    <a:pt x="6103620" y="282529"/>
                    <a:pt x="6009640" y="326979"/>
                    <a:pt x="5943600" y="362539"/>
                  </a:cubicBezTo>
                  <a:cubicBezTo>
                    <a:pt x="5877560" y="398099"/>
                    <a:pt x="5805170" y="452709"/>
                    <a:pt x="5768340" y="476839"/>
                  </a:cubicBezTo>
                  <a:cubicBezTo>
                    <a:pt x="5731510" y="500969"/>
                    <a:pt x="5734050" y="498429"/>
                    <a:pt x="5722620" y="507319"/>
                  </a:cubicBezTo>
                  <a:cubicBezTo>
                    <a:pt x="5711190" y="516209"/>
                    <a:pt x="5708650" y="526369"/>
                    <a:pt x="5699760" y="530179"/>
                  </a:cubicBezTo>
                  <a:cubicBezTo>
                    <a:pt x="5690870" y="533989"/>
                    <a:pt x="5687060" y="525099"/>
                    <a:pt x="5669280" y="530179"/>
                  </a:cubicBezTo>
                  <a:cubicBezTo>
                    <a:pt x="5651500" y="535259"/>
                    <a:pt x="5612130" y="546689"/>
                    <a:pt x="5593080" y="560659"/>
                  </a:cubicBezTo>
                  <a:cubicBezTo>
                    <a:pt x="5574030" y="574629"/>
                    <a:pt x="5575300" y="596219"/>
                    <a:pt x="5554980" y="613999"/>
                  </a:cubicBezTo>
                  <a:cubicBezTo>
                    <a:pt x="5534660" y="631779"/>
                    <a:pt x="5499100" y="653369"/>
                    <a:pt x="5471160" y="667339"/>
                  </a:cubicBezTo>
                  <a:cubicBezTo>
                    <a:pt x="5443220" y="681309"/>
                    <a:pt x="5412740" y="691469"/>
                    <a:pt x="5387340" y="697819"/>
                  </a:cubicBezTo>
                  <a:cubicBezTo>
                    <a:pt x="5361940" y="704169"/>
                    <a:pt x="5339080" y="700359"/>
                    <a:pt x="5318760" y="705439"/>
                  </a:cubicBezTo>
                  <a:cubicBezTo>
                    <a:pt x="5298440" y="710519"/>
                    <a:pt x="5288280" y="718139"/>
                    <a:pt x="5265420" y="728299"/>
                  </a:cubicBezTo>
                  <a:cubicBezTo>
                    <a:pt x="5242560" y="738459"/>
                    <a:pt x="5218430" y="757509"/>
                    <a:pt x="5181600" y="766399"/>
                  </a:cubicBezTo>
                  <a:cubicBezTo>
                    <a:pt x="5144770" y="775289"/>
                    <a:pt x="5080000" y="779099"/>
                    <a:pt x="5044440" y="781639"/>
                  </a:cubicBezTo>
                  <a:cubicBezTo>
                    <a:pt x="5008880" y="784179"/>
                    <a:pt x="4968240" y="781639"/>
                    <a:pt x="4968240" y="781639"/>
                  </a:cubicBezTo>
                  <a:cubicBezTo>
                    <a:pt x="4939030" y="781639"/>
                    <a:pt x="4897120" y="777829"/>
                    <a:pt x="4869180" y="781639"/>
                  </a:cubicBezTo>
                  <a:cubicBezTo>
                    <a:pt x="4841240" y="785449"/>
                    <a:pt x="4824730" y="794339"/>
                    <a:pt x="4800600" y="804499"/>
                  </a:cubicBezTo>
                  <a:cubicBezTo>
                    <a:pt x="4776470" y="814659"/>
                    <a:pt x="4754880" y="836249"/>
                    <a:pt x="4724400" y="842599"/>
                  </a:cubicBezTo>
                  <a:cubicBezTo>
                    <a:pt x="4693920" y="848949"/>
                    <a:pt x="4645660" y="833709"/>
                    <a:pt x="4617720" y="842599"/>
                  </a:cubicBezTo>
                  <a:cubicBezTo>
                    <a:pt x="4589780" y="851489"/>
                    <a:pt x="4585970" y="881969"/>
                    <a:pt x="4556760" y="895939"/>
                  </a:cubicBezTo>
                  <a:cubicBezTo>
                    <a:pt x="4527550" y="909909"/>
                    <a:pt x="4483100" y="922609"/>
                    <a:pt x="4442460" y="926419"/>
                  </a:cubicBezTo>
                  <a:cubicBezTo>
                    <a:pt x="4401820" y="930229"/>
                    <a:pt x="4349750" y="918799"/>
                    <a:pt x="4312920" y="918799"/>
                  </a:cubicBezTo>
                  <a:cubicBezTo>
                    <a:pt x="4276090" y="918799"/>
                    <a:pt x="4244340" y="922609"/>
                    <a:pt x="4221480" y="926419"/>
                  </a:cubicBezTo>
                  <a:cubicBezTo>
                    <a:pt x="4198620" y="930229"/>
                    <a:pt x="4194810" y="937849"/>
                    <a:pt x="4175760" y="941659"/>
                  </a:cubicBezTo>
                  <a:cubicBezTo>
                    <a:pt x="4156710" y="945469"/>
                    <a:pt x="4126230" y="949279"/>
                    <a:pt x="4107180" y="949279"/>
                  </a:cubicBezTo>
                  <a:cubicBezTo>
                    <a:pt x="4088130" y="949279"/>
                    <a:pt x="4080510" y="944199"/>
                    <a:pt x="4061460" y="941659"/>
                  </a:cubicBezTo>
                  <a:cubicBezTo>
                    <a:pt x="4042410" y="939119"/>
                    <a:pt x="4019550" y="932769"/>
                    <a:pt x="3992880" y="934039"/>
                  </a:cubicBezTo>
                  <a:cubicBezTo>
                    <a:pt x="3966210" y="935309"/>
                    <a:pt x="3928110" y="942929"/>
                    <a:pt x="3901440" y="949279"/>
                  </a:cubicBezTo>
                  <a:cubicBezTo>
                    <a:pt x="3874770" y="955629"/>
                    <a:pt x="3860800" y="967059"/>
                    <a:pt x="3832860" y="972139"/>
                  </a:cubicBezTo>
                  <a:cubicBezTo>
                    <a:pt x="3804920" y="977219"/>
                    <a:pt x="3815080" y="986109"/>
                    <a:pt x="3733800" y="979759"/>
                  </a:cubicBezTo>
                  <a:cubicBezTo>
                    <a:pt x="3652520" y="973409"/>
                    <a:pt x="3432810" y="945469"/>
                    <a:pt x="3345180" y="934039"/>
                  </a:cubicBezTo>
                  <a:cubicBezTo>
                    <a:pt x="3257550" y="922609"/>
                    <a:pt x="3243580" y="921339"/>
                    <a:pt x="3208020" y="911179"/>
                  </a:cubicBezTo>
                  <a:cubicBezTo>
                    <a:pt x="3172460" y="901019"/>
                    <a:pt x="3166110" y="879429"/>
                    <a:pt x="3131820" y="873079"/>
                  </a:cubicBezTo>
                  <a:cubicBezTo>
                    <a:pt x="3097530" y="866729"/>
                    <a:pt x="3042920" y="861649"/>
                    <a:pt x="3002280" y="873079"/>
                  </a:cubicBezTo>
                  <a:cubicBezTo>
                    <a:pt x="2961640" y="884509"/>
                    <a:pt x="2914650" y="923879"/>
                    <a:pt x="2887980" y="941659"/>
                  </a:cubicBezTo>
                  <a:cubicBezTo>
                    <a:pt x="2861310" y="959439"/>
                    <a:pt x="2881630" y="961979"/>
                    <a:pt x="2842260" y="979759"/>
                  </a:cubicBezTo>
                  <a:cubicBezTo>
                    <a:pt x="2802890" y="997539"/>
                    <a:pt x="2735580" y="1034369"/>
                    <a:pt x="2651760" y="1048339"/>
                  </a:cubicBezTo>
                  <a:cubicBezTo>
                    <a:pt x="2567940" y="1062309"/>
                    <a:pt x="2425700" y="1061039"/>
                    <a:pt x="2339340" y="1063579"/>
                  </a:cubicBezTo>
                  <a:cubicBezTo>
                    <a:pt x="2252980" y="1066119"/>
                    <a:pt x="2190750" y="1059769"/>
                    <a:pt x="2133600" y="1063579"/>
                  </a:cubicBezTo>
                  <a:cubicBezTo>
                    <a:pt x="2076450" y="1067389"/>
                    <a:pt x="2037080" y="1078819"/>
                    <a:pt x="1996440" y="1086439"/>
                  </a:cubicBezTo>
                  <a:cubicBezTo>
                    <a:pt x="1955800" y="1094059"/>
                    <a:pt x="1920240" y="1096599"/>
                    <a:pt x="1889760" y="1109299"/>
                  </a:cubicBezTo>
                  <a:cubicBezTo>
                    <a:pt x="1859280" y="1121999"/>
                    <a:pt x="1844040" y="1143589"/>
                    <a:pt x="1813560" y="1162639"/>
                  </a:cubicBezTo>
                  <a:cubicBezTo>
                    <a:pt x="1783080" y="1181689"/>
                    <a:pt x="1742440" y="1202009"/>
                    <a:pt x="1706880" y="1223599"/>
                  </a:cubicBezTo>
                  <a:cubicBezTo>
                    <a:pt x="1671320" y="1245189"/>
                    <a:pt x="1634490" y="1273129"/>
                    <a:pt x="1600200" y="1292179"/>
                  </a:cubicBezTo>
                  <a:cubicBezTo>
                    <a:pt x="1565910" y="1311229"/>
                    <a:pt x="1527810" y="1322659"/>
                    <a:pt x="1501140" y="1337899"/>
                  </a:cubicBezTo>
                  <a:cubicBezTo>
                    <a:pt x="1474470" y="1353139"/>
                    <a:pt x="1459230" y="1372189"/>
                    <a:pt x="1440180" y="1383619"/>
                  </a:cubicBezTo>
                  <a:cubicBezTo>
                    <a:pt x="1421130" y="1395049"/>
                    <a:pt x="1405890" y="1409019"/>
                    <a:pt x="1386840" y="1406479"/>
                  </a:cubicBezTo>
                  <a:cubicBezTo>
                    <a:pt x="1367790" y="1403939"/>
                    <a:pt x="1353820" y="1373459"/>
                    <a:pt x="1325880" y="1368379"/>
                  </a:cubicBezTo>
                  <a:cubicBezTo>
                    <a:pt x="1297940" y="1363299"/>
                    <a:pt x="1245870" y="1363299"/>
                    <a:pt x="1219200" y="1375999"/>
                  </a:cubicBezTo>
                  <a:cubicBezTo>
                    <a:pt x="1192530" y="1388699"/>
                    <a:pt x="1172210" y="1421719"/>
                    <a:pt x="1165860" y="1444579"/>
                  </a:cubicBezTo>
                  <a:cubicBezTo>
                    <a:pt x="1159510" y="1467439"/>
                    <a:pt x="1189990" y="1495379"/>
                    <a:pt x="1181100" y="1513159"/>
                  </a:cubicBezTo>
                  <a:cubicBezTo>
                    <a:pt x="1172210" y="1530939"/>
                    <a:pt x="1129030" y="1538559"/>
                    <a:pt x="1112520" y="1551259"/>
                  </a:cubicBezTo>
                  <a:cubicBezTo>
                    <a:pt x="1096010" y="1563959"/>
                    <a:pt x="1084580" y="1572849"/>
                    <a:pt x="1082040" y="1589359"/>
                  </a:cubicBezTo>
                  <a:cubicBezTo>
                    <a:pt x="1079500" y="1605869"/>
                    <a:pt x="1106170" y="1627459"/>
                    <a:pt x="1097280" y="1650319"/>
                  </a:cubicBezTo>
                  <a:cubicBezTo>
                    <a:pt x="1088390" y="1673179"/>
                    <a:pt x="1041400" y="1702389"/>
                    <a:pt x="1028700" y="1726519"/>
                  </a:cubicBezTo>
                  <a:cubicBezTo>
                    <a:pt x="1016000" y="1750649"/>
                    <a:pt x="1016000" y="1772239"/>
                    <a:pt x="1021080" y="1795099"/>
                  </a:cubicBezTo>
                  <a:cubicBezTo>
                    <a:pt x="1026160" y="1817959"/>
                    <a:pt x="1059180" y="1840819"/>
                    <a:pt x="1059180" y="1863679"/>
                  </a:cubicBezTo>
                  <a:cubicBezTo>
                    <a:pt x="1059180" y="1886539"/>
                    <a:pt x="1046480" y="1901779"/>
                    <a:pt x="1021080" y="1932259"/>
                  </a:cubicBezTo>
                  <a:cubicBezTo>
                    <a:pt x="995680" y="1962739"/>
                    <a:pt x="944880" y="2016079"/>
                    <a:pt x="906780" y="2046559"/>
                  </a:cubicBezTo>
                  <a:cubicBezTo>
                    <a:pt x="868680" y="2077039"/>
                    <a:pt x="824230" y="2101169"/>
                    <a:pt x="792480" y="2115139"/>
                  </a:cubicBezTo>
                  <a:cubicBezTo>
                    <a:pt x="760730" y="2129109"/>
                    <a:pt x="744220" y="2113869"/>
                    <a:pt x="716280" y="2130379"/>
                  </a:cubicBezTo>
                  <a:cubicBezTo>
                    <a:pt x="688340" y="2146889"/>
                    <a:pt x="647700" y="2191339"/>
                    <a:pt x="624840" y="2214199"/>
                  </a:cubicBezTo>
                  <a:cubicBezTo>
                    <a:pt x="601980" y="2237059"/>
                    <a:pt x="607060" y="2230709"/>
                    <a:pt x="579120" y="2267539"/>
                  </a:cubicBezTo>
                  <a:cubicBezTo>
                    <a:pt x="551180" y="2304369"/>
                    <a:pt x="483870" y="2394539"/>
                    <a:pt x="457200" y="2435179"/>
                  </a:cubicBezTo>
                  <a:cubicBezTo>
                    <a:pt x="430530" y="2475819"/>
                    <a:pt x="445770" y="2475819"/>
                    <a:pt x="419100" y="2511379"/>
                  </a:cubicBezTo>
                  <a:cubicBezTo>
                    <a:pt x="392430" y="2546939"/>
                    <a:pt x="325120" y="2593929"/>
                    <a:pt x="297180" y="2648539"/>
                  </a:cubicBezTo>
                  <a:cubicBezTo>
                    <a:pt x="269240" y="2703149"/>
                    <a:pt x="261620" y="2799669"/>
                    <a:pt x="251460" y="2839039"/>
                  </a:cubicBezTo>
                  <a:cubicBezTo>
                    <a:pt x="241300" y="2878409"/>
                    <a:pt x="245110" y="2855549"/>
                    <a:pt x="236220" y="2884759"/>
                  </a:cubicBezTo>
                  <a:cubicBezTo>
                    <a:pt x="227330" y="2913969"/>
                    <a:pt x="215900" y="2978739"/>
                    <a:pt x="198120" y="3014299"/>
                  </a:cubicBezTo>
                  <a:cubicBezTo>
                    <a:pt x="180340" y="3049859"/>
                    <a:pt x="162560" y="3066369"/>
                    <a:pt x="129540" y="3098119"/>
                  </a:cubicBezTo>
                  <a:cubicBezTo>
                    <a:pt x="96520" y="3129869"/>
                    <a:pt x="48260" y="3167334"/>
                    <a:pt x="0" y="3204799"/>
                  </a:cubicBezTo>
                </a:path>
              </a:pathLst>
            </a:custGeom>
            <a:noFill/>
            <a:ln w="1016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0" y="1675453"/>
            <a:ext cx="12801600" cy="5847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2161440" y="9193088"/>
            <a:ext cx="610776" cy="371599"/>
          </a:xfrm>
        </p:spPr>
        <p:txBody>
          <a:bodyPr/>
          <a:lstStyle/>
          <a:p>
            <a:fld id="{407E46F9-FBAA-45CE-91CD-D344AD3CA983}" type="slidenum">
              <a:rPr lang="ru-RU" sz="1400" smtClean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</a:rPr>
              <a:pPr/>
              <a:t>7</a:t>
            </a:fld>
            <a:endParaRPr lang="ru-RU" sz="1400" dirty="0">
              <a:solidFill>
                <a:schemeClr val="bg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7810" y="857"/>
            <a:ext cx="11521702" cy="479263"/>
          </a:xfrm>
          <a:prstGeom prst="rect">
            <a:avLst/>
          </a:prstGeom>
          <a:solidFill>
            <a:srgbClr val="538F8F"/>
          </a:solidFill>
        </p:spPr>
        <p:txBody>
          <a:bodyPr wrap="square" lIns="139345" tIns="69674" rIns="139345" bIns="69674" rtlCol="0">
            <a:spAutoFit/>
          </a:bodyPr>
          <a:lstStyle/>
          <a:p>
            <a:pPr marL="717550" lvl="0" indent="266700"/>
            <a:r>
              <a:rPr lang="ru-RU" sz="22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Система расселения Республики Крым</a:t>
            </a:r>
            <a:endParaRPr lang="ru-RU" sz="22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grpSp>
        <p:nvGrpSpPr>
          <p:cNvPr id="235" name="Группа 234"/>
          <p:cNvGrpSpPr/>
          <p:nvPr/>
        </p:nvGrpSpPr>
        <p:grpSpPr>
          <a:xfrm>
            <a:off x="928192" y="1344216"/>
            <a:ext cx="10873613" cy="6762246"/>
            <a:chOff x="928192" y="1344216"/>
            <a:chExt cx="10873613" cy="6762246"/>
          </a:xfrm>
        </p:grpSpPr>
        <p:grpSp>
          <p:nvGrpSpPr>
            <p:cNvPr id="280" name="Группа 279"/>
            <p:cNvGrpSpPr/>
            <p:nvPr/>
          </p:nvGrpSpPr>
          <p:grpSpPr>
            <a:xfrm>
              <a:off x="928192" y="1344216"/>
              <a:ext cx="8940997" cy="6606018"/>
              <a:chOff x="928192" y="1344216"/>
              <a:chExt cx="8940997" cy="6606018"/>
            </a:xfrm>
          </p:grpSpPr>
          <p:sp>
            <p:nvSpPr>
              <p:cNvPr id="286" name="Овал 285"/>
              <p:cNvSpPr/>
              <p:nvPr/>
            </p:nvSpPr>
            <p:spPr>
              <a:xfrm>
                <a:off x="8549558" y="5667716"/>
                <a:ext cx="216024" cy="216024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rgbClr val="F53D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/>
              </a:p>
            </p:txBody>
          </p:sp>
          <p:sp>
            <p:nvSpPr>
              <p:cNvPr id="287" name="Овал 286"/>
              <p:cNvSpPr/>
              <p:nvPr/>
            </p:nvSpPr>
            <p:spPr>
              <a:xfrm>
                <a:off x="2796042" y="5010118"/>
                <a:ext cx="216024" cy="216024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rgbClr val="F53D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/>
              </a:p>
            </p:txBody>
          </p:sp>
          <p:sp>
            <p:nvSpPr>
              <p:cNvPr id="288" name="Овал 287"/>
              <p:cNvSpPr/>
              <p:nvPr/>
            </p:nvSpPr>
            <p:spPr>
              <a:xfrm>
                <a:off x="3131541" y="7609238"/>
                <a:ext cx="340996" cy="340996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rgbClr val="F53D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/>
              </a:p>
            </p:txBody>
          </p:sp>
          <p:sp>
            <p:nvSpPr>
              <p:cNvPr id="289" name="Овал 288"/>
              <p:cNvSpPr/>
              <p:nvPr/>
            </p:nvSpPr>
            <p:spPr>
              <a:xfrm>
                <a:off x="5815321" y="7072190"/>
                <a:ext cx="182975" cy="182975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rgbClr val="F53D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/>
              </a:p>
            </p:txBody>
          </p:sp>
          <p:sp>
            <p:nvSpPr>
              <p:cNvPr id="290" name="Овал 289"/>
              <p:cNvSpPr/>
              <p:nvPr/>
            </p:nvSpPr>
            <p:spPr>
              <a:xfrm>
                <a:off x="7437486" y="6456785"/>
                <a:ext cx="163988" cy="163988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rgbClr val="F53D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/>
              </a:p>
            </p:txBody>
          </p:sp>
          <p:sp>
            <p:nvSpPr>
              <p:cNvPr id="291" name="Овал 290"/>
              <p:cNvSpPr/>
              <p:nvPr/>
            </p:nvSpPr>
            <p:spPr>
              <a:xfrm>
                <a:off x="5765211" y="3000400"/>
                <a:ext cx="163988" cy="163988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rgbClr val="F53D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/>
              </a:p>
            </p:txBody>
          </p:sp>
          <p:sp>
            <p:nvSpPr>
              <p:cNvPr id="292" name="Овал 291"/>
              <p:cNvSpPr/>
              <p:nvPr/>
            </p:nvSpPr>
            <p:spPr>
              <a:xfrm>
                <a:off x="4024536" y="1992288"/>
                <a:ext cx="163988" cy="163988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rgbClr val="F53D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/>
              </a:p>
            </p:txBody>
          </p:sp>
          <p:sp>
            <p:nvSpPr>
              <p:cNvPr id="293" name="Овал 292"/>
              <p:cNvSpPr/>
              <p:nvPr/>
            </p:nvSpPr>
            <p:spPr>
              <a:xfrm>
                <a:off x="3736504" y="1344216"/>
                <a:ext cx="163988" cy="163988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rgbClr val="F53D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/>
              </a:p>
            </p:txBody>
          </p:sp>
          <p:sp>
            <p:nvSpPr>
              <p:cNvPr id="294" name="Овал 293"/>
              <p:cNvSpPr/>
              <p:nvPr/>
            </p:nvSpPr>
            <p:spPr>
              <a:xfrm>
                <a:off x="3429428" y="5376664"/>
                <a:ext cx="163988" cy="163988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rgbClr val="F53D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/>
              </a:p>
            </p:txBody>
          </p:sp>
          <p:sp>
            <p:nvSpPr>
              <p:cNvPr id="295" name="Овал 294"/>
              <p:cNvSpPr/>
              <p:nvPr/>
            </p:nvSpPr>
            <p:spPr>
              <a:xfrm>
                <a:off x="928192" y="3864496"/>
                <a:ext cx="144016" cy="144016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rgbClr val="F53D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/>
              </a:p>
            </p:txBody>
          </p:sp>
          <p:sp>
            <p:nvSpPr>
              <p:cNvPr id="296" name="Овал 295"/>
              <p:cNvSpPr/>
              <p:nvPr/>
            </p:nvSpPr>
            <p:spPr>
              <a:xfrm>
                <a:off x="4181910" y="6879496"/>
                <a:ext cx="163988" cy="163988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rgbClr val="F53D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/>
              </a:p>
            </p:txBody>
          </p:sp>
          <p:sp>
            <p:nvSpPr>
              <p:cNvPr id="297" name="Овал 296"/>
              <p:cNvSpPr/>
              <p:nvPr/>
            </p:nvSpPr>
            <p:spPr>
              <a:xfrm>
                <a:off x="6300655" y="5667716"/>
                <a:ext cx="144016" cy="144016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rgbClr val="F53D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/>
              </a:p>
            </p:txBody>
          </p:sp>
          <p:sp>
            <p:nvSpPr>
              <p:cNvPr id="299" name="Овал 298"/>
              <p:cNvSpPr/>
              <p:nvPr/>
            </p:nvSpPr>
            <p:spPr>
              <a:xfrm>
                <a:off x="5464696" y="3864496"/>
                <a:ext cx="144016" cy="144016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rgbClr val="F53D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/>
              </a:p>
            </p:txBody>
          </p:sp>
          <p:sp>
            <p:nvSpPr>
              <p:cNvPr id="301" name="Овал 300"/>
              <p:cNvSpPr/>
              <p:nvPr/>
            </p:nvSpPr>
            <p:spPr>
              <a:xfrm>
                <a:off x="7302358" y="4454962"/>
                <a:ext cx="144016" cy="144016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rgbClr val="F53D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/>
              </a:p>
            </p:txBody>
          </p:sp>
          <p:sp>
            <p:nvSpPr>
              <p:cNvPr id="303" name="Овал 302"/>
              <p:cNvSpPr/>
              <p:nvPr/>
            </p:nvSpPr>
            <p:spPr>
              <a:xfrm>
                <a:off x="3141396" y="2712368"/>
                <a:ext cx="144016" cy="144016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rgbClr val="F53D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/>
              </a:p>
            </p:txBody>
          </p:sp>
          <p:sp>
            <p:nvSpPr>
              <p:cNvPr id="304" name="Овал 303"/>
              <p:cNvSpPr/>
              <p:nvPr/>
            </p:nvSpPr>
            <p:spPr>
              <a:xfrm>
                <a:off x="4263904" y="2938378"/>
                <a:ext cx="144016" cy="144016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rgbClr val="F53D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/>
              </a:p>
            </p:txBody>
          </p:sp>
          <p:sp>
            <p:nvSpPr>
              <p:cNvPr id="315" name="Овал 314"/>
              <p:cNvSpPr/>
              <p:nvPr/>
            </p:nvSpPr>
            <p:spPr>
              <a:xfrm>
                <a:off x="8113785" y="4955794"/>
                <a:ext cx="144016" cy="144016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rgbClr val="F53D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/>
              </a:p>
            </p:txBody>
          </p:sp>
          <p:sp>
            <p:nvSpPr>
              <p:cNvPr id="316" name="Овал 315"/>
              <p:cNvSpPr/>
              <p:nvPr/>
            </p:nvSpPr>
            <p:spPr>
              <a:xfrm>
                <a:off x="9725173" y="4675956"/>
                <a:ext cx="144016" cy="144016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rgbClr val="F53D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/>
              </a:p>
            </p:txBody>
          </p:sp>
          <p:sp>
            <p:nvSpPr>
              <p:cNvPr id="317" name="Овал 316"/>
              <p:cNvSpPr/>
              <p:nvPr/>
            </p:nvSpPr>
            <p:spPr>
              <a:xfrm>
                <a:off x="6760840" y="4056217"/>
                <a:ext cx="144016" cy="144016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rgbClr val="F53D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/>
              </a:p>
            </p:txBody>
          </p:sp>
        </p:grpSp>
        <p:sp>
          <p:nvSpPr>
            <p:cNvPr id="281" name="Овал 280"/>
            <p:cNvSpPr/>
            <p:nvPr/>
          </p:nvSpPr>
          <p:spPr>
            <a:xfrm>
              <a:off x="4826146" y="5919951"/>
              <a:ext cx="340996" cy="3409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88900">
              <a:solidFill>
                <a:srgbClr val="F53D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sp>
          <p:nvSpPr>
            <p:cNvPr id="282" name="Овал 281"/>
            <p:cNvSpPr/>
            <p:nvPr/>
          </p:nvSpPr>
          <p:spPr>
            <a:xfrm>
              <a:off x="5068656" y="7890438"/>
              <a:ext cx="216024" cy="21602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rgbClr val="F53D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sp>
          <p:nvSpPr>
            <p:cNvPr id="283" name="Овал 282"/>
            <p:cNvSpPr/>
            <p:nvPr/>
          </p:nvSpPr>
          <p:spPr>
            <a:xfrm>
              <a:off x="8549558" y="5669459"/>
              <a:ext cx="216024" cy="21602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0">
              <a:solidFill>
                <a:srgbClr val="F53D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sp>
          <p:nvSpPr>
            <p:cNvPr id="284" name="Овал 283"/>
            <p:cNvSpPr/>
            <p:nvPr/>
          </p:nvSpPr>
          <p:spPr>
            <a:xfrm>
              <a:off x="11585781" y="4440560"/>
              <a:ext cx="216024" cy="21602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0">
              <a:solidFill>
                <a:srgbClr val="F53D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sp>
          <p:nvSpPr>
            <p:cNvPr id="285" name="Овал 284"/>
            <p:cNvSpPr/>
            <p:nvPr/>
          </p:nvSpPr>
          <p:spPr>
            <a:xfrm>
              <a:off x="5801214" y="7059328"/>
              <a:ext cx="216024" cy="21602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rgbClr val="F53D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</p:grpSp>
      <p:grpSp>
        <p:nvGrpSpPr>
          <p:cNvPr id="318" name="Группа 317"/>
          <p:cNvGrpSpPr/>
          <p:nvPr/>
        </p:nvGrpSpPr>
        <p:grpSpPr>
          <a:xfrm>
            <a:off x="907307" y="1149876"/>
            <a:ext cx="11542165" cy="7367884"/>
            <a:chOff x="907307" y="1149876"/>
            <a:chExt cx="11542165" cy="7367884"/>
          </a:xfrm>
        </p:grpSpPr>
        <p:sp>
          <p:nvSpPr>
            <p:cNvPr id="319" name="TextBox 318"/>
            <p:cNvSpPr txBox="1"/>
            <p:nvPr/>
          </p:nvSpPr>
          <p:spPr>
            <a:xfrm>
              <a:off x="4335912" y="7031735"/>
              <a:ext cx="878224" cy="246221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anose="020B0503020102020204" pitchFamily="34" charset="0"/>
                </a:rPr>
                <a:t>Бахчисарай</a:t>
              </a:r>
            </a:p>
          </p:txBody>
        </p:sp>
        <p:grpSp>
          <p:nvGrpSpPr>
            <p:cNvPr id="320" name="Группа 319"/>
            <p:cNvGrpSpPr/>
            <p:nvPr/>
          </p:nvGrpSpPr>
          <p:grpSpPr>
            <a:xfrm>
              <a:off x="907307" y="1149876"/>
              <a:ext cx="11542165" cy="7367884"/>
              <a:chOff x="907307" y="1149876"/>
              <a:chExt cx="11542165" cy="7367884"/>
            </a:xfrm>
          </p:grpSpPr>
          <p:sp>
            <p:nvSpPr>
              <p:cNvPr id="322" name="TextBox 321"/>
              <p:cNvSpPr txBox="1"/>
              <p:nvPr/>
            </p:nvSpPr>
            <p:spPr>
              <a:xfrm>
                <a:off x="1911142" y="7308640"/>
                <a:ext cx="1220399" cy="276999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</a:rPr>
                  <a:t>СЕВАСТОПОЛЬ</a:t>
                </a:r>
              </a:p>
            </p:txBody>
          </p:sp>
          <p:sp>
            <p:nvSpPr>
              <p:cNvPr id="323" name="TextBox 322"/>
              <p:cNvSpPr txBox="1"/>
              <p:nvPr/>
            </p:nvSpPr>
            <p:spPr>
              <a:xfrm>
                <a:off x="5314206" y="8271539"/>
                <a:ext cx="619705" cy="246221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1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</a:rPr>
                  <a:t>ЯЛТА</a:t>
                </a:r>
              </a:p>
            </p:txBody>
          </p:sp>
          <p:sp>
            <p:nvSpPr>
              <p:cNvPr id="324" name="TextBox 323"/>
              <p:cNvSpPr txBox="1"/>
              <p:nvPr/>
            </p:nvSpPr>
            <p:spPr>
              <a:xfrm>
                <a:off x="6083113" y="7200918"/>
                <a:ext cx="658836" cy="246221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1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</a:rPr>
                  <a:t>АЛУШТА</a:t>
                </a:r>
              </a:p>
            </p:txBody>
          </p:sp>
          <p:sp>
            <p:nvSpPr>
              <p:cNvPr id="325" name="TextBox 324"/>
              <p:cNvSpPr txBox="1"/>
              <p:nvPr/>
            </p:nvSpPr>
            <p:spPr>
              <a:xfrm>
                <a:off x="7667329" y="6814328"/>
                <a:ext cx="619705" cy="246221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1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</a:rPr>
                  <a:t>СУДАК</a:t>
                </a:r>
              </a:p>
            </p:txBody>
          </p:sp>
          <p:sp>
            <p:nvSpPr>
              <p:cNvPr id="326" name="TextBox 325"/>
              <p:cNvSpPr txBox="1"/>
              <p:nvPr/>
            </p:nvSpPr>
            <p:spPr>
              <a:xfrm>
                <a:off x="8885119" y="5971047"/>
                <a:ext cx="840054" cy="246221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1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</a:rPr>
                  <a:t>ФЕОДОСИЯ</a:t>
                </a:r>
              </a:p>
            </p:txBody>
          </p:sp>
          <p:sp>
            <p:nvSpPr>
              <p:cNvPr id="327" name="TextBox 326"/>
              <p:cNvSpPr txBox="1"/>
              <p:nvPr/>
            </p:nvSpPr>
            <p:spPr>
              <a:xfrm>
                <a:off x="11873408" y="3800391"/>
                <a:ext cx="576064" cy="246221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1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</a:rPr>
                  <a:t>КЕРЧЬ</a:t>
                </a:r>
              </a:p>
            </p:txBody>
          </p:sp>
          <p:sp>
            <p:nvSpPr>
              <p:cNvPr id="328" name="TextBox 327"/>
              <p:cNvSpPr txBox="1"/>
              <p:nvPr/>
            </p:nvSpPr>
            <p:spPr>
              <a:xfrm>
                <a:off x="2177592" y="4648378"/>
                <a:ext cx="875128" cy="246221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1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</a:rPr>
                  <a:t>ЕВПАТОРИЯ</a:t>
                </a:r>
              </a:p>
            </p:txBody>
          </p:sp>
          <p:sp>
            <p:nvSpPr>
              <p:cNvPr id="329" name="TextBox 328"/>
              <p:cNvSpPr txBox="1"/>
              <p:nvPr/>
            </p:nvSpPr>
            <p:spPr>
              <a:xfrm>
                <a:off x="2784242" y="5658452"/>
                <a:ext cx="517797" cy="246221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1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</a:rPr>
                  <a:t>Саки</a:t>
                </a:r>
              </a:p>
            </p:txBody>
          </p:sp>
          <p:sp>
            <p:nvSpPr>
              <p:cNvPr id="330" name="TextBox 329"/>
              <p:cNvSpPr txBox="1"/>
              <p:nvPr/>
            </p:nvSpPr>
            <p:spPr>
              <a:xfrm>
                <a:off x="907307" y="4095882"/>
                <a:ext cx="1098918" cy="246221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1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</a:rPr>
                  <a:t>Черноморское</a:t>
                </a:r>
              </a:p>
            </p:txBody>
          </p:sp>
          <p:sp>
            <p:nvSpPr>
              <p:cNvPr id="331" name="TextBox 330"/>
              <p:cNvSpPr txBox="1"/>
              <p:nvPr/>
            </p:nvSpPr>
            <p:spPr>
              <a:xfrm>
                <a:off x="4086961" y="1149876"/>
                <a:ext cx="878224" cy="246221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1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</a:rPr>
                  <a:t>Армянск</a:t>
                </a:r>
              </a:p>
            </p:txBody>
          </p:sp>
          <p:sp>
            <p:nvSpPr>
              <p:cNvPr id="332" name="TextBox 331"/>
              <p:cNvSpPr txBox="1"/>
              <p:nvPr/>
            </p:nvSpPr>
            <p:spPr>
              <a:xfrm>
                <a:off x="2580234" y="1992288"/>
                <a:ext cx="1238264" cy="246221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1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</a:rPr>
                  <a:t>Красноперекопск</a:t>
                </a:r>
              </a:p>
            </p:txBody>
          </p:sp>
          <p:sp>
            <p:nvSpPr>
              <p:cNvPr id="333" name="TextBox 332"/>
              <p:cNvSpPr txBox="1"/>
              <p:nvPr/>
            </p:nvSpPr>
            <p:spPr>
              <a:xfrm>
                <a:off x="6111340" y="2883843"/>
                <a:ext cx="878224" cy="246221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1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</a:rPr>
                  <a:t>Джанкой</a:t>
                </a:r>
              </a:p>
            </p:txBody>
          </p:sp>
          <p:sp>
            <p:nvSpPr>
              <p:cNvPr id="334" name="TextBox 333"/>
              <p:cNvSpPr txBox="1"/>
              <p:nvPr/>
            </p:nvSpPr>
            <p:spPr>
              <a:xfrm>
                <a:off x="7538070" y="4188594"/>
                <a:ext cx="878224" cy="246221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1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</a:rPr>
                  <a:t>Советский</a:t>
                </a:r>
              </a:p>
            </p:txBody>
          </p:sp>
          <p:sp>
            <p:nvSpPr>
              <p:cNvPr id="336" name="TextBox 335"/>
              <p:cNvSpPr txBox="1"/>
              <p:nvPr/>
            </p:nvSpPr>
            <p:spPr>
              <a:xfrm>
                <a:off x="8896058" y="4243751"/>
                <a:ext cx="648072" cy="246221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1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</a:rPr>
                  <a:t>Ленино</a:t>
                </a:r>
              </a:p>
            </p:txBody>
          </p:sp>
          <p:sp>
            <p:nvSpPr>
              <p:cNvPr id="337" name="TextBox 336"/>
              <p:cNvSpPr txBox="1"/>
              <p:nvPr/>
            </p:nvSpPr>
            <p:spPr>
              <a:xfrm>
                <a:off x="8184107" y="4549805"/>
                <a:ext cx="839447" cy="246221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1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</a:rPr>
                  <a:t>Кировское</a:t>
                </a:r>
              </a:p>
            </p:txBody>
          </p:sp>
          <p:sp>
            <p:nvSpPr>
              <p:cNvPr id="338" name="TextBox 337"/>
              <p:cNvSpPr txBox="1"/>
              <p:nvPr/>
            </p:nvSpPr>
            <p:spPr>
              <a:xfrm>
                <a:off x="6983214" y="3720480"/>
                <a:ext cx="1040265" cy="246221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1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</a:rPr>
                  <a:t>Нижнегорский</a:t>
                </a:r>
              </a:p>
            </p:txBody>
          </p:sp>
          <p:sp>
            <p:nvSpPr>
              <p:cNvPr id="339" name="TextBox 338"/>
              <p:cNvSpPr txBox="1"/>
              <p:nvPr/>
            </p:nvSpPr>
            <p:spPr>
              <a:xfrm>
                <a:off x="4426693" y="3082394"/>
                <a:ext cx="1040265" cy="246221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1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</a:rPr>
                  <a:t>Первомайское</a:t>
                </a:r>
              </a:p>
            </p:txBody>
          </p:sp>
          <p:sp>
            <p:nvSpPr>
              <p:cNvPr id="340" name="TextBox 339"/>
              <p:cNvSpPr txBox="1"/>
              <p:nvPr/>
            </p:nvSpPr>
            <p:spPr>
              <a:xfrm>
                <a:off x="2359524" y="2424336"/>
                <a:ext cx="849436" cy="246221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1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</a:rPr>
                  <a:t>Раздольное</a:t>
                </a:r>
              </a:p>
            </p:txBody>
          </p:sp>
          <p:sp>
            <p:nvSpPr>
              <p:cNvPr id="341" name="TextBox 340"/>
              <p:cNvSpPr txBox="1"/>
              <p:nvPr/>
            </p:nvSpPr>
            <p:spPr>
              <a:xfrm>
                <a:off x="5553912" y="4303115"/>
                <a:ext cx="1299835" cy="246221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1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</a:rPr>
                  <a:t>Красногвардейское</a:t>
                </a:r>
              </a:p>
            </p:txBody>
          </p:sp>
          <p:sp>
            <p:nvSpPr>
              <p:cNvPr id="344" name="TextBox 343"/>
              <p:cNvSpPr txBox="1"/>
              <p:nvPr/>
            </p:nvSpPr>
            <p:spPr>
              <a:xfrm>
                <a:off x="6284083" y="5847936"/>
                <a:ext cx="795114" cy="246221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1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</a:rPr>
                  <a:t>Белогорск</a:t>
                </a:r>
              </a:p>
            </p:txBody>
          </p:sp>
        </p:grpSp>
        <p:sp>
          <p:nvSpPr>
            <p:cNvPr id="321" name="TextBox 320"/>
            <p:cNvSpPr txBox="1"/>
            <p:nvPr/>
          </p:nvSpPr>
          <p:spPr>
            <a:xfrm>
              <a:off x="5104656" y="5099665"/>
              <a:ext cx="1282016" cy="276999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anose="020B0503020102020204" pitchFamily="34" charset="0"/>
                </a:rPr>
                <a:t>СИМФЕРОПОЛЬ</a:t>
              </a:r>
            </a:p>
          </p:txBody>
        </p:sp>
      </p:grpSp>
      <p:sp>
        <p:nvSpPr>
          <p:cNvPr id="161" name="Овал 160"/>
          <p:cNvSpPr/>
          <p:nvPr/>
        </p:nvSpPr>
        <p:spPr>
          <a:xfrm rot="1148315">
            <a:off x="8377680" y="5105384"/>
            <a:ext cx="515664" cy="529577"/>
          </a:xfrm>
          <a:prstGeom prst="ellipse">
            <a:avLst/>
          </a:prstGeom>
          <a:noFill/>
          <a:ln w="76200">
            <a:solidFill>
              <a:srgbClr val="64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Овал 166"/>
          <p:cNvSpPr/>
          <p:nvPr/>
        </p:nvSpPr>
        <p:spPr>
          <a:xfrm rot="899424">
            <a:off x="4547841" y="5455170"/>
            <a:ext cx="371754" cy="401426"/>
          </a:xfrm>
          <a:prstGeom prst="ellipse">
            <a:avLst/>
          </a:prstGeom>
          <a:noFill/>
          <a:ln w="38100">
            <a:solidFill>
              <a:srgbClr val="64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" name="Овал 167"/>
          <p:cNvSpPr/>
          <p:nvPr/>
        </p:nvSpPr>
        <p:spPr>
          <a:xfrm rot="899424">
            <a:off x="11502599" y="4352952"/>
            <a:ext cx="371754" cy="401426"/>
          </a:xfrm>
          <a:prstGeom prst="ellipse">
            <a:avLst/>
          </a:prstGeom>
          <a:noFill/>
          <a:ln w="38100">
            <a:solidFill>
              <a:srgbClr val="64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Овал 168"/>
          <p:cNvSpPr/>
          <p:nvPr/>
        </p:nvSpPr>
        <p:spPr>
          <a:xfrm rot="899424">
            <a:off x="5654302" y="2885941"/>
            <a:ext cx="371754" cy="401426"/>
          </a:xfrm>
          <a:prstGeom prst="ellipse">
            <a:avLst/>
          </a:prstGeom>
          <a:noFill/>
          <a:ln w="38100">
            <a:solidFill>
              <a:srgbClr val="64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2" name="Овал 171"/>
          <p:cNvSpPr/>
          <p:nvPr/>
        </p:nvSpPr>
        <p:spPr>
          <a:xfrm rot="6336126">
            <a:off x="10661323" y="4827490"/>
            <a:ext cx="386489" cy="712003"/>
          </a:xfrm>
          <a:prstGeom prst="ellipse">
            <a:avLst/>
          </a:prstGeom>
          <a:solidFill>
            <a:schemeClr val="accent5">
              <a:lumMod val="75000"/>
              <a:alpha val="76000"/>
            </a:schemeClr>
          </a:solidFill>
          <a:ln w="63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7" name="Овал 226"/>
          <p:cNvSpPr/>
          <p:nvPr/>
        </p:nvSpPr>
        <p:spPr>
          <a:xfrm>
            <a:off x="9306142" y="1321356"/>
            <a:ext cx="454908" cy="454908"/>
          </a:xfrm>
          <a:prstGeom prst="ellipse">
            <a:avLst/>
          </a:prstGeom>
          <a:noFill/>
          <a:ln w="76200">
            <a:solidFill>
              <a:srgbClr val="64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" name="Овал 165"/>
          <p:cNvSpPr/>
          <p:nvPr/>
        </p:nvSpPr>
        <p:spPr>
          <a:xfrm>
            <a:off x="9350704" y="2064296"/>
            <a:ext cx="366934" cy="366934"/>
          </a:xfrm>
          <a:prstGeom prst="ellipse">
            <a:avLst/>
          </a:prstGeom>
          <a:noFill/>
          <a:ln w="38100">
            <a:solidFill>
              <a:srgbClr val="64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2" name="Овал 241"/>
          <p:cNvSpPr/>
          <p:nvPr/>
        </p:nvSpPr>
        <p:spPr>
          <a:xfrm>
            <a:off x="9209112" y="2944626"/>
            <a:ext cx="632066" cy="302278"/>
          </a:xfrm>
          <a:prstGeom prst="ellipse">
            <a:avLst/>
          </a:prstGeom>
          <a:pattFill prst="wdUpDiag">
            <a:fgClr>
              <a:srgbClr val="279A1E"/>
            </a:fgClr>
            <a:bgClr>
              <a:schemeClr val="bg1">
                <a:lumMod val="95000"/>
              </a:schemeClr>
            </a:bgClr>
          </a:pattFill>
          <a:ln w="50800">
            <a:solidFill>
              <a:srgbClr val="423D2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Овал 174"/>
          <p:cNvSpPr/>
          <p:nvPr/>
        </p:nvSpPr>
        <p:spPr>
          <a:xfrm>
            <a:off x="9209112" y="3318912"/>
            <a:ext cx="632066" cy="302278"/>
          </a:xfrm>
          <a:prstGeom prst="ellipse">
            <a:avLst/>
          </a:prstGeom>
          <a:pattFill prst="wdDnDiag">
            <a:fgClr>
              <a:srgbClr val="279A1E"/>
            </a:fgClr>
            <a:bgClr>
              <a:schemeClr val="bg1">
                <a:lumMod val="95000"/>
              </a:schemeClr>
            </a:bgClr>
          </a:pattFill>
          <a:ln>
            <a:solidFill>
              <a:srgbClr val="423D2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Овал 175"/>
          <p:cNvSpPr/>
          <p:nvPr/>
        </p:nvSpPr>
        <p:spPr>
          <a:xfrm>
            <a:off x="9209112" y="3671332"/>
            <a:ext cx="632066" cy="302278"/>
          </a:xfrm>
          <a:prstGeom prst="ellipse">
            <a:avLst/>
          </a:prstGeom>
          <a:pattFill prst="dkVert">
            <a:fgClr>
              <a:srgbClr val="B8E0AE"/>
            </a:fgClr>
            <a:bgClr>
              <a:schemeClr val="bg1">
                <a:lumMod val="95000"/>
              </a:schemeClr>
            </a:bgClr>
          </a:pattFill>
          <a:ln>
            <a:solidFill>
              <a:srgbClr val="C7BF9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Овал 177"/>
          <p:cNvSpPr/>
          <p:nvPr/>
        </p:nvSpPr>
        <p:spPr>
          <a:xfrm>
            <a:off x="9209112" y="6469634"/>
            <a:ext cx="632066" cy="302278"/>
          </a:xfrm>
          <a:prstGeom prst="ellipse">
            <a:avLst/>
          </a:prstGeom>
          <a:solidFill>
            <a:srgbClr val="FF0000">
              <a:alpha val="76000"/>
            </a:srgbClr>
          </a:solidFill>
          <a:ln w="63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79" name="Овал 178"/>
          <p:cNvSpPr/>
          <p:nvPr/>
        </p:nvSpPr>
        <p:spPr>
          <a:xfrm>
            <a:off x="9209112" y="6831584"/>
            <a:ext cx="632066" cy="302278"/>
          </a:xfrm>
          <a:prstGeom prst="ellipse">
            <a:avLst/>
          </a:prstGeom>
          <a:solidFill>
            <a:schemeClr val="accent6">
              <a:lumMod val="75000"/>
              <a:alpha val="76000"/>
            </a:schemeClr>
          </a:solidFill>
          <a:ln w="63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0" name="Овал 179"/>
          <p:cNvSpPr/>
          <p:nvPr/>
        </p:nvSpPr>
        <p:spPr>
          <a:xfrm>
            <a:off x="9209112" y="7199884"/>
            <a:ext cx="632066" cy="302278"/>
          </a:xfrm>
          <a:prstGeom prst="ellipse">
            <a:avLst/>
          </a:prstGeom>
          <a:solidFill>
            <a:schemeClr val="accent5">
              <a:lumMod val="75000"/>
              <a:alpha val="76000"/>
            </a:schemeClr>
          </a:solidFill>
          <a:ln w="63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grpSp>
        <p:nvGrpSpPr>
          <p:cNvPr id="121" name="Группа 120"/>
          <p:cNvGrpSpPr/>
          <p:nvPr/>
        </p:nvGrpSpPr>
        <p:grpSpPr>
          <a:xfrm>
            <a:off x="2564352" y="5973633"/>
            <a:ext cx="1124993" cy="674817"/>
            <a:chOff x="2564352" y="5973633"/>
            <a:chExt cx="1124993" cy="674817"/>
          </a:xfrm>
        </p:grpSpPr>
        <p:sp>
          <p:nvSpPr>
            <p:cNvPr id="122" name="Овал 121"/>
            <p:cNvSpPr/>
            <p:nvPr/>
          </p:nvSpPr>
          <p:spPr>
            <a:xfrm>
              <a:off x="3545329" y="6012845"/>
              <a:ext cx="144016" cy="1440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rgbClr val="F53D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3490993" y="6504434"/>
              <a:ext cx="144016" cy="1440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rgbClr val="F53D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2564352" y="5973633"/>
              <a:ext cx="884120" cy="246221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anose="020B0503020102020204" pitchFamily="34" charset="0"/>
                </a:rPr>
                <a:t>Николаевка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2682257" y="6312768"/>
              <a:ext cx="723564" cy="246221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anose="020B0503020102020204" pitchFamily="34" charset="0"/>
                </a:rPr>
                <a:t>Песчаное</a:t>
              </a:r>
            </a:p>
          </p:txBody>
        </p:sp>
      </p:grpSp>
      <p:sp>
        <p:nvSpPr>
          <p:cNvPr id="126" name="TextBox 125"/>
          <p:cNvSpPr txBox="1"/>
          <p:nvPr/>
        </p:nvSpPr>
        <p:spPr>
          <a:xfrm>
            <a:off x="9986766" y="4008512"/>
            <a:ext cx="723564" cy="24622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Казантип</a:t>
            </a:r>
            <a:endParaRPr lang="ru-RU" sz="1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55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2161440" y="9193088"/>
            <a:ext cx="610776" cy="371599"/>
          </a:xfrm>
        </p:spPr>
        <p:txBody>
          <a:bodyPr/>
          <a:lstStyle/>
          <a:p>
            <a:fld id="{407E46F9-FBAA-45CE-91CD-D344AD3CA983}" type="slidenum">
              <a:rPr lang="ru-RU" sz="1400" smtClean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</a:rPr>
              <a:pPr/>
              <a:t>8</a:t>
            </a:fld>
            <a:endParaRPr lang="ru-RU" sz="1400" dirty="0">
              <a:solidFill>
                <a:schemeClr val="bg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7810" y="857"/>
            <a:ext cx="11521702" cy="479263"/>
          </a:xfrm>
          <a:prstGeom prst="rect">
            <a:avLst/>
          </a:prstGeom>
          <a:solidFill>
            <a:srgbClr val="538F8F"/>
          </a:solidFill>
        </p:spPr>
        <p:txBody>
          <a:bodyPr wrap="square" lIns="139345" tIns="69674" rIns="139345" bIns="69674" rtlCol="0">
            <a:spAutoFit/>
          </a:bodyPr>
          <a:lstStyle/>
          <a:p>
            <a:pPr marL="717550" lvl="0" indent="266700"/>
            <a:r>
              <a:rPr lang="ru-RU" sz="22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Принципы формирования системы расселения Республики Крым</a:t>
            </a:r>
            <a:endParaRPr lang="ru-RU" sz="22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grpSp>
        <p:nvGrpSpPr>
          <p:cNvPr id="228" name="Группа 227"/>
          <p:cNvGrpSpPr/>
          <p:nvPr/>
        </p:nvGrpSpPr>
        <p:grpSpPr>
          <a:xfrm>
            <a:off x="9312100" y="552128"/>
            <a:ext cx="3580896" cy="3371373"/>
            <a:chOff x="9312100" y="552128"/>
            <a:chExt cx="3580896" cy="3371373"/>
          </a:xfrm>
        </p:grpSpPr>
        <p:grpSp>
          <p:nvGrpSpPr>
            <p:cNvPr id="135" name="Группа 134"/>
            <p:cNvGrpSpPr/>
            <p:nvPr/>
          </p:nvGrpSpPr>
          <p:grpSpPr>
            <a:xfrm>
              <a:off x="9312100" y="552128"/>
              <a:ext cx="3580896" cy="3371373"/>
              <a:chOff x="9312100" y="624135"/>
              <a:chExt cx="3580896" cy="3371373"/>
            </a:xfrm>
          </p:grpSpPr>
          <p:sp>
            <p:nvSpPr>
              <p:cNvPr id="136" name="Прямоугольник 135"/>
              <p:cNvSpPr/>
              <p:nvPr/>
            </p:nvSpPr>
            <p:spPr>
              <a:xfrm>
                <a:off x="9312100" y="624135"/>
                <a:ext cx="3432624" cy="3371373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10176196" y="643555"/>
                <a:ext cx="2716800" cy="3231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УСЛОВНЫЕ ОБОЗНАЧЕНИЯ</a:t>
                </a:r>
              </a:p>
              <a:p>
                <a:endPara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endParaRPr>
              </a:p>
              <a:p>
                <a:r>
                  <a:rPr lang="ru-RU" sz="1200" u="sng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Направленность </a:t>
                </a:r>
                <a:r>
                  <a:rPr lang="ru-RU" sz="1200" u="sng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развития</a:t>
                </a:r>
                <a:endParaRPr lang="en-US" sz="1200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endParaRPr>
              </a:p>
              <a:p>
                <a:endParaRPr lang="ru-RU" sz="1200" u="sng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endParaRPr>
              </a:p>
              <a:p>
                <a:r>
                  <a:rPr lang="ru-RU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Гостинично</a:t>
                </a:r>
                <a:r>
                  <a:rPr lang="ru-RU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-туристическая</a:t>
                </a:r>
              </a:p>
              <a:p>
                <a:endPara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endParaRPr>
              </a:p>
              <a:p>
                <a:r>
                  <a:rPr lang="ru-RU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Курортно-лечебная</a:t>
                </a:r>
              </a:p>
              <a:p>
                <a:endPara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endParaRPr>
              </a:p>
              <a:p>
                <a:r>
                  <a:rPr lang="ru-RU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Садово-дачная</a:t>
                </a:r>
              </a:p>
              <a:p>
                <a:endPara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endParaRPr>
              </a:p>
              <a:p>
                <a:r>
                  <a:rPr lang="ru-RU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Производственные центры</a:t>
                </a:r>
              </a:p>
              <a:p>
                <a:endPara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endParaRPr>
              </a:p>
              <a:p>
                <a:r>
                  <a:rPr lang="ru-RU" sz="1200" u="sng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Транспортные коридоры</a:t>
                </a:r>
                <a:endParaRPr lang="en-US" sz="1200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endParaRPr>
              </a:p>
              <a:p>
                <a:endParaRPr lang="ru-RU" sz="1200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endParaRPr>
              </a:p>
              <a:p>
                <a:r>
                  <a:rPr lang="ru-RU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Автомобильные</a:t>
                </a:r>
              </a:p>
              <a:p>
                <a:endPara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endParaRPr>
              </a:p>
              <a:p>
                <a:r>
                  <a:rPr lang="ru-RU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Железнодорожные</a:t>
                </a:r>
                <a:endPara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</p:grpSp>
        <p:cxnSp>
          <p:nvCxnSpPr>
            <p:cNvPr id="25" name="Прямая соединительная линия 24"/>
            <p:cNvCxnSpPr/>
            <p:nvPr/>
          </p:nvCxnSpPr>
          <p:spPr>
            <a:xfrm>
              <a:off x="9600132" y="2174404"/>
              <a:ext cx="504056" cy="0"/>
            </a:xfrm>
            <a:prstGeom prst="line">
              <a:avLst/>
            </a:prstGeom>
            <a:noFill/>
            <a:ln w="127000" cap="rnd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5" name="Прямая соединительная линия 144"/>
            <p:cNvCxnSpPr/>
            <p:nvPr/>
          </p:nvCxnSpPr>
          <p:spPr>
            <a:xfrm>
              <a:off x="9600132" y="1812934"/>
              <a:ext cx="504056" cy="0"/>
            </a:xfrm>
            <a:prstGeom prst="line">
              <a:avLst/>
            </a:prstGeom>
            <a:noFill/>
            <a:ln w="127000" cap="rnd">
              <a:solidFill>
                <a:srgbClr val="EEE2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0" name="Прямая соединительная линия 149"/>
            <p:cNvCxnSpPr/>
            <p:nvPr/>
          </p:nvCxnSpPr>
          <p:spPr>
            <a:xfrm>
              <a:off x="9600132" y="1446704"/>
              <a:ext cx="504056" cy="0"/>
            </a:xfrm>
            <a:prstGeom prst="line">
              <a:avLst/>
            </a:prstGeom>
            <a:noFill/>
            <a:ln w="127000" cap="rnd">
              <a:solidFill>
                <a:srgbClr val="BB01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3" name="Овал 152"/>
            <p:cNvSpPr/>
            <p:nvPr/>
          </p:nvSpPr>
          <p:spPr>
            <a:xfrm>
              <a:off x="9695924" y="2373697"/>
              <a:ext cx="346529" cy="346529"/>
            </a:xfrm>
            <a:prstGeom prst="ellipse">
              <a:avLst/>
            </a:prstGeom>
            <a:noFill/>
            <a:ln w="1270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cxnSp>
          <p:nvCxnSpPr>
            <p:cNvPr id="225" name="Прямая соединительная линия 224"/>
            <p:cNvCxnSpPr/>
            <p:nvPr/>
          </p:nvCxnSpPr>
          <p:spPr>
            <a:xfrm flipH="1">
              <a:off x="9600132" y="3229555"/>
              <a:ext cx="504056" cy="0"/>
            </a:xfrm>
            <a:prstGeom prst="line">
              <a:avLst/>
            </a:prstGeom>
            <a:noFill/>
            <a:ln w="254000" cmpd="tri">
              <a:solidFill>
                <a:srgbClr val="002060">
                  <a:alpha val="78000"/>
                </a:srgbClr>
              </a:solidFill>
              <a:head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8" name="Прямая соединительная линия 157"/>
            <p:cNvCxnSpPr/>
            <p:nvPr/>
          </p:nvCxnSpPr>
          <p:spPr>
            <a:xfrm flipH="1">
              <a:off x="9592012" y="3690000"/>
              <a:ext cx="504056" cy="0"/>
            </a:xfrm>
            <a:prstGeom prst="line">
              <a:avLst/>
            </a:prstGeom>
            <a:noFill/>
            <a:ln w="190500" cmpd="sng">
              <a:solidFill>
                <a:schemeClr val="accent4">
                  <a:lumMod val="75000"/>
                  <a:alpha val="78000"/>
                </a:schemeClr>
              </a:solidFill>
              <a:head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9" name="Равнобедренный треугольник 158"/>
            <p:cNvSpPr/>
            <p:nvPr/>
          </p:nvSpPr>
          <p:spPr>
            <a:xfrm rot="16200000">
              <a:off x="9289339" y="3181770"/>
              <a:ext cx="294972" cy="120638"/>
            </a:xfrm>
            <a:prstGeom prst="triangle">
              <a:avLst/>
            </a:prstGeom>
            <a:noFill/>
            <a:ln w="57150" cap="flat" cmpd="sng">
              <a:solidFill>
                <a:srgbClr val="002060">
                  <a:alpha val="78000"/>
                </a:srgbClr>
              </a:solidFill>
              <a:miter lim="800000"/>
              <a:head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Равнобедренный треугольник 159"/>
            <p:cNvSpPr/>
            <p:nvPr/>
          </p:nvSpPr>
          <p:spPr>
            <a:xfrm rot="16200000">
              <a:off x="9289339" y="3611369"/>
              <a:ext cx="294972" cy="120638"/>
            </a:xfrm>
            <a:prstGeom prst="triangle">
              <a:avLst/>
            </a:prstGeom>
            <a:noFill/>
            <a:ln w="57150" cap="flat" cmpd="sng">
              <a:solidFill>
                <a:schemeClr val="accent4">
                  <a:lumMod val="75000"/>
                  <a:alpha val="78000"/>
                </a:schemeClr>
              </a:solidFill>
              <a:miter lim="800000"/>
              <a:head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0" y="545142"/>
            <a:ext cx="12809512" cy="8640000"/>
            <a:chOff x="0" y="545142"/>
            <a:chExt cx="12809512" cy="8640000"/>
          </a:xfrm>
        </p:grpSpPr>
        <p:grpSp>
          <p:nvGrpSpPr>
            <p:cNvPr id="346" name="Группа 345"/>
            <p:cNvGrpSpPr/>
            <p:nvPr/>
          </p:nvGrpSpPr>
          <p:grpSpPr>
            <a:xfrm>
              <a:off x="103161" y="545142"/>
              <a:ext cx="12706351" cy="8640000"/>
              <a:chOff x="103161" y="545142"/>
              <a:chExt cx="12706351" cy="8640000"/>
            </a:xfrm>
          </p:grpSpPr>
          <p:pic>
            <p:nvPicPr>
              <p:cNvPr id="347" name="Picture 4" descr="I:\Крым\Схема расселения Крыма\Эскиз\Подложка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25" r="1261"/>
              <a:stretch/>
            </p:blipFill>
            <p:spPr bwMode="auto">
              <a:xfrm>
                <a:off x="103161" y="545142"/>
                <a:ext cx="12706351" cy="86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48" name="Группа 347"/>
              <p:cNvGrpSpPr/>
              <p:nvPr/>
            </p:nvGrpSpPr>
            <p:grpSpPr>
              <a:xfrm>
                <a:off x="3569947" y="916573"/>
                <a:ext cx="3999150" cy="1953627"/>
                <a:chOff x="3569947" y="916573"/>
                <a:chExt cx="3999150" cy="1953627"/>
              </a:xfrm>
            </p:grpSpPr>
            <p:sp>
              <p:nvSpPr>
                <p:cNvPr id="349" name="Полилиния 348"/>
                <p:cNvSpPr/>
                <p:nvPr/>
              </p:nvSpPr>
              <p:spPr>
                <a:xfrm>
                  <a:off x="3569947" y="916573"/>
                  <a:ext cx="3999150" cy="1934518"/>
                </a:xfrm>
                <a:custGeom>
                  <a:avLst/>
                  <a:gdLst>
                    <a:gd name="connsiteX0" fmla="*/ 0 w 3937000"/>
                    <a:gd name="connsiteY0" fmla="*/ 387350 h 1933575"/>
                    <a:gd name="connsiteX1" fmla="*/ 76200 w 3937000"/>
                    <a:gd name="connsiteY1" fmla="*/ 349250 h 1933575"/>
                    <a:gd name="connsiteX2" fmla="*/ 9525 w 3937000"/>
                    <a:gd name="connsiteY2" fmla="*/ 41275 h 1933575"/>
                    <a:gd name="connsiteX3" fmla="*/ 15875 w 3937000"/>
                    <a:gd name="connsiteY3" fmla="*/ 19050 h 1933575"/>
                    <a:gd name="connsiteX4" fmla="*/ 66675 w 3937000"/>
                    <a:gd name="connsiteY4" fmla="*/ 0 h 1933575"/>
                    <a:gd name="connsiteX5" fmla="*/ 111125 w 3937000"/>
                    <a:gd name="connsiteY5" fmla="*/ 0 h 1933575"/>
                    <a:gd name="connsiteX6" fmla="*/ 171450 w 3937000"/>
                    <a:gd name="connsiteY6" fmla="*/ 41275 h 1933575"/>
                    <a:gd name="connsiteX7" fmla="*/ 215900 w 3937000"/>
                    <a:gd name="connsiteY7" fmla="*/ 95250 h 1933575"/>
                    <a:gd name="connsiteX8" fmla="*/ 266700 w 3937000"/>
                    <a:gd name="connsiteY8" fmla="*/ 111125 h 1933575"/>
                    <a:gd name="connsiteX9" fmla="*/ 365125 w 3937000"/>
                    <a:gd name="connsiteY9" fmla="*/ 171450 h 1933575"/>
                    <a:gd name="connsiteX10" fmla="*/ 498475 w 3937000"/>
                    <a:gd name="connsiteY10" fmla="*/ 107950 h 1933575"/>
                    <a:gd name="connsiteX11" fmla="*/ 622300 w 3937000"/>
                    <a:gd name="connsiteY11" fmla="*/ 98425 h 1933575"/>
                    <a:gd name="connsiteX12" fmla="*/ 676275 w 3937000"/>
                    <a:gd name="connsiteY12" fmla="*/ 107950 h 1933575"/>
                    <a:gd name="connsiteX13" fmla="*/ 701675 w 3937000"/>
                    <a:gd name="connsiteY13" fmla="*/ 123825 h 1933575"/>
                    <a:gd name="connsiteX14" fmla="*/ 895350 w 3937000"/>
                    <a:gd name="connsiteY14" fmla="*/ 298450 h 1933575"/>
                    <a:gd name="connsiteX15" fmla="*/ 1057275 w 3937000"/>
                    <a:gd name="connsiteY15" fmla="*/ 371475 h 1933575"/>
                    <a:gd name="connsiteX16" fmla="*/ 1181100 w 3937000"/>
                    <a:gd name="connsiteY16" fmla="*/ 463550 h 1933575"/>
                    <a:gd name="connsiteX17" fmla="*/ 1225550 w 3937000"/>
                    <a:gd name="connsiteY17" fmla="*/ 482600 h 1933575"/>
                    <a:gd name="connsiteX18" fmla="*/ 1273175 w 3937000"/>
                    <a:gd name="connsiteY18" fmla="*/ 482600 h 1933575"/>
                    <a:gd name="connsiteX19" fmla="*/ 1323975 w 3937000"/>
                    <a:gd name="connsiteY19" fmla="*/ 460375 h 1933575"/>
                    <a:gd name="connsiteX20" fmla="*/ 1387475 w 3937000"/>
                    <a:gd name="connsiteY20" fmla="*/ 469900 h 1933575"/>
                    <a:gd name="connsiteX21" fmla="*/ 1479550 w 3937000"/>
                    <a:gd name="connsiteY21" fmla="*/ 514350 h 1933575"/>
                    <a:gd name="connsiteX22" fmla="*/ 1552575 w 3937000"/>
                    <a:gd name="connsiteY22" fmla="*/ 600075 h 1933575"/>
                    <a:gd name="connsiteX23" fmla="*/ 1644650 w 3937000"/>
                    <a:gd name="connsiteY23" fmla="*/ 663575 h 1933575"/>
                    <a:gd name="connsiteX24" fmla="*/ 1831975 w 3937000"/>
                    <a:gd name="connsiteY24" fmla="*/ 720725 h 1933575"/>
                    <a:gd name="connsiteX25" fmla="*/ 2032000 w 3937000"/>
                    <a:gd name="connsiteY25" fmla="*/ 685800 h 1933575"/>
                    <a:gd name="connsiteX26" fmla="*/ 2120900 w 3937000"/>
                    <a:gd name="connsiteY26" fmla="*/ 714375 h 1933575"/>
                    <a:gd name="connsiteX27" fmla="*/ 2209800 w 3937000"/>
                    <a:gd name="connsiteY27" fmla="*/ 787400 h 1933575"/>
                    <a:gd name="connsiteX28" fmla="*/ 2273300 w 3937000"/>
                    <a:gd name="connsiteY28" fmla="*/ 869950 h 1933575"/>
                    <a:gd name="connsiteX29" fmla="*/ 2292350 w 3937000"/>
                    <a:gd name="connsiteY29" fmla="*/ 917575 h 1933575"/>
                    <a:gd name="connsiteX30" fmla="*/ 2301875 w 3937000"/>
                    <a:gd name="connsiteY30" fmla="*/ 981075 h 1933575"/>
                    <a:gd name="connsiteX31" fmla="*/ 2349500 w 3937000"/>
                    <a:gd name="connsiteY31" fmla="*/ 1054100 h 1933575"/>
                    <a:gd name="connsiteX32" fmla="*/ 2447925 w 3937000"/>
                    <a:gd name="connsiteY32" fmla="*/ 1143000 h 1933575"/>
                    <a:gd name="connsiteX33" fmla="*/ 2482850 w 3937000"/>
                    <a:gd name="connsiteY33" fmla="*/ 1168400 h 1933575"/>
                    <a:gd name="connsiteX34" fmla="*/ 2527300 w 3937000"/>
                    <a:gd name="connsiteY34" fmla="*/ 1171575 h 1933575"/>
                    <a:gd name="connsiteX35" fmla="*/ 2565400 w 3937000"/>
                    <a:gd name="connsiteY35" fmla="*/ 1168400 h 1933575"/>
                    <a:gd name="connsiteX36" fmla="*/ 2647950 w 3937000"/>
                    <a:gd name="connsiteY36" fmla="*/ 1079500 h 1933575"/>
                    <a:gd name="connsiteX37" fmla="*/ 2692400 w 3937000"/>
                    <a:gd name="connsiteY37" fmla="*/ 1031875 h 1933575"/>
                    <a:gd name="connsiteX38" fmla="*/ 2698750 w 3937000"/>
                    <a:gd name="connsiteY38" fmla="*/ 1000125 h 1933575"/>
                    <a:gd name="connsiteX39" fmla="*/ 2701925 w 3937000"/>
                    <a:gd name="connsiteY39" fmla="*/ 974725 h 1933575"/>
                    <a:gd name="connsiteX40" fmla="*/ 2752725 w 3937000"/>
                    <a:gd name="connsiteY40" fmla="*/ 955675 h 1933575"/>
                    <a:gd name="connsiteX41" fmla="*/ 2857500 w 3937000"/>
                    <a:gd name="connsiteY41" fmla="*/ 965200 h 1933575"/>
                    <a:gd name="connsiteX42" fmla="*/ 2968625 w 3937000"/>
                    <a:gd name="connsiteY42" fmla="*/ 1022350 h 1933575"/>
                    <a:gd name="connsiteX43" fmla="*/ 3082925 w 3937000"/>
                    <a:gd name="connsiteY43" fmla="*/ 1101725 h 1933575"/>
                    <a:gd name="connsiteX44" fmla="*/ 3203575 w 3937000"/>
                    <a:gd name="connsiteY44" fmla="*/ 1228725 h 1933575"/>
                    <a:gd name="connsiteX45" fmla="*/ 3286125 w 3937000"/>
                    <a:gd name="connsiteY45" fmla="*/ 1311275 h 1933575"/>
                    <a:gd name="connsiteX46" fmla="*/ 3422650 w 3937000"/>
                    <a:gd name="connsiteY46" fmla="*/ 1346200 h 1933575"/>
                    <a:gd name="connsiteX47" fmla="*/ 3416300 w 3937000"/>
                    <a:gd name="connsiteY47" fmla="*/ 1746250 h 1933575"/>
                    <a:gd name="connsiteX48" fmla="*/ 3587750 w 3937000"/>
                    <a:gd name="connsiteY48" fmla="*/ 1787525 h 1933575"/>
                    <a:gd name="connsiteX49" fmla="*/ 3648075 w 3937000"/>
                    <a:gd name="connsiteY49" fmla="*/ 1809750 h 1933575"/>
                    <a:gd name="connsiteX50" fmla="*/ 3854450 w 3937000"/>
                    <a:gd name="connsiteY50" fmla="*/ 1920875 h 1933575"/>
                    <a:gd name="connsiteX51" fmla="*/ 3876675 w 3937000"/>
                    <a:gd name="connsiteY51" fmla="*/ 1933575 h 1933575"/>
                    <a:gd name="connsiteX52" fmla="*/ 3937000 w 3937000"/>
                    <a:gd name="connsiteY52" fmla="*/ 1901825 h 1933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3937000" h="1933575">
                      <a:moveTo>
                        <a:pt x="0" y="387350"/>
                      </a:moveTo>
                      <a:lnTo>
                        <a:pt x="76200" y="349250"/>
                      </a:lnTo>
                      <a:lnTo>
                        <a:pt x="9525" y="41275"/>
                      </a:lnTo>
                      <a:lnTo>
                        <a:pt x="15875" y="19050"/>
                      </a:lnTo>
                      <a:lnTo>
                        <a:pt x="66675" y="0"/>
                      </a:lnTo>
                      <a:lnTo>
                        <a:pt x="111125" y="0"/>
                      </a:lnTo>
                      <a:lnTo>
                        <a:pt x="171450" y="41275"/>
                      </a:lnTo>
                      <a:lnTo>
                        <a:pt x="215900" y="95250"/>
                      </a:lnTo>
                      <a:lnTo>
                        <a:pt x="266700" y="111125"/>
                      </a:lnTo>
                      <a:lnTo>
                        <a:pt x="365125" y="171450"/>
                      </a:lnTo>
                      <a:lnTo>
                        <a:pt x="498475" y="107950"/>
                      </a:lnTo>
                      <a:lnTo>
                        <a:pt x="622300" y="98425"/>
                      </a:lnTo>
                      <a:lnTo>
                        <a:pt x="676275" y="107950"/>
                      </a:lnTo>
                      <a:lnTo>
                        <a:pt x="701675" y="123825"/>
                      </a:lnTo>
                      <a:lnTo>
                        <a:pt x="895350" y="298450"/>
                      </a:lnTo>
                      <a:lnTo>
                        <a:pt x="1057275" y="371475"/>
                      </a:lnTo>
                      <a:lnTo>
                        <a:pt x="1181100" y="463550"/>
                      </a:lnTo>
                      <a:lnTo>
                        <a:pt x="1225550" y="482600"/>
                      </a:lnTo>
                      <a:lnTo>
                        <a:pt x="1273175" y="482600"/>
                      </a:lnTo>
                      <a:lnTo>
                        <a:pt x="1323975" y="460375"/>
                      </a:lnTo>
                      <a:lnTo>
                        <a:pt x="1387475" y="469900"/>
                      </a:lnTo>
                      <a:lnTo>
                        <a:pt x="1479550" y="514350"/>
                      </a:lnTo>
                      <a:lnTo>
                        <a:pt x="1552575" y="600075"/>
                      </a:lnTo>
                      <a:lnTo>
                        <a:pt x="1644650" y="663575"/>
                      </a:lnTo>
                      <a:lnTo>
                        <a:pt x="1831975" y="720725"/>
                      </a:lnTo>
                      <a:lnTo>
                        <a:pt x="2032000" y="685800"/>
                      </a:lnTo>
                      <a:lnTo>
                        <a:pt x="2120900" y="714375"/>
                      </a:lnTo>
                      <a:lnTo>
                        <a:pt x="2209800" y="787400"/>
                      </a:lnTo>
                      <a:lnTo>
                        <a:pt x="2273300" y="869950"/>
                      </a:lnTo>
                      <a:lnTo>
                        <a:pt x="2292350" y="917575"/>
                      </a:lnTo>
                      <a:lnTo>
                        <a:pt x="2301875" y="981075"/>
                      </a:lnTo>
                      <a:lnTo>
                        <a:pt x="2349500" y="1054100"/>
                      </a:lnTo>
                      <a:lnTo>
                        <a:pt x="2447925" y="1143000"/>
                      </a:lnTo>
                      <a:lnTo>
                        <a:pt x="2482850" y="1168400"/>
                      </a:lnTo>
                      <a:lnTo>
                        <a:pt x="2527300" y="1171575"/>
                      </a:lnTo>
                      <a:lnTo>
                        <a:pt x="2565400" y="1168400"/>
                      </a:lnTo>
                      <a:lnTo>
                        <a:pt x="2647950" y="1079500"/>
                      </a:lnTo>
                      <a:lnTo>
                        <a:pt x="2692400" y="1031875"/>
                      </a:lnTo>
                      <a:lnTo>
                        <a:pt x="2698750" y="1000125"/>
                      </a:lnTo>
                      <a:lnTo>
                        <a:pt x="2701925" y="974725"/>
                      </a:lnTo>
                      <a:lnTo>
                        <a:pt x="2752725" y="955675"/>
                      </a:lnTo>
                      <a:lnTo>
                        <a:pt x="2857500" y="965200"/>
                      </a:lnTo>
                      <a:lnTo>
                        <a:pt x="2968625" y="1022350"/>
                      </a:lnTo>
                      <a:lnTo>
                        <a:pt x="3082925" y="1101725"/>
                      </a:lnTo>
                      <a:lnTo>
                        <a:pt x="3203575" y="1228725"/>
                      </a:lnTo>
                      <a:lnTo>
                        <a:pt x="3286125" y="1311275"/>
                      </a:lnTo>
                      <a:lnTo>
                        <a:pt x="3422650" y="1346200"/>
                      </a:lnTo>
                      <a:lnTo>
                        <a:pt x="3416300" y="1746250"/>
                      </a:lnTo>
                      <a:lnTo>
                        <a:pt x="3587750" y="1787525"/>
                      </a:lnTo>
                      <a:lnTo>
                        <a:pt x="3648075" y="1809750"/>
                      </a:lnTo>
                      <a:lnTo>
                        <a:pt x="3854450" y="1920875"/>
                      </a:lnTo>
                      <a:lnTo>
                        <a:pt x="3876675" y="1933575"/>
                      </a:lnTo>
                      <a:lnTo>
                        <a:pt x="3937000" y="1901825"/>
                      </a:lnTo>
                    </a:path>
                  </a:pathLst>
                </a:custGeom>
                <a:noFill/>
                <a:ln w="76200">
                  <a:solidFill>
                    <a:srgbClr val="FF4F4F">
                      <a:alpha val="36000"/>
                    </a:srgb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50" name="Полилиния 349"/>
                <p:cNvSpPr/>
                <p:nvPr/>
              </p:nvSpPr>
              <p:spPr>
                <a:xfrm>
                  <a:off x="3592488" y="936625"/>
                  <a:ext cx="3937000" cy="1933575"/>
                </a:xfrm>
                <a:custGeom>
                  <a:avLst/>
                  <a:gdLst>
                    <a:gd name="connsiteX0" fmla="*/ 0 w 3937000"/>
                    <a:gd name="connsiteY0" fmla="*/ 387350 h 1933575"/>
                    <a:gd name="connsiteX1" fmla="*/ 76200 w 3937000"/>
                    <a:gd name="connsiteY1" fmla="*/ 349250 h 1933575"/>
                    <a:gd name="connsiteX2" fmla="*/ 9525 w 3937000"/>
                    <a:gd name="connsiteY2" fmla="*/ 41275 h 1933575"/>
                    <a:gd name="connsiteX3" fmla="*/ 15875 w 3937000"/>
                    <a:gd name="connsiteY3" fmla="*/ 19050 h 1933575"/>
                    <a:gd name="connsiteX4" fmla="*/ 66675 w 3937000"/>
                    <a:gd name="connsiteY4" fmla="*/ 0 h 1933575"/>
                    <a:gd name="connsiteX5" fmla="*/ 111125 w 3937000"/>
                    <a:gd name="connsiteY5" fmla="*/ 0 h 1933575"/>
                    <a:gd name="connsiteX6" fmla="*/ 171450 w 3937000"/>
                    <a:gd name="connsiteY6" fmla="*/ 41275 h 1933575"/>
                    <a:gd name="connsiteX7" fmla="*/ 215900 w 3937000"/>
                    <a:gd name="connsiteY7" fmla="*/ 95250 h 1933575"/>
                    <a:gd name="connsiteX8" fmla="*/ 266700 w 3937000"/>
                    <a:gd name="connsiteY8" fmla="*/ 111125 h 1933575"/>
                    <a:gd name="connsiteX9" fmla="*/ 365125 w 3937000"/>
                    <a:gd name="connsiteY9" fmla="*/ 171450 h 1933575"/>
                    <a:gd name="connsiteX10" fmla="*/ 498475 w 3937000"/>
                    <a:gd name="connsiteY10" fmla="*/ 107950 h 1933575"/>
                    <a:gd name="connsiteX11" fmla="*/ 622300 w 3937000"/>
                    <a:gd name="connsiteY11" fmla="*/ 98425 h 1933575"/>
                    <a:gd name="connsiteX12" fmla="*/ 676275 w 3937000"/>
                    <a:gd name="connsiteY12" fmla="*/ 107950 h 1933575"/>
                    <a:gd name="connsiteX13" fmla="*/ 701675 w 3937000"/>
                    <a:gd name="connsiteY13" fmla="*/ 123825 h 1933575"/>
                    <a:gd name="connsiteX14" fmla="*/ 895350 w 3937000"/>
                    <a:gd name="connsiteY14" fmla="*/ 298450 h 1933575"/>
                    <a:gd name="connsiteX15" fmla="*/ 1057275 w 3937000"/>
                    <a:gd name="connsiteY15" fmla="*/ 371475 h 1933575"/>
                    <a:gd name="connsiteX16" fmla="*/ 1181100 w 3937000"/>
                    <a:gd name="connsiteY16" fmla="*/ 463550 h 1933575"/>
                    <a:gd name="connsiteX17" fmla="*/ 1225550 w 3937000"/>
                    <a:gd name="connsiteY17" fmla="*/ 482600 h 1933575"/>
                    <a:gd name="connsiteX18" fmla="*/ 1273175 w 3937000"/>
                    <a:gd name="connsiteY18" fmla="*/ 482600 h 1933575"/>
                    <a:gd name="connsiteX19" fmla="*/ 1323975 w 3937000"/>
                    <a:gd name="connsiteY19" fmla="*/ 460375 h 1933575"/>
                    <a:gd name="connsiteX20" fmla="*/ 1387475 w 3937000"/>
                    <a:gd name="connsiteY20" fmla="*/ 469900 h 1933575"/>
                    <a:gd name="connsiteX21" fmla="*/ 1479550 w 3937000"/>
                    <a:gd name="connsiteY21" fmla="*/ 514350 h 1933575"/>
                    <a:gd name="connsiteX22" fmla="*/ 1552575 w 3937000"/>
                    <a:gd name="connsiteY22" fmla="*/ 600075 h 1933575"/>
                    <a:gd name="connsiteX23" fmla="*/ 1644650 w 3937000"/>
                    <a:gd name="connsiteY23" fmla="*/ 663575 h 1933575"/>
                    <a:gd name="connsiteX24" fmla="*/ 1831975 w 3937000"/>
                    <a:gd name="connsiteY24" fmla="*/ 720725 h 1933575"/>
                    <a:gd name="connsiteX25" fmla="*/ 2032000 w 3937000"/>
                    <a:gd name="connsiteY25" fmla="*/ 685800 h 1933575"/>
                    <a:gd name="connsiteX26" fmla="*/ 2120900 w 3937000"/>
                    <a:gd name="connsiteY26" fmla="*/ 714375 h 1933575"/>
                    <a:gd name="connsiteX27" fmla="*/ 2209800 w 3937000"/>
                    <a:gd name="connsiteY27" fmla="*/ 787400 h 1933575"/>
                    <a:gd name="connsiteX28" fmla="*/ 2273300 w 3937000"/>
                    <a:gd name="connsiteY28" fmla="*/ 869950 h 1933575"/>
                    <a:gd name="connsiteX29" fmla="*/ 2292350 w 3937000"/>
                    <a:gd name="connsiteY29" fmla="*/ 917575 h 1933575"/>
                    <a:gd name="connsiteX30" fmla="*/ 2301875 w 3937000"/>
                    <a:gd name="connsiteY30" fmla="*/ 981075 h 1933575"/>
                    <a:gd name="connsiteX31" fmla="*/ 2349500 w 3937000"/>
                    <a:gd name="connsiteY31" fmla="*/ 1054100 h 1933575"/>
                    <a:gd name="connsiteX32" fmla="*/ 2447925 w 3937000"/>
                    <a:gd name="connsiteY32" fmla="*/ 1143000 h 1933575"/>
                    <a:gd name="connsiteX33" fmla="*/ 2482850 w 3937000"/>
                    <a:gd name="connsiteY33" fmla="*/ 1168400 h 1933575"/>
                    <a:gd name="connsiteX34" fmla="*/ 2527300 w 3937000"/>
                    <a:gd name="connsiteY34" fmla="*/ 1171575 h 1933575"/>
                    <a:gd name="connsiteX35" fmla="*/ 2565400 w 3937000"/>
                    <a:gd name="connsiteY35" fmla="*/ 1168400 h 1933575"/>
                    <a:gd name="connsiteX36" fmla="*/ 2647950 w 3937000"/>
                    <a:gd name="connsiteY36" fmla="*/ 1079500 h 1933575"/>
                    <a:gd name="connsiteX37" fmla="*/ 2692400 w 3937000"/>
                    <a:gd name="connsiteY37" fmla="*/ 1031875 h 1933575"/>
                    <a:gd name="connsiteX38" fmla="*/ 2698750 w 3937000"/>
                    <a:gd name="connsiteY38" fmla="*/ 1000125 h 1933575"/>
                    <a:gd name="connsiteX39" fmla="*/ 2701925 w 3937000"/>
                    <a:gd name="connsiteY39" fmla="*/ 974725 h 1933575"/>
                    <a:gd name="connsiteX40" fmla="*/ 2752725 w 3937000"/>
                    <a:gd name="connsiteY40" fmla="*/ 955675 h 1933575"/>
                    <a:gd name="connsiteX41" fmla="*/ 2857500 w 3937000"/>
                    <a:gd name="connsiteY41" fmla="*/ 965200 h 1933575"/>
                    <a:gd name="connsiteX42" fmla="*/ 2968625 w 3937000"/>
                    <a:gd name="connsiteY42" fmla="*/ 1022350 h 1933575"/>
                    <a:gd name="connsiteX43" fmla="*/ 3082925 w 3937000"/>
                    <a:gd name="connsiteY43" fmla="*/ 1101725 h 1933575"/>
                    <a:gd name="connsiteX44" fmla="*/ 3203575 w 3937000"/>
                    <a:gd name="connsiteY44" fmla="*/ 1228725 h 1933575"/>
                    <a:gd name="connsiteX45" fmla="*/ 3286125 w 3937000"/>
                    <a:gd name="connsiteY45" fmla="*/ 1311275 h 1933575"/>
                    <a:gd name="connsiteX46" fmla="*/ 3422650 w 3937000"/>
                    <a:gd name="connsiteY46" fmla="*/ 1346200 h 1933575"/>
                    <a:gd name="connsiteX47" fmla="*/ 3416300 w 3937000"/>
                    <a:gd name="connsiteY47" fmla="*/ 1746250 h 1933575"/>
                    <a:gd name="connsiteX48" fmla="*/ 3587750 w 3937000"/>
                    <a:gd name="connsiteY48" fmla="*/ 1787525 h 1933575"/>
                    <a:gd name="connsiteX49" fmla="*/ 3648075 w 3937000"/>
                    <a:gd name="connsiteY49" fmla="*/ 1809750 h 1933575"/>
                    <a:gd name="connsiteX50" fmla="*/ 3854450 w 3937000"/>
                    <a:gd name="connsiteY50" fmla="*/ 1920875 h 1933575"/>
                    <a:gd name="connsiteX51" fmla="*/ 3876675 w 3937000"/>
                    <a:gd name="connsiteY51" fmla="*/ 1933575 h 1933575"/>
                    <a:gd name="connsiteX52" fmla="*/ 3937000 w 3937000"/>
                    <a:gd name="connsiteY52" fmla="*/ 1901825 h 1933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3937000" h="1933575">
                      <a:moveTo>
                        <a:pt x="0" y="387350"/>
                      </a:moveTo>
                      <a:lnTo>
                        <a:pt x="76200" y="349250"/>
                      </a:lnTo>
                      <a:lnTo>
                        <a:pt x="9525" y="41275"/>
                      </a:lnTo>
                      <a:lnTo>
                        <a:pt x="15875" y="19050"/>
                      </a:lnTo>
                      <a:lnTo>
                        <a:pt x="66675" y="0"/>
                      </a:lnTo>
                      <a:lnTo>
                        <a:pt x="111125" y="0"/>
                      </a:lnTo>
                      <a:lnTo>
                        <a:pt x="171450" y="41275"/>
                      </a:lnTo>
                      <a:lnTo>
                        <a:pt x="215900" y="95250"/>
                      </a:lnTo>
                      <a:lnTo>
                        <a:pt x="266700" y="111125"/>
                      </a:lnTo>
                      <a:lnTo>
                        <a:pt x="365125" y="171450"/>
                      </a:lnTo>
                      <a:lnTo>
                        <a:pt x="498475" y="107950"/>
                      </a:lnTo>
                      <a:lnTo>
                        <a:pt x="622300" y="98425"/>
                      </a:lnTo>
                      <a:lnTo>
                        <a:pt x="676275" y="107950"/>
                      </a:lnTo>
                      <a:lnTo>
                        <a:pt x="701675" y="123825"/>
                      </a:lnTo>
                      <a:lnTo>
                        <a:pt x="895350" y="298450"/>
                      </a:lnTo>
                      <a:lnTo>
                        <a:pt x="1057275" y="371475"/>
                      </a:lnTo>
                      <a:lnTo>
                        <a:pt x="1181100" y="463550"/>
                      </a:lnTo>
                      <a:lnTo>
                        <a:pt x="1225550" y="482600"/>
                      </a:lnTo>
                      <a:lnTo>
                        <a:pt x="1273175" y="482600"/>
                      </a:lnTo>
                      <a:lnTo>
                        <a:pt x="1323975" y="460375"/>
                      </a:lnTo>
                      <a:lnTo>
                        <a:pt x="1387475" y="469900"/>
                      </a:lnTo>
                      <a:lnTo>
                        <a:pt x="1479550" y="514350"/>
                      </a:lnTo>
                      <a:lnTo>
                        <a:pt x="1552575" y="600075"/>
                      </a:lnTo>
                      <a:lnTo>
                        <a:pt x="1644650" y="663575"/>
                      </a:lnTo>
                      <a:lnTo>
                        <a:pt x="1831975" y="720725"/>
                      </a:lnTo>
                      <a:lnTo>
                        <a:pt x="2032000" y="685800"/>
                      </a:lnTo>
                      <a:lnTo>
                        <a:pt x="2120900" y="714375"/>
                      </a:lnTo>
                      <a:lnTo>
                        <a:pt x="2209800" y="787400"/>
                      </a:lnTo>
                      <a:lnTo>
                        <a:pt x="2273300" y="869950"/>
                      </a:lnTo>
                      <a:lnTo>
                        <a:pt x="2292350" y="917575"/>
                      </a:lnTo>
                      <a:lnTo>
                        <a:pt x="2301875" y="981075"/>
                      </a:lnTo>
                      <a:lnTo>
                        <a:pt x="2349500" y="1054100"/>
                      </a:lnTo>
                      <a:lnTo>
                        <a:pt x="2447925" y="1143000"/>
                      </a:lnTo>
                      <a:lnTo>
                        <a:pt x="2482850" y="1168400"/>
                      </a:lnTo>
                      <a:lnTo>
                        <a:pt x="2527300" y="1171575"/>
                      </a:lnTo>
                      <a:lnTo>
                        <a:pt x="2565400" y="1168400"/>
                      </a:lnTo>
                      <a:lnTo>
                        <a:pt x="2647950" y="1079500"/>
                      </a:lnTo>
                      <a:lnTo>
                        <a:pt x="2692400" y="1031875"/>
                      </a:lnTo>
                      <a:lnTo>
                        <a:pt x="2698750" y="1000125"/>
                      </a:lnTo>
                      <a:lnTo>
                        <a:pt x="2701925" y="974725"/>
                      </a:lnTo>
                      <a:lnTo>
                        <a:pt x="2752725" y="955675"/>
                      </a:lnTo>
                      <a:lnTo>
                        <a:pt x="2857500" y="965200"/>
                      </a:lnTo>
                      <a:lnTo>
                        <a:pt x="2968625" y="1022350"/>
                      </a:lnTo>
                      <a:lnTo>
                        <a:pt x="3082925" y="1101725"/>
                      </a:lnTo>
                      <a:lnTo>
                        <a:pt x="3203575" y="1228725"/>
                      </a:lnTo>
                      <a:lnTo>
                        <a:pt x="3286125" y="1311275"/>
                      </a:lnTo>
                      <a:lnTo>
                        <a:pt x="3422650" y="1346200"/>
                      </a:lnTo>
                      <a:lnTo>
                        <a:pt x="3416300" y="1746250"/>
                      </a:lnTo>
                      <a:lnTo>
                        <a:pt x="3587750" y="1787525"/>
                      </a:lnTo>
                      <a:lnTo>
                        <a:pt x="3648075" y="1809750"/>
                      </a:lnTo>
                      <a:lnTo>
                        <a:pt x="3854450" y="1920875"/>
                      </a:lnTo>
                      <a:lnTo>
                        <a:pt x="3876675" y="1933575"/>
                      </a:lnTo>
                      <a:lnTo>
                        <a:pt x="3937000" y="1901825"/>
                      </a:lnTo>
                    </a:path>
                  </a:pathLst>
                </a:custGeom>
                <a:noFill/>
                <a:ln w="28575">
                  <a:solidFill>
                    <a:srgbClr val="820000">
                      <a:alpha val="26000"/>
                    </a:srgbClr>
                  </a:solidFill>
                  <a:prstDash val="sysDot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138" name="Полилиния 137"/>
            <p:cNvSpPr/>
            <p:nvPr/>
          </p:nvSpPr>
          <p:spPr>
            <a:xfrm>
              <a:off x="8172086" y="4149029"/>
              <a:ext cx="3834177" cy="1923473"/>
            </a:xfrm>
            <a:custGeom>
              <a:avLst/>
              <a:gdLst>
                <a:gd name="connsiteX0" fmla="*/ 1533889 w 3834177"/>
                <a:gd name="connsiteY0" fmla="*/ 227709 h 1923473"/>
                <a:gd name="connsiteX1" fmla="*/ 1852977 w 3834177"/>
                <a:gd name="connsiteY1" fmla="*/ 141984 h 1923473"/>
                <a:gd name="connsiteX2" fmla="*/ 2453052 w 3834177"/>
                <a:gd name="connsiteY2" fmla="*/ 137221 h 1923473"/>
                <a:gd name="connsiteX3" fmla="*/ 2924539 w 3834177"/>
                <a:gd name="connsiteY3" fmla="*/ 118171 h 1923473"/>
                <a:gd name="connsiteX4" fmla="*/ 3286489 w 3834177"/>
                <a:gd name="connsiteY4" fmla="*/ 13396 h 1923473"/>
                <a:gd name="connsiteX5" fmla="*/ 3615102 w 3834177"/>
                <a:gd name="connsiteY5" fmla="*/ 13396 h 1923473"/>
                <a:gd name="connsiteX6" fmla="*/ 3772264 w 3834177"/>
                <a:gd name="connsiteY6" fmla="*/ 122934 h 1923473"/>
                <a:gd name="connsiteX7" fmla="*/ 3834177 w 3834177"/>
                <a:gd name="connsiteY7" fmla="*/ 465834 h 1923473"/>
                <a:gd name="connsiteX8" fmla="*/ 3772264 w 3834177"/>
                <a:gd name="connsiteY8" fmla="*/ 856359 h 1923473"/>
                <a:gd name="connsiteX9" fmla="*/ 3562714 w 3834177"/>
                <a:gd name="connsiteY9" fmla="*/ 1137346 h 1923473"/>
                <a:gd name="connsiteX10" fmla="*/ 3300777 w 3834177"/>
                <a:gd name="connsiteY10" fmla="*/ 1199259 h 1923473"/>
                <a:gd name="connsiteX11" fmla="*/ 3100752 w 3834177"/>
                <a:gd name="connsiteY11" fmla="*/ 1208784 h 1923473"/>
                <a:gd name="connsiteX12" fmla="*/ 2972164 w 3834177"/>
                <a:gd name="connsiteY12" fmla="*/ 1299271 h 1923473"/>
                <a:gd name="connsiteX13" fmla="*/ 2862627 w 3834177"/>
                <a:gd name="connsiteY13" fmla="*/ 1523109 h 1923473"/>
                <a:gd name="connsiteX14" fmla="*/ 2791189 w 3834177"/>
                <a:gd name="connsiteY14" fmla="*/ 1665984 h 1923473"/>
                <a:gd name="connsiteX15" fmla="*/ 2529252 w 3834177"/>
                <a:gd name="connsiteY15" fmla="*/ 1765996 h 1923473"/>
                <a:gd name="connsiteX16" fmla="*/ 1905364 w 3834177"/>
                <a:gd name="connsiteY16" fmla="*/ 1780284 h 1923473"/>
                <a:gd name="connsiteX17" fmla="*/ 1500552 w 3834177"/>
                <a:gd name="connsiteY17" fmla="*/ 1708846 h 1923473"/>
                <a:gd name="connsiteX18" fmla="*/ 1143364 w 3834177"/>
                <a:gd name="connsiteY18" fmla="*/ 1546921 h 1923473"/>
                <a:gd name="connsiteX19" fmla="*/ 967152 w 3834177"/>
                <a:gd name="connsiteY19" fmla="*/ 1575496 h 1923473"/>
                <a:gd name="connsiteX20" fmla="*/ 800464 w 3834177"/>
                <a:gd name="connsiteY20" fmla="*/ 1751709 h 1923473"/>
                <a:gd name="connsiteX21" fmla="*/ 548052 w 3834177"/>
                <a:gd name="connsiteY21" fmla="*/ 1908871 h 1923473"/>
                <a:gd name="connsiteX22" fmla="*/ 295639 w 3834177"/>
                <a:gd name="connsiteY22" fmla="*/ 1899346 h 1923473"/>
                <a:gd name="connsiteX23" fmla="*/ 81327 w 3834177"/>
                <a:gd name="connsiteY23" fmla="*/ 1756471 h 1923473"/>
                <a:gd name="connsiteX24" fmla="*/ 5127 w 3834177"/>
                <a:gd name="connsiteY24" fmla="*/ 1470721 h 1923473"/>
                <a:gd name="connsiteX25" fmla="*/ 28939 w 3834177"/>
                <a:gd name="connsiteY25" fmla="*/ 1156396 h 1923473"/>
                <a:gd name="connsiteX26" fmla="*/ 205152 w 3834177"/>
                <a:gd name="connsiteY26" fmla="*/ 875409 h 1923473"/>
                <a:gd name="connsiteX27" fmla="*/ 443277 w 3834177"/>
                <a:gd name="connsiteY27" fmla="*/ 756346 h 1923473"/>
                <a:gd name="connsiteX28" fmla="*/ 724264 w 3834177"/>
                <a:gd name="connsiteY28" fmla="*/ 703959 h 1923473"/>
                <a:gd name="connsiteX29" fmla="*/ 1095739 w 3834177"/>
                <a:gd name="connsiteY29" fmla="*/ 556321 h 1923473"/>
                <a:gd name="connsiteX30" fmla="*/ 1257664 w 3834177"/>
                <a:gd name="connsiteY30" fmla="*/ 461071 h 1923473"/>
                <a:gd name="connsiteX31" fmla="*/ 1395777 w 3834177"/>
                <a:gd name="connsiteY31" fmla="*/ 313434 h 1923473"/>
                <a:gd name="connsiteX32" fmla="*/ 1533889 w 3834177"/>
                <a:gd name="connsiteY32" fmla="*/ 227709 h 192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834177" h="1923473">
                  <a:moveTo>
                    <a:pt x="1533889" y="227709"/>
                  </a:moveTo>
                  <a:cubicBezTo>
                    <a:pt x="1610089" y="199134"/>
                    <a:pt x="1699783" y="157065"/>
                    <a:pt x="1852977" y="141984"/>
                  </a:cubicBezTo>
                  <a:cubicBezTo>
                    <a:pt x="2006171" y="126903"/>
                    <a:pt x="2274458" y="141190"/>
                    <a:pt x="2453052" y="137221"/>
                  </a:cubicBezTo>
                  <a:cubicBezTo>
                    <a:pt x="2631646" y="133252"/>
                    <a:pt x="2785633" y="138808"/>
                    <a:pt x="2924539" y="118171"/>
                  </a:cubicBezTo>
                  <a:cubicBezTo>
                    <a:pt x="3063445" y="97533"/>
                    <a:pt x="3171395" y="30858"/>
                    <a:pt x="3286489" y="13396"/>
                  </a:cubicBezTo>
                  <a:cubicBezTo>
                    <a:pt x="3401583" y="-4067"/>
                    <a:pt x="3534139" y="-4860"/>
                    <a:pt x="3615102" y="13396"/>
                  </a:cubicBezTo>
                  <a:cubicBezTo>
                    <a:pt x="3696065" y="31652"/>
                    <a:pt x="3735752" y="47528"/>
                    <a:pt x="3772264" y="122934"/>
                  </a:cubicBezTo>
                  <a:cubicBezTo>
                    <a:pt x="3808777" y="198340"/>
                    <a:pt x="3834177" y="343597"/>
                    <a:pt x="3834177" y="465834"/>
                  </a:cubicBezTo>
                  <a:cubicBezTo>
                    <a:pt x="3834177" y="588071"/>
                    <a:pt x="3817508" y="744440"/>
                    <a:pt x="3772264" y="856359"/>
                  </a:cubicBezTo>
                  <a:cubicBezTo>
                    <a:pt x="3727020" y="968278"/>
                    <a:pt x="3641295" y="1080196"/>
                    <a:pt x="3562714" y="1137346"/>
                  </a:cubicBezTo>
                  <a:cubicBezTo>
                    <a:pt x="3484133" y="1194496"/>
                    <a:pt x="3377771" y="1187353"/>
                    <a:pt x="3300777" y="1199259"/>
                  </a:cubicBezTo>
                  <a:cubicBezTo>
                    <a:pt x="3223783" y="1211165"/>
                    <a:pt x="3155521" y="1192115"/>
                    <a:pt x="3100752" y="1208784"/>
                  </a:cubicBezTo>
                  <a:cubicBezTo>
                    <a:pt x="3045983" y="1225453"/>
                    <a:pt x="3011852" y="1246884"/>
                    <a:pt x="2972164" y="1299271"/>
                  </a:cubicBezTo>
                  <a:cubicBezTo>
                    <a:pt x="2932477" y="1351659"/>
                    <a:pt x="2892789" y="1461990"/>
                    <a:pt x="2862627" y="1523109"/>
                  </a:cubicBezTo>
                  <a:cubicBezTo>
                    <a:pt x="2832465" y="1584228"/>
                    <a:pt x="2846751" y="1625503"/>
                    <a:pt x="2791189" y="1665984"/>
                  </a:cubicBezTo>
                  <a:cubicBezTo>
                    <a:pt x="2735627" y="1706465"/>
                    <a:pt x="2676889" y="1746946"/>
                    <a:pt x="2529252" y="1765996"/>
                  </a:cubicBezTo>
                  <a:cubicBezTo>
                    <a:pt x="2381615" y="1785046"/>
                    <a:pt x="2076814" y="1789809"/>
                    <a:pt x="1905364" y="1780284"/>
                  </a:cubicBezTo>
                  <a:cubicBezTo>
                    <a:pt x="1733914" y="1770759"/>
                    <a:pt x="1627552" y="1747740"/>
                    <a:pt x="1500552" y="1708846"/>
                  </a:cubicBezTo>
                  <a:cubicBezTo>
                    <a:pt x="1373552" y="1669952"/>
                    <a:pt x="1232264" y="1569146"/>
                    <a:pt x="1143364" y="1546921"/>
                  </a:cubicBezTo>
                  <a:cubicBezTo>
                    <a:pt x="1054464" y="1524696"/>
                    <a:pt x="1024302" y="1541365"/>
                    <a:pt x="967152" y="1575496"/>
                  </a:cubicBezTo>
                  <a:cubicBezTo>
                    <a:pt x="910002" y="1609627"/>
                    <a:pt x="870314" y="1696147"/>
                    <a:pt x="800464" y="1751709"/>
                  </a:cubicBezTo>
                  <a:cubicBezTo>
                    <a:pt x="730614" y="1807271"/>
                    <a:pt x="632189" y="1884265"/>
                    <a:pt x="548052" y="1908871"/>
                  </a:cubicBezTo>
                  <a:cubicBezTo>
                    <a:pt x="463915" y="1933477"/>
                    <a:pt x="373426" y="1924746"/>
                    <a:pt x="295639" y="1899346"/>
                  </a:cubicBezTo>
                  <a:cubicBezTo>
                    <a:pt x="217852" y="1873946"/>
                    <a:pt x="129746" y="1827909"/>
                    <a:pt x="81327" y="1756471"/>
                  </a:cubicBezTo>
                  <a:cubicBezTo>
                    <a:pt x="32908" y="1685034"/>
                    <a:pt x="13858" y="1570734"/>
                    <a:pt x="5127" y="1470721"/>
                  </a:cubicBezTo>
                  <a:cubicBezTo>
                    <a:pt x="-3604" y="1370709"/>
                    <a:pt x="-4399" y="1255615"/>
                    <a:pt x="28939" y="1156396"/>
                  </a:cubicBezTo>
                  <a:cubicBezTo>
                    <a:pt x="62276" y="1057177"/>
                    <a:pt x="136096" y="942084"/>
                    <a:pt x="205152" y="875409"/>
                  </a:cubicBezTo>
                  <a:cubicBezTo>
                    <a:pt x="274208" y="808734"/>
                    <a:pt x="356759" y="784921"/>
                    <a:pt x="443277" y="756346"/>
                  </a:cubicBezTo>
                  <a:cubicBezTo>
                    <a:pt x="529795" y="727771"/>
                    <a:pt x="615520" y="737296"/>
                    <a:pt x="724264" y="703959"/>
                  </a:cubicBezTo>
                  <a:cubicBezTo>
                    <a:pt x="833008" y="670622"/>
                    <a:pt x="1006839" y="596802"/>
                    <a:pt x="1095739" y="556321"/>
                  </a:cubicBezTo>
                  <a:cubicBezTo>
                    <a:pt x="1184639" y="515840"/>
                    <a:pt x="1207658" y="501552"/>
                    <a:pt x="1257664" y="461071"/>
                  </a:cubicBezTo>
                  <a:cubicBezTo>
                    <a:pt x="1307670" y="420590"/>
                    <a:pt x="1343390" y="355503"/>
                    <a:pt x="1395777" y="313434"/>
                  </a:cubicBezTo>
                  <a:cubicBezTo>
                    <a:pt x="1448164" y="271365"/>
                    <a:pt x="1457689" y="256284"/>
                    <a:pt x="1533889" y="227709"/>
                  </a:cubicBezTo>
                  <a:close/>
                </a:path>
              </a:pathLst>
            </a:custGeom>
            <a:pattFill prst="wdUpDiag">
              <a:fgClr>
                <a:srgbClr val="279A1E"/>
              </a:fgClr>
              <a:bgClr>
                <a:schemeClr val="bg1">
                  <a:lumMod val="95000"/>
                </a:schemeClr>
              </a:bgClr>
            </a:pattFill>
            <a:ln w="50800">
              <a:solidFill>
                <a:srgbClr val="423D2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9" name="Полилиния 138"/>
            <p:cNvSpPr/>
            <p:nvPr/>
          </p:nvSpPr>
          <p:spPr>
            <a:xfrm>
              <a:off x="4175784" y="5773236"/>
              <a:ext cx="4140381" cy="2734190"/>
            </a:xfrm>
            <a:custGeom>
              <a:avLst/>
              <a:gdLst>
                <a:gd name="connsiteX0" fmla="*/ 18760 w 4140381"/>
                <a:gd name="connsiteY0" fmla="*/ 2504211 h 2734190"/>
                <a:gd name="connsiteX1" fmla="*/ 263309 w 4140381"/>
                <a:gd name="connsiteY1" fmla="*/ 2211815 h 2734190"/>
                <a:gd name="connsiteX2" fmla="*/ 1012904 w 4140381"/>
                <a:gd name="connsiteY2" fmla="*/ 1499434 h 2734190"/>
                <a:gd name="connsiteX3" fmla="*/ 1709337 w 4140381"/>
                <a:gd name="connsiteY3" fmla="*/ 978438 h 2734190"/>
                <a:gd name="connsiteX4" fmla="*/ 2464249 w 4140381"/>
                <a:gd name="connsiteY4" fmla="*/ 505290 h 2734190"/>
                <a:gd name="connsiteX5" fmla="*/ 3272323 w 4140381"/>
                <a:gd name="connsiteY5" fmla="*/ 133150 h 2734190"/>
                <a:gd name="connsiteX6" fmla="*/ 3835849 w 4140381"/>
                <a:gd name="connsiteY6" fmla="*/ 243 h 2734190"/>
                <a:gd name="connsiteX7" fmla="*/ 4085714 w 4140381"/>
                <a:gd name="connsiteY7" fmla="*/ 106569 h 2734190"/>
                <a:gd name="connsiteX8" fmla="*/ 4128244 w 4140381"/>
                <a:gd name="connsiteY8" fmla="*/ 324536 h 2734190"/>
                <a:gd name="connsiteX9" fmla="*/ 3920909 w 4140381"/>
                <a:gd name="connsiteY9" fmla="*/ 723257 h 2734190"/>
                <a:gd name="connsiteX10" fmla="*/ 3442444 w 4140381"/>
                <a:gd name="connsiteY10" fmla="*/ 1143243 h 2734190"/>
                <a:gd name="connsiteX11" fmla="*/ 2166537 w 4140381"/>
                <a:gd name="connsiteY11" fmla="*/ 2052327 h 2734190"/>
                <a:gd name="connsiteX12" fmla="*/ 1496686 w 4140381"/>
                <a:gd name="connsiteY12" fmla="*/ 2403201 h 2734190"/>
                <a:gd name="connsiteX13" fmla="*/ 672663 w 4140381"/>
                <a:gd name="connsiteY13" fmla="*/ 2695597 h 2734190"/>
                <a:gd name="connsiteX14" fmla="*/ 183565 w 4140381"/>
                <a:gd name="connsiteY14" fmla="*/ 2727494 h 2734190"/>
                <a:gd name="connsiteX15" fmla="*/ 34709 w 4140381"/>
                <a:gd name="connsiteY15" fmla="*/ 2663699 h 2734190"/>
                <a:gd name="connsiteX16" fmla="*/ 18760 w 4140381"/>
                <a:gd name="connsiteY16" fmla="*/ 2504211 h 273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140381" h="2734190">
                  <a:moveTo>
                    <a:pt x="18760" y="2504211"/>
                  </a:moveTo>
                  <a:cubicBezTo>
                    <a:pt x="56860" y="2428897"/>
                    <a:pt x="97618" y="2379278"/>
                    <a:pt x="263309" y="2211815"/>
                  </a:cubicBezTo>
                  <a:cubicBezTo>
                    <a:pt x="429000" y="2044352"/>
                    <a:pt x="771899" y="1704997"/>
                    <a:pt x="1012904" y="1499434"/>
                  </a:cubicBezTo>
                  <a:cubicBezTo>
                    <a:pt x="1253909" y="1293871"/>
                    <a:pt x="1467446" y="1144129"/>
                    <a:pt x="1709337" y="978438"/>
                  </a:cubicBezTo>
                  <a:cubicBezTo>
                    <a:pt x="1951228" y="812747"/>
                    <a:pt x="2203751" y="646171"/>
                    <a:pt x="2464249" y="505290"/>
                  </a:cubicBezTo>
                  <a:cubicBezTo>
                    <a:pt x="2724747" y="364409"/>
                    <a:pt x="3043723" y="217324"/>
                    <a:pt x="3272323" y="133150"/>
                  </a:cubicBezTo>
                  <a:cubicBezTo>
                    <a:pt x="3500923" y="48976"/>
                    <a:pt x="3700284" y="4673"/>
                    <a:pt x="3835849" y="243"/>
                  </a:cubicBezTo>
                  <a:cubicBezTo>
                    <a:pt x="3971414" y="-4187"/>
                    <a:pt x="4036982" y="52520"/>
                    <a:pt x="4085714" y="106569"/>
                  </a:cubicBezTo>
                  <a:cubicBezTo>
                    <a:pt x="4134447" y="160618"/>
                    <a:pt x="4155711" y="221755"/>
                    <a:pt x="4128244" y="324536"/>
                  </a:cubicBezTo>
                  <a:cubicBezTo>
                    <a:pt x="4100777" y="427317"/>
                    <a:pt x="4035209" y="586806"/>
                    <a:pt x="3920909" y="723257"/>
                  </a:cubicBezTo>
                  <a:cubicBezTo>
                    <a:pt x="3806609" y="859708"/>
                    <a:pt x="3734839" y="921731"/>
                    <a:pt x="3442444" y="1143243"/>
                  </a:cubicBezTo>
                  <a:cubicBezTo>
                    <a:pt x="3150049" y="1364755"/>
                    <a:pt x="2490830" y="1842334"/>
                    <a:pt x="2166537" y="2052327"/>
                  </a:cubicBezTo>
                  <a:cubicBezTo>
                    <a:pt x="1842244" y="2262320"/>
                    <a:pt x="1745665" y="2295989"/>
                    <a:pt x="1496686" y="2403201"/>
                  </a:cubicBezTo>
                  <a:cubicBezTo>
                    <a:pt x="1247707" y="2510413"/>
                    <a:pt x="891516" y="2641548"/>
                    <a:pt x="672663" y="2695597"/>
                  </a:cubicBezTo>
                  <a:cubicBezTo>
                    <a:pt x="453810" y="2749646"/>
                    <a:pt x="289891" y="2732810"/>
                    <a:pt x="183565" y="2727494"/>
                  </a:cubicBezTo>
                  <a:cubicBezTo>
                    <a:pt x="77239" y="2722178"/>
                    <a:pt x="61291" y="2697369"/>
                    <a:pt x="34709" y="2663699"/>
                  </a:cubicBezTo>
                  <a:cubicBezTo>
                    <a:pt x="8127" y="2630029"/>
                    <a:pt x="-19340" y="2579525"/>
                    <a:pt x="18760" y="2504211"/>
                  </a:cubicBezTo>
                  <a:close/>
                </a:path>
              </a:pathLst>
            </a:custGeom>
            <a:pattFill prst="dkVert">
              <a:fgClr>
                <a:srgbClr val="B8E0AE"/>
              </a:fgClr>
              <a:bgClr>
                <a:schemeClr val="bg1">
                  <a:lumMod val="95000"/>
                </a:schemeClr>
              </a:bgClr>
            </a:pattFill>
            <a:ln>
              <a:solidFill>
                <a:srgbClr val="C7BF9D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Полилиния 139"/>
            <p:cNvSpPr/>
            <p:nvPr/>
          </p:nvSpPr>
          <p:spPr>
            <a:xfrm>
              <a:off x="1692732" y="4304105"/>
              <a:ext cx="3986379" cy="3152053"/>
            </a:xfrm>
            <a:custGeom>
              <a:avLst/>
              <a:gdLst>
                <a:gd name="connsiteX0" fmla="*/ 336093 w 3986379"/>
                <a:gd name="connsiteY0" fmla="*/ 15483 h 3152053"/>
                <a:gd name="connsiteX1" fmla="*/ 655181 w 3986379"/>
                <a:gd name="connsiteY1" fmla="*/ 15483 h 3152053"/>
                <a:gd name="connsiteX2" fmla="*/ 1212393 w 3986379"/>
                <a:gd name="connsiteY2" fmla="*/ 144070 h 3152053"/>
                <a:gd name="connsiteX3" fmla="*/ 2522081 w 3986379"/>
                <a:gd name="connsiteY3" fmla="*/ 710808 h 3152053"/>
                <a:gd name="connsiteX4" fmla="*/ 3088818 w 3986379"/>
                <a:gd name="connsiteY4" fmla="*/ 910833 h 3152053"/>
                <a:gd name="connsiteX5" fmla="*/ 3555543 w 3986379"/>
                <a:gd name="connsiteY5" fmla="*/ 1291833 h 3152053"/>
                <a:gd name="connsiteX6" fmla="*/ 3927018 w 3986379"/>
                <a:gd name="connsiteY6" fmla="*/ 1915720 h 3152053"/>
                <a:gd name="connsiteX7" fmla="*/ 3974643 w 3986379"/>
                <a:gd name="connsiteY7" fmla="*/ 2320533 h 3152053"/>
                <a:gd name="connsiteX8" fmla="*/ 3812718 w 3986379"/>
                <a:gd name="connsiteY8" fmla="*/ 2534845 h 3152053"/>
                <a:gd name="connsiteX9" fmla="*/ 3484106 w 3986379"/>
                <a:gd name="connsiteY9" fmla="*/ 2501508 h 3152053"/>
                <a:gd name="connsiteX10" fmla="*/ 3222168 w 3986379"/>
                <a:gd name="connsiteY10" fmla="*/ 2572945 h 3152053"/>
                <a:gd name="connsiteX11" fmla="*/ 2769731 w 3986379"/>
                <a:gd name="connsiteY11" fmla="*/ 3049195 h 3152053"/>
                <a:gd name="connsiteX12" fmla="*/ 2374443 w 3986379"/>
                <a:gd name="connsiteY12" fmla="*/ 3144445 h 3152053"/>
                <a:gd name="connsiteX13" fmla="*/ 2174418 w 3986379"/>
                <a:gd name="connsiteY13" fmla="*/ 2920608 h 3152053"/>
                <a:gd name="connsiteX14" fmla="*/ 2036306 w 3986379"/>
                <a:gd name="connsiteY14" fmla="*/ 2744395 h 3152053"/>
                <a:gd name="connsiteX15" fmla="*/ 1836281 w 3986379"/>
                <a:gd name="connsiteY15" fmla="*/ 2596758 h 3152053"/>
                <a:gd name="connsiteX16" fmla="*/ 1774368 w 3986379"/>
                <a:gd name="connsiteY16" fmla="*/ 2496745 h 3152053"/>
                <a:gd name="connsiteX17" fmla="*/ 1741031 w 3986379"/>
                <a:gd name="connsiteY17" fmla="*/ 2320533 h 3152053"/>
                <a:gd name="connsiteX18" fmla="*/ 1702931 w 3986379"/>
                <a:gd name="connsiteY18" fmla="*/ 1949058 h 3152053"/>
                <a:gd name="connsiteX19" fmla="*/ 1741031 w 3986379"/>
                <a:gd name="connsiteY19" fmla="*/ 1520433 h 3152053"/>
                <a:gd name="connsiteX20" fmla="*/ 1650543 w 3986379"/>
                <a:gd name="connsiteY20" fmla="*/ 1396608 h 3152053"/>
                <a:gd name="connsiteX21" fmla="*/ 1093331 w 3986379"/>
                <a:gd name="connsiteY21" fmla="*/ 1263258 h 3152053"/>
                <a:gd name="connsiteX22" fmla="*/ 126543 w 3986379"/>
                <a:gd name="connsiteY22" fmla="*/ 629845 h 3152053"/>
                <a:gd name="connsiteX23" fmla="*/ 31293 w 3986379"/>
                <a:gd name="connsiteY23" fmla="*/ 134545 h 3152053"/>
                <a:gd name="connsiteX24" fmla="*/ 336093 w 3986379"/>
                <a:gd name="connsiteY24" fmla="*/ 15483 h 315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986379" h="3152053">
                  <a:moveTo>
                    <a:pt x="336093" y="15483"/>
                  </a:moveTo>
                  <a:cubicBezTo>
                    <a:pt x="440074" y="-4361"/>
                    <a:pt x="509131" y="-5948"/>
                    <a:pt x="655181" y="15483"/>
                  </a:cubicBezTo>
                  <a:cubicBezTo>
                    <a:pt x="801231" y="36914"/>
                    <a:pt x="901243" y="28183"/>
                    <a:pt x="1212393" y="144070"/>
                  </a:cubicBezTo>
                  <a:cubicBezTo>
                    <a:pt x="1523543" y="259958"/>
                    <a:pt x="2209344" y="583014"/>
                    <a:pt x="2522081" y="710808"/>
                  </a:cubicBezTo>
                  <a:cubicBezTo>
                    <a:pt x="2834818" y="838602"/>
                    <a:pt x="2916574" y="813996"/>
                    <a:pt x="3088818" y="910833"/>
                  </a:cubicBezTo>
                  <a:cubicBezTo>
                    <a:pt x="3261062" y="1007670"/>
                    <a:pt x="3415843" y="1124352"/>
                    <a:pt x="3555543" y="1291833"/>
                  </a:cubicBezTo>
                  <a:cubicBezTo>
                    <a:pt x="3695243" y="1459314"/>
                    <a:pt x="3857168" y="1744270"/>
                    <a:pt x="3927018" y="1915720"/>
                  </a:cubicBezTo>
                  <a:cubicBezTo>
                    <a:pt x="3996868" y="2087170"/>
                    <a:pt x="3993693" y="2217346"/>
                    <a:pt x="3974643" y="2320533"/>
                  </a:cubicBezTo>
                  <a:cubicBezTo>
                    <a:pt x="3955593" y="2423721"/>
                    <a:pt x="3894474" y="2504683"/>
                    <a:pt x="3812718" y="2534845"/>
                  </a:cubicBezTo>
                  <a:cubicBezTo>
                    <a:pt x="3730962" y="2565007"/>
                    <a:pt x="3582531" y="2495158"/>
                    <a:pt x="3484106" y="2501508"/>
                  </a:cubicBezTo>
                  <a:cubicBezTo>
                    <a:pt x="3385681" y="2507858"/>
                    <a:pt x="3341231" y="2481664"/>
                    <a:pt x="3222168" y="2572945"/>
                  </a:cubicBezTo>
                  <a:cubicBezTo>
                    <a:pt x="3103106" y="2664226"/>
                    <a:pt x="2911019" y="2953945"/>
                    <a:pt x="2769731" y="3049195"/>
                  </a:cubicBezTo>
                  <a:cubicBezTo>
                    <a:pt x="2628444" y="3144445"/>
                    <a:pt x="2473662" y="3165876"/>
                    <a:pt x="2374443" y="3144445"/>
                  </a:cubicBezTo>
                  <a:cubicBezTo>
                    <a:pt x="2275224" y="3123014"/>
                    <a:pt x="2230774" y="2987283"/>
                    <a:pt x="2174418" y="2920608"/>
                  </a:cubicBezTo>
                  <a:cubicBezTo>
                    <a:pt x="2118062" y="2853933"/>
                    <a:pt x="2092662" y="2798370"/>
                    <a:pt x="2036306" y="2744395"/>
                  </a:cubicBezTo>
                  <a:cubicBezTo>
                    <a:pt x="1979950" y="2690420"/>
                    <a:pt x="1879937" y="2638033"/>
                    <a:pt x="1836281" y="2596758"/>
                  </a:cubicBezTo>
                  <a:cubicBezTo>
                    <a:pt x="1792625" y="2555483"/>
                    <a:pt x="1790243" y="2542783"/>
                    <a:pt x="1774368" y="2496745"/>
                  </a:cubicBezTo>
                  <a:cubicBezTo>
                    <a:pt x="1758493" y="2450708"/>
                    <a:pt x="1752937" y="2411814"/>
                    <a:pt x="1741031" y="2320533"/>
                  </a:cubicBezTo>
                  <a:cubicBezTo>
                    <a:pt x="1729125" y="2229252"/>
                    <a:pt x="1702931" y="2082408"/>
                    <a:pt x="1702931" y="1949058"/>
                  </a:cubicBezTo>
                  <a:cubicBezTo>
                    <a:pt x="1702931" y="1815708"/>
                    <a:pt x="1749762" y="1612508"/>
                    <a:pt x="1741031" y="1520433"/>
                  </a:cubicBezTo>
                  <a:cubicBezTo>
                    <a:pt x="1732300" y="1428358"/>
                    <a:pt x="1758493" y="1439471"/>
                    <a:pt x="1650543" y="1396608"/>
                  </a:cubicBezTo>
                  <a:cubicBezTo>
                    <a:pt x="1542593" y="1353746"/>
                    <a:pt x="1347331" y="1391052"/>
                    <a:pt x="1093331" y="1263258"/>
                  </a:cubicBezTo>
                  <a:cubicBezTo>
                    <a:pt x="839331" y="1135464"/>
                    <a:pt x="303549" y="817964"/>
                    <a:pt x="126543" y="629845"/>
                  </a:cubicBezTo>
                  <a:cubicBezTo>
                    <a:pt x="-50463" y="441726"/>
                    <a:pt x="337" y="238526"/>
                    <a:pt x="31293" y="134545"/>
                  </a:cubicBezTo>
                  <a:cubicBezTo>
                    <a:pt x="62249" y="30564"/>
                    <a:pt x="232112" y="35327"/>
                    <a:pt x="336093" y="15483"/>
                  </a:cubicBezTo>
                  <a:close/>
                </a:path>
              </a:pathLst>
            </a:custGeom>
            <a:pattFill prst="wdDnDiag">
              <a:fgClr>
                <a:srgbClr val="279A1E"/>
              </a:fgClr>
              <a:bgClr>
                <a:schemeClr val="bg1">
                  <a:lumMod val="95000"/>
                </a:schemeClr>
              </a:bgClr>
            </a:pattFill>
            <a:ln>
              <a:solidFill>
                <a:srgbClr val="423D2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29" name="Группа 228"/>
            <p:cNvGrpSpPr/>
            <p:nvPr/>
          </p:nvGrpSpPr>
          <p:grpSpPr>
            <a:xfrm>
              <a:off x="2839129" y="912168"/>
              <a:ext cx="9515475" cy="6608763"/>
              <a:chOff x="2838450" y="911225"/>
              <a:chExt cx="9515475" cy="6608763"/>
            </a:xfrm>
          </p:grpSpPr>
          <p:sp>
            <p:nvSpPr>
              <p:cNvPr id="230" name="Полилиния 229"/>
              <p:cNvSpPr/>
              <p:nvPr/>
            </p:nvSpPr>
            <p:spPr>
              <a:xfrm>
                <a:off x="2838450" y="5105315"/>
                <a:ext cx="1957388" cy="314410"/>
              </a:xfrm>
              <a:custGeom>
                <a:avLst/>
                <a:gdLst>
                  <a:gd name="connsiteX0" fmla="*/ 1957388 w 1957388"/>
                  <a:gd name="connsiteY0" fmla="*/ 314410 h 314410"/>
                  <a:gd name="connsiteX1" fmla="*/ 1733550 w 1957388"/>
                  <a:gd name="connsiteY1" fmla="*/ 233448 h 314410"/>
                  <a:gd name="connsiteX2" fmla="*/ 1576388 w 1957388"/>
                  <a:gd name="connsiteY2" fmla="*/ 195348 h 314410"/>
                  <a:gd name="connsiteX3" fmla="*/ 1447800 w 1957388"/>
                  <a:gd name="connsiteY3" fmla="*/ 171535 h 314410"/>
                  <a:gd name="connsiteX4" fmla="*/ 1262063 w 1957388"/>
                  <a:gd name="connsiteY4" fmla="*/ 204873 h 314410"/>
                  <a:gd name="connsiteX5" fmla="*/ 1052513 w 1957388"/>
                  <a:gd name="connsiteY5" fmla="*/ 238210 h 314410"/>
                  <a:gd name="connsiteX6" fmla="*/ 1019175 w 1957388"/>
                  <a:gd name="connsiteY6" fmla="*/ 233448 h 314410"/>
                  <a:gd name="connsiteX7" fmla="*/ 809625 w 1957388"/>
                  <a:gd name="connsiteY7" fmla="*/ 257260 h 314410"/>
                  <a:gd name="connsiteX8" fmla="*/ 704850 w 1957388"/>
                  <a:gd name="connsiteY8" fmla="*/ 262023 h 314410"/>
                  <a:gd name="connsiteX9" fmla="*/ 581025 w 1957388"/>
                  <a:gd name="connsiteY9" fmla="*/ 285835 h 314410"/>
                  <a:gd name="connsiteX10" fmla="*/ 481013 w 1957388"/>
                  <a:gd name="connsiteY10" fmla="*/ 262023 h 314410"/>
                  <a:gd name="connsiteX11" fmla="*/ 214313 w 1957388"/>
                  <a:gd name="connsiteY11" fmla="*/ 61998 h 314410"/>
                  <a:gd name="connsiteX12" fmla="*/ 123825 w 1957388"/>
                  <a:gd name="connsiteY12" fmla="*/ 14373 h 314410"/>
                  <a:gd name="connsiteX13" fmla="*/ 66675 w 1957388"/>
                  <a:gd name="connsiteY13" fmla="*/ 85 h 314410"/>
                  <a:gd name="connsiteX14" fmla="*/ 33338 w 1957388"/>
                  <a:gd name="connsiteY14" fmla="*/ 19135 h 314410"/>
                  <a:gd name="connsiteX15" fmla="*/ 0 w 1957388"/>
                  <a:gd name="connsiteY15" fmla="*/ 42948 h 314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57388" h="314410">
                    <a:moveTo>
                      <a:pt x="1957388" y="314410"/>
                    </a:moveTo>
                    <a:cubicBezTo>
                      <a:pt x="1877219" y="283851"/>
                      <a:pt x="1797050" y="253292"/>
                      <a:pt x="1733550" y="233448"/>
                    </a:cubicBezTo>
                    <a:cubicBezTo>
                      <a:pt x="1670050" y="213604"/>
                      <a:pt x="1624013" y="205667"/>
                      <a:pt x="1576388" y="195348"/>
                    </a:cubicBezTo>
                    <a:cubicBezTo>
                      <a:pt x="1528763" y="185029"/>
                      <a:pt x="1500187" y="169948"/>
                      <a:pt x="1447800" y="171535"/>
                    </a:cubicBezTo>
                    <a:cubicBezTo>
                      <a:pt x="1395413" y="173122"/>
                      <a:pt x="1262063" y="204873"/>
                      <a:pt x="1262063" y="204873"/>
                    </a:cubicBezTo>
                    <a:lnTo>
                      <a:pt x="1052513" y="238210"/>
                    </a:lnTo>
                    <a:cubicBezTo>
                      <a:pt x="1012032" y="242972"/>
                      <a:pt x="1059656" y="230273"/>
                      <a:pt x="1019175" y="233448"/>
                    </a:cubicBezTo>
                    <a:cubicBezTo>
                      <a:pt x="978694" y="236623"/>
                      <a:pt x="862012" y="252498"/>
                      <a:pt x="809625" y="257260"/>
                    </a:cubicBezTo>
                    <a:cubicBezTo>
                      <a:pt x="757238" y="262022"/>
                      <a:pt x="742950" y="257260"/>
                      <a:pt x="704850" y="262023"/>
                    </a:cubicBezTo>
                    <a:cubicBezTo>
                      <a:pt x="666750" y="266785"/>
                      <a:pt x="618331" y="285835"/>
                      <a:pt x="581025" y="285835"/>
                    </a:cubicBezTo>
                    <a:cubicBezTo>
                      <a:pt x="543719" y="285835"/>
                      <a:pt x="542132" y="299329"/>
                      <a:pt x="481013" y="262023"/>
                    </a:cubicBezTo>
                    <a:cubicBezTo>
                      <a:pt x="419894" y="224717"/>
                      <a:pt x="273844" y="103273"/>
                      <a:pt x="214313" y="61998"/>
                    </a:cubicBezTo>
                    <a:cubicBezTo>
                      <a:pt x="154782" y="20723"/>
                      <a:pt x="148431" y="24692"/>
                      <a:pt x="123825" y="14373"/>
                    </a:cubicBezTo>
                    <a:cubicBezTo>
                      <a:pt x="99219" y="4054"/>
                      <a:pt x="81756" y="-709"/>
                      <a:pt x="66675" y="85"/>
                    </a:cubicBezTo>
                    <a:cubicBezTo>
                      <a:pt x="51594" y="879"/>
                      <a:pt x="44450" y="11991"/>
                      <a:pt x="33338" y="19135"/>
                    </a:cubicBezTo>
                    <a:cubicBezTo>
                      <a:pt x="22226" y="26279"/>
                      <a:pt x="11113" y="34613"/>
                      <a:pt x="0" y="42948"/>
                    </a:cubicBezTo>
                  </a:path>
                </a:pathLst>
              </a:custGeom>
              <a:noFill/>
              <a:ln w="38100">
                <a:solidFill>
                  <a:schemeClr val="bg1">
                    <a:lumMod val="65000"/>
                  </a:schemeClr>
                </a:solidFill>
                <a:prstDash val="sys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Полилиния 230"/>
              <p:cNvSpPr/>
              <p:nvPr/>
            </p:nvSpPr>
            <p:spPr>
              <a:xfrm>
                <a:off x="5810250" y="1752600"/>
                <a:ext cx="423863" cy="1423988"/>
              </a:xfrm>
              <a:custGeom>
                <a:avLst/>
                <a:gdLst>
                  <a:gd name="connsiteX0" fmla="*/ 0 w 423863"/>
                  <a:gd name="connsiteY0" fmla="*/ 1423988 h 1423988"/>
                  <a:gd name="connsiteX1" fmla="*/ 52388 w 423863"/>
                  <a:gd name="connsiteY1" fmla="*/ 1219200 h 1423988"/>
                  <a:gd name="connsiteX2" fmla="*/ 119063 w 423863"/>
                  <a:gd name="connsiteY2" fmla="*/ 990600 h 1423988"/>
                  <a:gd name="connsiteX3" fmla="*/ 180975 w 423863"/>
                  <a:gd name="connsiteY3" fmla="*/ 681038 h 1423988"/>
                  <a:gd name="connsiteX4" fmla="*/ 214313 w 423863"/>
                  <a:gd name="connsiteY4" fmla="*/ 466725 h 1423988"/>
                  <a:gd name="connsiteX5" fmla="*/ 257175 w 423863"/>
                  <a:gd name="connsiteY5" fmla="*/ 352425 h 1423988"/>
                  <a:gd name="connsiteX6" fmla="*/ 304800 w 423863"/>
                  <a:gd name="connsiteY6" fmla="*/ 238125 h 1423988"/>
                  <a:gd name="connsiteX7" fmla="*/ 342900 w 423863"/>
                  <a:gd name="connsiteY7" fmla="*/ 119063 h 1423988"/>
                  <a:gd name="connsiteX8" fmla="*/ 423863 w 423863"/>
                  <a:gd name="connsiteY8" fmla="*/ 0 h 1423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3" h="1423988">
                    <a:moveTo>
                      <a:pt x="0" y="1423988"/>
                    </a:moveTo>
                    <a:cubicBezTo>
                      <a:pt x="16272" y="1357709"/>
                      <a:pt x="32544" y="1291431"/>
                      <a:pt x="52388" y="1219200"/>
                    </a:cubicBezTo>
                    <a:cubicBezTo>
                      <a:pt x="72232" y="1146969"/>
                      <a:pt x="97632" y="1080294"/>
                      <a:pt x="119063" y="990600"/>
                    </a:cubicBezTo>
                    <a:cubicBezTo>
                      <a:pt x="140494" y="900906"/>
                      <a:pt x="165100" y="768350"/>
                      <a:pt x="180975" y="681038"/>
                    </a:cubicBezTo>
                    <a:cubicBezTo>
                      <a:pt x="196850" y="593726"/>
                      <a:pt x="201613" y="521494"/>
                      <a:pt x="214313" y="466725"/>
                    </a:cubicBezTo>
                    <a:cubicBezTo>
                      <a:pt x="227013" y="411956"/>
                      <a:pt x="242094" y="390525"/>
                      <a:pt x="257175" y="352425"/>
                    </a:cubicBezTo>
                    <a:cubicBezTo>
                      <a:pt x="272256" y="314325"/>
                      <a:pt x="290513" y="277019"/>
                      <a:pt x="304800" y="238125"/>
                    </a:cubicBezTo>
                    <a:cubicBezTo>
                      <a:pt x="319088" y="199231"/>
                      <a:pt x="323056" y="158750"/>
                      <a:pt x="342900" y="119063"/>
                    </a:cubicBezTo>
                    <a:cubicBezTo>
                      <a:pt x="362744" y="79376"/>
                      <a:pt x="393303" y="39688"/>
                      <a:pt x="423863" y="0"/>
                    </a:cubicBezTo>
                  </a:path>
                </a:pathLst>
              </a:custGeom>
              <a:noFill/>
              <a:ln w="38100">
                <a:solidFill>
                  <a:schemeClr val="bg1">
                    <a:lumMod val="65000"/>
                  </a:schemeClr>
                </a:solidFill>
                <a:prstDash val="sys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2" name="Полилиния 231"/>
              <p:cNvSpPr/>
              <p:nvPr/>
            </p:nvSpPr>
            <p:spPr>
              <a:xfrm>
                <a:off x="8672513" y="5276850"/>
                <a:ext cx="71504" cy="514350"/>
              </a:xfrm>
              <a:custGeom>
                <a:avLst/>
                <a:gdLst>
                  <a:gd name="connsiteX0" fmla="*/ 19050 w 71504"/>
                  <a:gd name="connsiteY0" fmla="*/ 0 h 514350"/>
                  <a:gd name="connsiteX1" fmla="*/ 57150 w 71504"/>
                  <a:gd name="connsiteY1" fmla="*/ 76200 h 514350"/>
                  <a:gd name="connsiteX2" fmla="*/ 71437 w 71504"/>
                  <a:gd name="connsiteY2" fmla="*/ 123825 h 514350"/>
                  <a:gd name="connsiteX3" fmla="*/ 52387 w 71504"/>
                  <a:gd name="connsiteY3" fmla="*/ 176213 h 514350"/>
                  <a:gd name="connsiteX4" fmla="*/ 19050 w 71504"/>
                  <a:gd name="connsiteY4" fmla="*/ 204788 h 514350"/>
                  <a:gd name="connsiteX5" fmla="*/ 14287 w 71504"/>
                  <a:gd name="connsiteY5" fmla="*/ 266700 h 514350"/>
                  <a:gd name="connsiteX6" fmla="*/ 47625 w 71504"/>
                  <a:gd name="connsiteY6" fmla="*/ 352425 h 514350"/>
                  <a:gd name="connsiteX7" fmla="*/ 52387 w 71504"/>
                  <a:gd name="connsiteY7" fmla="*/ 419100 h 514350"/>
                  <a:gd name="connsiteX8" fmla="*/ 33337 w 71504"/>
                  <a:gd name="connsiteY8" fmla="*/ 447675 h 514350"/>
                  <a:gd name="connsiteX9" fmla="*/ 0 w 71504"/>
                  <a:gd name="connsiteY9" fmla="*/ 514350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504" h="514350">
                    <a:moveTo>
                      <a:pt x="19050" y="0"/>
                    </a:moveTo>
                    <a:cubicBezTo>
                      <a:pt x="33734" y="27781"/>
                      <a:pt x="48419" y="55563"/>
                      <a:pt x="57150" y="76200"/>
                    </a:cubicBezTo>
                    <a:cubicBezTo>
                      <a:pt x="65881" y="96837"/>
                      <a:pt x="72231" y="107156"/>
                      <a:pt x="71437" y="123825"/>
                    </a:cubicBezTo>
                    <a:cubicBezTo>
                      <a:pt x="70643" y="140494"/>
                      <a:pt x="61118" y="162719"/>
                      <a:pt x="52387" y="176213"/>
                    </a:cubicBezTo>
                    <a:cubicBezTo>
                      <a:pt x="43656" y="189707"/>
                      <a:pt x="25400" y="189707"/>
                      <a:pt x="19050" y="204788"/>
                    </a:cubicBezTo>
                    <a:cubicBezTo>
                      <a:pt x="12700" y="219869"/>
                      <a:pt x="9525" y="242094"/>
                      <a:pt x="14287" y="266700"/>
                    </a:cubicBezTo>
                    <a:cubicBezTo>
                      <a:pt x="19049" y="291306"/>
                      <a:pt x="41275" y="327025"/>
                      <a:pt x="47625" y="352425"/>
                    </a:cubicBezTo>
                    <a:cubicBezTo>
                      <a:pt x="53975" y="377825"/>
                      <a:pt x="54768" y="403225"/>
                      <a:pt x="52387" y="419100"/>
                    </a:cubicBezTo>
                    <a:cubicBezTo>
                      <a:pt x="50006" y="434975"/>
                      <a:pt x="42068" y="431800"/>
                      <a:pt x="33337" y="447675"/>
                    </a:cubicBezTo>
                    <a:cubicBezTo>
                      <a:pt x="24606" y="463550"/>
                      <a:pt x="12303" y="488950"/>
                      <a:pt x="0" y="514350"/>
                    </a:cubicBezTo>
                  </a:path>
                </a:pathLst>
              </a:custGeom>
              <a:noFill/>
              <a:ln w="38100">
                <a:solidFill>
                  <a:schemeClr val="bg1">
                    <a:lumMod val="65000"/>
                  </a:schemeClr>
                </a:solidFill>
                <a:prstDash val="sys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3" name="Полилиния 232"/>
              <p:cNvSpPr/>
              <p:nvPr/>
            </p:nvSpPr>
            <p:spPr>
              <a:xfrm>
                <a:off x="3286125" y="911225"/>
                <a:ext cx="2581275" cy="2022475"/>
              </a:xfrm>
              <a:custGeom>
                <a:avLst/>
                <a:gdLst>
                  <a:gd name="connsiteX0" fmla="*/ 2581275 w 2581275"/>
                  <a:gd name="connsiteY0" fmla="*/ 2022475 h 2022475"/>
                  <a:gd name="connsiteX1" fmla="*/ 2384425 w 2581275"/>
                  <a:gd name="connsiteY1" fmla="*/ 1978025 h 2022475"/>
                  <a:gd name="connsiteX2" fmla="*/ 2174875 w 2581275"/>
                  <a:gd name="connsiteY2" fmla="*/ 1866900 h 2022475"/>
                  <a:gd name="connsiteX3" fmla="*/ 1958975 w 2581275"/>
                  <a:gd name="connsiteY3" fmla="*/ 1708150 h 2022475"/>
                  <a:gd name="connsiteX4" fmla="*/ 1835150 w 2581275"/>
                  <a:gd name="connsiteY4" fmla="*/ 1606550 h 2022475"/>
                  <a:gd name="connsiteX5" fmla="*/ 1743075 w 2581275"/>
                  <a:gd name="connsiteY5" fmla="*/ 1555750 h 2022475"/>
                  <a:gd name="connsiteX6" fmla="*/ 1651000 w 2581275"/>
                  <a:gd name="connsiteY6" fmla="*/ 1581150 h 2022475"/>
                  <a:gd name="connsiteX7" fmla="*/ 1587500 w 2581275"/>
                  <a:gd name="connsiteY7" fmla="*/ 1597025 h 2022475"/>
                  <a:gd name="connsiteX8" fmla="*/ 1527175 w 2581275"/>
                  <a:gd name="connsiteY8" fmla="*/ 1584325 h 2022475"/>
                  <a:gd name="connsiteX9" fmla="*/ 1460500 w 2581275"/>
                  <a:gd name="connsiteY9" fmla="*/ 1511300 h 2022475"/>
                  <a:gd name="connsiteX10" fmla="*/ 1263650 w 2581275"/>
                  <a:gd name="connsiteY10" fmla="*/ 1390650 h 2022475"/>
                  <a:gd name="connsiteX11" fmla="*/ 1019175 w 2581275"/>
                  <a:gd name="connsiteY11" fmla="*/ 1279525 h 2022475"/>
                  <a:gd name="connsiteX12" fmla="*/ 898525 w 2581275"/>
                  <a:gd name="connsiteY12" fmla="*/ 1225550 h 2022475"/>
                  <a:gd name="connsiteX13" fmla="*/ 746125 w 2581275"/>
                  <a:gd name="connsiteY13" fmla="*/ 1082675 h 2022475"/>
                  <a:gd name="connsiteX14" fmla="*/ 701675 w 2581275"/>
                  <a:gd name="connsiteY14" fmla="*/ 965200 h 2022475"/>
                  <a:gd name="connsiteX15" fmla="*/ 635000 w 2581275"/>
                  <a:gd name="connsiteY15" fmla="*/ 796925 h 2022475"/>
                  <a:gd name="connsiteX16" fmla="*/ 581025 w 2581275"/>
                  <a:gd name="connsiteY16" fmla="*/ 542925 h 2022475"/>
                  <a:gd name="connsiteX17" fmla="*/ 565150 w 2581275"/>
                  <a:gd name="connsiteY17" fmla="*/ 463550 h 2022475"/>
                  <a:gd name="connsiteX18" fmla="*/ 482600 w 2581275"/>
                  <a:gd name="connsiteY18" fmla="*/ 381000 h 2022475"/>
                  <a:gd name="connsiteX19" fmla="*/ 0 w 2581275"/>
                  <a:gd name="connsiteY19" fmla="*/ 0 h 202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581275" h="2022475">
                    <a:moveTo>
                      <a:pt x="2581275" y="2022475"/>
                    </a:moveTo>
                    <a:cubicBezTo>
                      <a:pt x="2516716" y="2013214"/>
                      <a:pt x="2452158" y="2003954"/>
                      <a:pt x="2384425" y="1978025"/>
                    </a:cubicBezTo>
                    <a:cubicBezTo>
                      <a:pt x="2316692" y="1952096"/>
                      <a:pt x="2245783" y="1911879"/>
                      <a:pt x="2174875" y="1866900"/>
                    </a:cubicBezTo>
                    <a:cubicBezTo>
                      <a:pt x="2103967" y="1821921"/>
                      <a:pt x="2015596" y="1751542"/>
                      <a:pt x="1958975" y="1708150"/>
                    </a:cubicBezTo>
                    <a:cubicBezTo>
                      <a:pt x="1902354" y="1664758"/>
                      <a:pt x="1871133" y="1631950"/>
                      <a:pt x="1835150" y="1606550"/>
                    </a:cubicBezTo>
                    <a:cubicBezTo>
                      <a:pt x="1799167" y="1581150"/>
                      <a:pt x="1773767" y="1559983"/>
                      <a:pt x="1743075" y="1555750"/>
                    </a:cubicBezTo>
                    <a:cubicBezTo>
                      <a:pt x="1712383" y="1551517"/>
                      <a:pt x="1676929" y="1574271"/>
                      <a:pt x="1651000" y="1581150"/>
                    </a:cubicBezTo>
                    <a:cubicBezTo>
                      <a:pt x="1625071" y="1588029"/>
                      <a:pt x="1608137" y="1596496"/>
                      <a:pt x="1587500" y="1597025"/>
                    </a:cubicBezTo>
                    <a:cubicBezTo>
                      <a:pt x="1566863" y="1597554"/>
                      <a:pt x="1548342" y="1598612"/>
                      <a:pt x="1527175" y="1584325"/>
                    </a:cubicBezTo>
                    <a:cubicBezTo>
                      <a:pt x="1506008" y="1570037"/>
                      <a:pt x="1504421" y="1543579"/>
                      <a:pt x="1460500" y="1511300"/>
                    </a:cubicBezTo>
                    <a:cubicBezTo>
                      <a:pt x="1416579" y="1479021"/>
                      <a:pt x="1337204" y="1429279"/>
                      <a:pt x="1263650" y="1390650"/>
                    </a:cubicBezTo>
                    <a:cubicBezTo>
                      <a:pt x="1190096" y="1352021"/>
                      <a:pt x="1019175" y="1279525"/>
                      <a:pt x="1019175" y="1279525"/>
                    </a:cubicBezTo>
                    <a:cubicBezTo>
                      <a:pt x="958321" y="1252008"/>
                      <a:pt x="944033" y="1258358"/>
                      <a:pt x="898525" y="1225550"/>
                    </a:cubicBezTo>
                    <a:cubicBezTo>
                      <a:pt x="853017" y="1192742"/>
                      <a:pt x="778933" y="1126067"/>
                      <a:pt x="746125" y="1082675"/>
                    </a:cubicBezTo>
                    <a:cubicBezTo>
                      <a:pt x="713317" y="1039283"/>
                      <a:pt x="720196" y="1012825"/>
                      <a:pt x="701675" y="965200"/>
                    </a:cubicBezTo>
                    <a:cubicBezTo>
                      <a:pt x="683154" y="917575"/>
                      <a:pt x="655108" y="867304"/>
                      <a:pt x="635000" y="796925"/>
                    </a:cubicBezTo>
                    <a:cubicBezTo>
                      <a:pt x="614892" y="726546"/>
                      <a:pt x="592667" y="598487"/>
                      <a:pt x="581025" y="542925"/>
                    </a:cubicBezTo>
                    <a:cubicBezTo>
                      <a:pt x="569383" y="487363"/>
                      <a:pt x="581554" y="490537"/>
                      <a:pt x="565150" y="463550"/>
                    </a:cubicBezTo>
                    <a:cubicBezTo>
                      <a:pt x="548746" y="436563"/>
                      <a:pt x="576792" y="458258"/>
                      <a:pt x="482600" y="381000"/>
                    </a:cubicBezTo>
                    <a:cubicBezTo>
                      <a:pt x="388408" y="303742"/>
                      <a:pt x="194204" y="151871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bg1">
                    <a:lumMod val="65000"/>
                  </a:schemeClr>
                </a:solidFill>
                <a:prstDash val="sys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" name="Полилиния 233"/>
              <p:cNvSpPr/>
              <p:nvPr/>
            </p:nvSpPr>
            <p:spPr>
              <a:xfrm>
                <a:off x="3535070" y="3149287"/>
                <a:ext cx="8818855" cy="4370701"/>
              </a:xfrm>
              <a:custGeom>
                <a:avLst/>
                <a:gdLst>
                  <a:gd name="connsiteX0" fmla="*/ 8818855 w 8818855"/>
                  <a:gd name="connsiteY0" fmla="*/ 2013263 h 4370701"/>
                  <a:gd name="connsiteX1" fmla="*/ 8690268 w 8818855"/>
                  <a:gd name="connsiteY1" fmla="*/ 1979926 h 4370701"/>
                  <a:gd name="connsiteX2" fmla="*/ 8652168 w 8818855"/>
                  <a:gd name="connsiteY2" fmla="*/ 1898963 h 4370701"/>
                  <a:gd name="connsiteX3" fmla="*/ 8504530 w 8818855"/>
                  <a:gd name="connsiteY3" fmla="*/ 1722751 h 4370701"/>
                  <a:gd name="connsiteX4" fmla="*/ 8394993 w 8818855"/>
                  <a:gd name="connsiteY4" fmla="*/ 1660838 h 4370701"/>
                  <a:gd name="connsiteX5" fmla="*/ 8271168 w 8818855"/>
                  <a:gd name="connsiteY5" fmla="*/ 1598926 h 4370701"/>
                  <a:gd name="connsiteX6" fmla="*/ 8180680 w 8818855"/>
                  <a:gd name="connsiteY6" fmla="*/ 1556063 h 4370701"/>
                  <a:gd name="connsiteX7" fmla="*/ 8118768 w 8818855"/>
                  <a:gd name="connsiteY7" fmla="*/ 1503676 h 4370701"/>
                  <a:gd name="connsiteX8" fmla="*/ 8133055 w 8818855"/>
                  <a:gd name="connsiteY8" fmla="*/ 1460813 h 4370701"/>
                  <a:gd name="connsiteX9" fmla="*/ 8156868 w 8818855"/>
                  <a:gd name="connsiteY9" fmla="*/ 1398901 h 4370701"/>
                  <a:gd name="connsiteX10" fmla="*/ 8114005 w 8818855"/>
                  <a:gd name="connsiteY10" fmla="*/ 1360801 h 4370701"/>
                  <a:gd name="connsiteX11" fmla="*/ 8004468 w 8818855"/>
                  <a:gd name="connsiteY11" fmla="*/ 1327463 h 4370701"/>
                  <a:gd name="connsiteX12" fmla="*/ 7852068 w 8818855"/>
                  <a:gd name="connsiteY12" fmla="*/ 1289363 h 4370701"/>
                  <a:gd name="connsiteX13" fmla="*/ 7537743 w 8818855"/>
                  <a:gd name="connsiteY13" fmla="*/ 1294126 h 4370701"/>
                  <a:gd name="connsiteX14" fmla="*/ 7366293 w 8818855"/>
                  <a:gd name="connsiteY14" fmla="*/ 1303651 h 4370701"/>
                  <a:gd name="connsiteX15" fmla="*/ 7247230 w 8818855"/>
                  <a:gd name="connsiteY15" fmla="*/ 1351276 h 4370701"/>
                  <a:gd name="connsiteX16" fmla="*/ 7151980 w 8818855"/>
                  <a:gd name="connsiteY16" fmla="*/ 1370326 h 4370701"/>
                  <a:gd name="connsiteX17" fmla="*/ 6999580 w 8818855"/>
                  <a:gd name="connsiteY17" fmla="*/ 1356038 h 4370701"/>
                  <a:gd name="connsiteX18" fmla="*/ 6790030 w 8818855"/>
                  <a:gd name="connsiteY18" fmla="*/ 1398901 h 4370701"/>
                  <a:gd name="connsiteX19" fmla="*/ 6647155 w 8818855"/>
                  <a:gd name="connsiteY19" fmla="*/ 1465576 h 4370701"/>
                  <a:gd name="connsiteX20" fmla="*/ 6523330 w 8818855"/>
                  <a:gd name="connsiteY20" fmla="*/ 1489388 h 4370701"/>
                  <a:gd name="connsiteX21" fmla="*/ 6385218 w 8818855"/>
                  <a:gd name="connsiteY21" fmla="*/ 1537013 h 4370701"/>
                  <a:gd name="connsiteX22" fmla="*/ 6137568 w 8818855"/>
                  <a:gd name="connsiteY22" fmla="*/ 1646551 h 4370701"/>
                  <a:gd name="connsiteX23" fmla="*/ 6089943 w 8818855"/>
                  <a:gd name="connsiteY23" fmla="*/ 1679888 h 4370701"/>
                  <a:gd name="connsiteX24" fmla="*/ 5942305 w 8818855"/>
                  <a:gd name="connsiteY24" fmla="*/ 1727513 h 4370701"/>
                  <a:gd name="connsiteX25" fmla="*/ 5670843 w 8818855"/>
                  <a:gd name="connsiteY25" fmla="*/ 1827526 h 4370701"/>
                  <a:gd name="connsiteX26" fmla="*/ 5542255 w 8818855"/>
                  <a:gd name="connsiteY26" fmla="*/ 1898963 h 4370701"/>
                  <a:gd name="connsiteX27" fmla="*/ 5389855 w 8818855"/>
                  <a:gd name="connsiteY27" fmla="*/ 2008501 h 4370701"/>
                  <a:gd name="connsiteX28" fmla="*/ 5285080 w 8818855"/>
                  <a:gd name="connsiteY28" fmla="*/ 2075176 h 4370701"/>
                  <a:gd name="connsiteX29" fmla="*/ 5208880 w 8818855"/>
                  <a:gd name="connsiteY29" fmla="*/ 2118038 h 4370701"/>
                  <a:gd name="connsiteX30" fmla="*/ 5123155 w 8818855"/>
                  <a:gd name="connsiteY30" fmla="*/ 2118038 h 4370701"/>
                  <a:gd name="connsiteX31" fmla="*/ 4846930 w 8818855"/>
                  <a:gd name="connsiteY31" fmla="*/ 1975163 h 4370701"/>
                  <a:gd name="connsiteX32" fmla="*/ 3661068 w 8818855"/>
                  <a:gd name="connsiteY32" fmla="*/ 1322701 h 4370701"/>
                  <a:gd name="connsiteX33" fmla="*/ 3456280 w 8818855"/>
                  <a:gd name="connsiteY33" fmla="*/ 1203638 h 4370701"/>
                  <a:gd name="connsiteX34" fmla="*/ 3351505 w 8818855"/>
                  <a:gd name="connsiteY34" fmla="*/ 1089338 h 4370701"/>
                  <a:gd name="connsiteX35" fmla="*/ 3199105 w 8818855"/>
                  <a:gd name="connsiteY35" fmla="*/ 846451 h 4370701"/>
                  <a:gd name="connsiteX36" fmla="*/ 2760955 w 8818855"/>
                  <a:gd name="connsiteY36" fmla="*/ 374963 h 4370701"/>
                  <a:gd name="connsiteX37" fmla="*/ 2408530 w 8818855"/>
                  <a:gd name="connsiteY37" fmla="*/ 89213 h 4370701"/>
                  <a:gd name="connsiteX38" fmla="*/ 2332330 w 8818855"/>
                  <a:gd name="connsiteY38" fmla="*/ 17776 h 4370701"/>
                  <a:gd name="connsiteX39" fmla="*/ 2303755 w 8818855"/>
                  <a:gd name="connsiteY39" fmla="*/ 3488 h 4370701"/>
                  <a:gd name="connsiteX40" fmla="*/ 2251368 w 8818855"/>
                  <a:gd name="connsiteY40" fmla="*/ 70163 h 4370701"/>
                  <a:gd name="connsiteX41" fmla="*/ 2170405 w 8818855"/>
                  <a:gd name="connsiteY41" fmla="*/ 332101 h 4370701"/>
                  <a:gd name="connsiteX42" fmla="*/ 2027530 w 8818855"/>
                  <a:gd name="connsiteY42" fmla="*/ 751201 h 4370701"/>
                  <a:gd name="connsiteX43" fmla="*/ 1794168 w 8818855"/>
                  <a:gd name="connsiteY43" fmla="*/ 1198876 h 4370701"/>
                  <a:gd name="connsiteX44" fmla="*/ 1551280 w 8818855"/>
                  <a:gd name="connsiteY44" fmla="*/ 1641788 h 4370701"/>
                  <a:gd name="connsiteX45" fmla="*/ 1379830 w 8818855"/>
                  <a:gd name="connsiteY45" fmla="*/ 2013263 h 4370701"/>
                  <a:gd name="connsiteX46" fmla="*/ 1275055 w 8818855"/>
                  <a:gd name="connsiteY46" fmla="*/ 2227576 h 4370701"/>
                  <a:gd name="connsiteX47" fmla="*/ 1236955 w 8818855"/>
                  <a:gd name="connsiteY47" fmla="*/ 2494276 h 4370701"/>
                  <a:gd name="connsiteX48" fmla="*/ 1294105 w 8818855"/>
                  <a:gd name="connsiteY48" fmla="*/ 2718113 h 4370701"/>
                  <a:gd name="connsiteX49" fmla="*/ 1408405 w 8818855"/>
                  <a:gd name="connsiteY49" fmla="*/ 2875276 h 4370701"/>
                  <a:gd name="connsiteX50" fmla="*/ 1417930 w 8818855"/>
                  <a:gd name="connsiteY50" fmla="*/ 2965763 h 4370701"/>
                  <a:gd name="connsiteX51" fmla="*/ 1375068 w 8818855"/>
                  <a:gd name="connsiteY51" fmla="*/ 3032438 h 4370701"/>
                  <a:gd name="connsiteX52" fmla="*/ 1365543 w 8818855"/>
                  <a:gd name="connsiteY52" fmla="*/ 3089588 h 4370701"/>
                  <a:gd name="connsiteX53" fmla="*/ 1332205 w 8818855"/>
                  <a:gd name="connsiteY53" fmla="*/ 3137213 h 4370701"/>
                  <a:gd name="connsiteX54" fmla="*/ 1313155 w 8818855"/>
                  <a:gd name="connsiteY54" fmla="*/ 3208651 h 4370701"/>
                  <a:gd name="connsiteX55" fmla="*/ 1279818 w 8818855"/>
                  <a:gd name="connsiteY55" fmla="*/ 3251513 h 4370701"/>
                  <a:gd name="connsiteX56" fmla="*/ 1227430 w 8818855"/>
                  <a:gd name="connsiteY56" fmla="*/ 3313426 h 4370701"/>
                  <a:gd name="connsiteX57" fmla="*/ 1213143 w 8818855"/>
                  <a:gd name="connsiteY57" fmla="*/ 3342001 h 4370701"/>
                  <a:gd name="connsiteX58" fmla="*/ 1203618 w 8818855"/>
                  <a:gd name="connsiteY58" fmla="*/ 3394388 h 4370701"/>
                  <a:gd name="connsiteX59" fmla="*/ 1165518 w 8818855"/>
                  <a:gd name="connsiteY59" fmla="*/ 3427726 h 4370701"/>
                  <a:gd name="connsiteX60" fmla="*/ 1136943 w 8818855"/>
                  <a:gd name="connsiteY60" fmla="*/ 3427726 h 4370701"/>
                  <a:gd name="connsiteX61" fmla="*/ 1098843 w 8818855"/>
                  <a:gd name="connsiteY61" fmla="*/ 3446776 h 4370701"/>
                  <a:gd name="connsiteX62" fmla="*/ 1051218 w 8818855"/>
                  <a:gd name="connsiteY62" fmla="*/ 3470588 h 4370701"/>
                  <a:gd name="connsiteX63" fmla="*/ 1008355 w 8818855"/>
                  <a:gd name="connsiteY63" fmla="*/ 3480113 h 4370701"/>
                  <a:gd name="connsiteX64" fmla="*/ 927393 w 8818855"/>
                  <a:gd name="connsiteY64" fmla="*/ 3546788 h 4370701"/>
                  <a:gd name="connsiteX65" fmla="*/ 870243 w 8818855"/>
                  <a:gd name="connsiteY65" fmla="*/ 3642038 h 4370701"/>
                  <a:gd name="connsiteX66" fmla="*/ 808330 w 8818855"/>
                  <a:gd name="connsiteY66" fmla="*/ 3723001 h 4370701"/>
                  <a:gd name="connsiteX67" fmla="*/ 717843 w 8818855"/>
                  <a:gd name="connsiteY67" fmla="*/ 3808726 h 4370701"/>
                  <a:gd name="connsiteX68" fmla="*/ 665455 w 8818855"/>
                  <a:gd name="connsiteY68" fmla="*/ 3875401 h 4370701"/>
                  <a:gd name="connsiteX69" fmla="*/ 627355 w 8818855"/>
                  <a:gd name="connsiteY69" fmla="*/ 3937313 h 4370701"/>
                  <a:gd name="connsiteX70" fmla="*/ 594018 w 8818855"/>
                  <a:gd name="connsiteY70" fmla="*/ 4008751 h 4370701"/>
                  <a:gd name="connsiteX71" fmla="*/ 560680 w 8818855"/>
                  <a:gd name="connsiteY71" fmla="*/ 4042088 h 4370701"/>
                  <a:gd name="connsiteX72" fmla="*/ 489243 w 8818855"/>
                  <a:gd name="connsiteY72" fmla="*/ 4108763 h 4370701"/>
                  <a:gd name="connsiteX73" fmla="*/ 432093 w 8818855"/>
                  <a:gd name="connsiteY73" fmla="*/ 4113526 h 4370701"/>
                  <a:gd name="connsiteX74" fmla="*/ 370180 w 8818855"/>
                  <a:gd name="connsiteY74" fmla="*/ 4084951 h 4370701"/>
                  <a:gd name="connsiteX75" fmla="*/ 255880 w 8818855"/>
                  <a:gd name="connsiteY75" fmla="*/ 4075426 h 4370701"/>
                  <a:gd name="connsiteX76" fmla="*/ 127293 w 8818855"/>
                  <a:gd name="connsiteY76" fmla="*/ 4104001 h 4370701"/>
                  <a:gd name="connsiteX77" fmla="*/ 60618 w 8818855"/>
                  <a:gd name="connsiteY77" fmla="*/ 4127813 h 4370701"/>
                  <a:gd name="connsiteX78" fmla="*/ 8230 w 8818855"/>
                  <a:gd name="connsiteY78" fmla="*/ 4223063 h 4370701"/>
                  <a:gd name="connsiteX79" fmla="*/ 3468 w 8818855"/>
                  <a:gd name="connsiteY79" fmla="*/ 4275451 h 4370701"/>
                  <a:gd name="connsiteX80" fmla="*/ 41568 w 8818855"/>
                  <a:gd name="connsiteY80" fmla="*/ 4313551 h 4370701"/>
                  <a:gd name="connsiteX81" fmla="*/ 46330 w 8818855"/>
                  <a:gd name="connsiteY81" fmla="*/ 4356413 h 4370701"/>
                  <a:gd name="connsiteX82" fmla="*/ 27280 w 8818855"/>
                  <a:gd name="connsiteY82" fmla="*/ 4370701 h 4370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8818855" h="4370701">
                    <a:moveTo>
                      <a:pt x="8818855" y="2013263"/>
                    </a:moveTo>
                    <a:cubicBezTo>
                      <a:pt x="8768452" y="2006119"/>
                      <a:pt x="8718049" y="1998976"/>
                      <a:pt x="8690268" y="1979926"/>
                    </a:cubicBezTo>
                    <a:cubicBezTo>
                      <a:pt x="8662487" y="1960876"/>
                      <a:pt x="8683124" y="1941825"/>
                      <a:pt x="8652168" y="1898963"/>
                    </a:cubicBezTo>
                    <a:cubicBezTo>
                      <a:pt x="8621212" y="1856100"/>
                      <a:pt x="8547392" y="1762438"/>
                      <a:pt x="8504530" y="1722751"/>
                    </a:cubicBezTo>
                    <a:cubicBezTo>
                      <a:pt x="8461668" y="1683064"/>
                      <a:pt x="8433887" y="1681475"/>
                      <a:pt x="8394993" y="1660838"/>
                    </a:cubicBezTo>
                    <a:cubicBezTo>
                      <a:pt x="8356099" y="1640201"/>
                      <a:pt x="8306887" y="1616388"/>
                      <a:pt x="8271168" y="1598926"/>
                    </a:cubicBezTo>
                    <a:cubicBezTo>
                      <a:pt x="8235449" y="1581463"/>
                      <a:pt x="8206080" y="1571938"/>
                      <a:pt x="8180680" y="1556063"/>
                    </a:cubicBezTo>
                    <a:cubicBezTo>
                      <a:pt x="8155280" y="1540188"/>
                      <a:pt x="8126705" y="1519551"/>
                      <a:pt x="8118768" y="1503676"/>
                    </a:cubicBezTo>
                    <a:cubicBezTo>
                      <a:pt x="8110831" y="1487801"/>
                      <a:pt x="8126705" y="1478275"/>
                      <a:pt x="8133055" y="1460813"/>
                    </a:cubicBezTo>
                    <a:cubicBezTo>
                      <a:pt x="8139405" y="1443351"/>
                      <a:pt x="8160043" y="1415570"/>
                      <a:pt x="8156868" y="1398901"/>
                    </a:cubicBezTo>
                    <a:cubicBezTo>
                      <a:pt x="8153693" y="1382232"/>
                      <a:pt x="8139405" y="1372707"/>
                      <a:pt x="8114005" y="1360801"/>
                    </a:cubicBezTo>
                    <a:cubicBezTo>
                      <a:pt x="8088605" y="1348895"/>
                      <a:pt x="8048124" y="1339369"/>
                      <a:pt x="8004468" y="1327463"/>
                    </a:cubicBezTo>
                    <a:cubicBezTo>
                      <a:pt x="7960812" y="1315557"/>
                      <a:pt x="7929855" y="1294919"/>
                      <a:pt x="7852068" y="1289363"/>
                    </a:cubicBezTo>
                    <a:cubicBezTo>
                      <a:pt x="7774281" y="1283807"/>
                      <a:pt x="7618705" y="1291745"/>
                      <a:pt x="7537743" y="1294126"/>
                    </a:cubicBezTo>
                    <a:cubicBezTo>
                      <a:pt x="7456781" y="1296507"/>
                      <a:pt x="7414712" y="1294126"/>
                      <a:pt x="7366293" y="1303651"/>
                    </a:cubicBezTo>
                    <a:cubicBezTo>
                      <a:pt x="7317874" y="1313176"/>
                      <a:pt x="7282949" y="1340163"/>
                      <a:pt x="7247230" y="1351276"/>
                    </a:cubicBezTo>
                    <a:cubicBezTo>
                      <a:pt x="7211511" y="1362388"/>
                      <a:pt x="7193255" y="1369532"/>
                      <a:pt x="7151980" y="1370326"/>
                    </a:cubicBezTo>
                    <a:cubicBezTo>
                      <a:pt x="7110705" y="1371120"/>
                      <a:pt x="7059905" y="1351275"/>
                      <a:pt x="6999580" y="1356038"/>
                    </a:cubicBezTo>
                    <a:cubicBezTo>
                      <a:pt x="6939255" y="1360800"/>
                      <a:pt x="6848767" y="1380645"/>
                      <a:pt x="6790030" y="1398901"/>
                    </a:cubicBezTo>
                    <a:cubicBezTo>
                      <a:pt x="6731293" y="1417157"/>
                      <a:pt x="6691605" y="1450495"/>
                      <a:pt x="6647155" y="1465576"/>
                    </a:cubicBezTo>
                    <a:cubicBezTo>
                      <a:pt x="6602705" y="1480657"/>
                      <a:pt x="6566986" y="1477482"/>
                      <a:pt x="6523330" y="1489388"/>
                    </a:cubicBezTo>
                    <a:cubicBezTo>
                      <a:pt x="6479674" y="1501294"/>
                      <a:pt x="6449512" y="1510819"/>
                      <a:pt x="6385218" y="1537013"/>
                    </a:cubicBezTo>
                    <a:cubicBezTo>
                      <a:pt x="6320924" y="1563207"/>
                      <a:pt x="6186780" y="1622738"/>
                      <a:pt x="6137568" y="1646551"/>
                    </a:cubicBezTo>
                    <a:cubicBezTo>
                      <a:pt x="6088355" y="1670363"/>
                      <a:pt x="6122487" y="1666394"/>
                      <a:pt x="6089943" y="1679888"/>
                    </a:cubicBezTo>
                    <a:cubicBezTo>
                      <a:pt x="6057399" y="1693382"/>
                      <a:pt x="6012155" y="1702907"/>
                      <a:pt x="5942305" y="1727513"/>
                    </a:cubicBezTo>
                    <a:cubicBezTo>
                      <a:pt x="5872455" y="1752119"/>
                      <a:pt x="5737518" y="1798951"/>
                      <a:pt x="5670843" y="1827526"/>
                    </a:cubicBezTo>
                    <a:cubicBezTo>
                      <a:pt x="5604168" y="1856101"/>
                      <a:pt x="5589086" y="1868801"/>
                      <a:pt x="5542255" y="1898963"/>
                    </a:cubicBezTo>
                    <a:cubicBezTo>
                      <a:pt x="5495424" y="1929125"/>
                      <a:pt x="5432717" y="1979132"/>
                      <a:pt x="5389855" y="2008501"/>
                    </a:cubicBezTo>
                    <a:cubicBezTo>
                      <a:pt x="5346993" y="2037870"/>
                      <a:pt x="5315242" y="2056920"/>
                      <a:pt x="5285080" y="2075176"/>
                    </a:cubicBezTo>
                    <a:cubicBezTo>
                      <a:pt x="5254918" y="2093432"/>
                      <a:pt x="5235867" y="2110894"/>
                      <a:pt x="5208880" y="2118038"/>
                    </a:cubicBezTo>
                    <a:cubicBezTo>
                      <a:pt x="5181892" y="2125182"/>
                      <a:pt x="5183480" y="2141850"/>
                      <a:pt x="5123155" y="2118038"/>
                    </a:cubicBezTo>
                    <a:cubicBezTo>
                      <a:pt x="5062830" y="2094226"/>
                      <a:pt x="4846930" y="1975163"/>
                      <a:pt x="4846930" y="1975163"/>
                    </a:cubicBezTo>
                    <a:lnTo>
                      <a:pt x="3661068" y="1322701"/>
                    </a:lnTo>
                    <a:cubicBezTo>
                      <a:pt x="3429293" y="1194114"/>
                      <a:pt x="3507874" y="1242532"/>
                      <a:pt x="3456280" y="1203638"/>
                    </a:cubicBezTo>
                    <a:cubicBezTo>
                      <a:pt x="3404686" y="1164744"/>
                      <a:pt x="3394367" y="1148869"/>
                      <a:pt x="3351505" y="1089338"/>
                    </a:cubicBezTo>
                    <a:cubicBezTo>
                      <a:pt x="3308643" y="1029807"/>
                      <a:pt x="3297530" y="965513"/>
                      <a:pt x="3199105" y="846451"/>
                    </a:cubicBezTo>
                    <a:cubicBezTo>
                      <a:pt x="3100680" y="727389"/>
                      <a:pt x="2892717" y="501169"/>
                      <a:pt x="2760955" y="374963"/>
                    </a:cubicBezTo>
                    <a:cubicBezTo>
                      <a:pt x="2629193" y="248757"/>
                      <a:pt x="2479967" y="148744"/>
                      <a:pt x="2408530" y="89213"/>
                    </a:cubicBezTo>
                    <a:cubicBezTo>
                      <a:pt x="2337093" y="29682"/>
                      <a:pt x="2349792" y="32063"/>
                      <a:pt x="2332330" y="17776"/>
                    </a:cubicBezTo>
                    <a:cubicBezTo>
                      <a:pt x="2314868" y="3489"/>
                      <a:pt x="2317249" y="-5243"/>
                      <a:pt x="2303755" y="3488"/>
                    </a:cubicBezTo>
                    <a:cubicBezTo>
                      <a:pt x="2290261" y="12219"/>
                      <a:pt x="2273593" y="15394"/>
                      <a:pt x="2251368" y="70163"/>
                    </a:cubicBezTo>
                    <a:cubicBezTo>
                      <a:pt x="2229143" y="124932"/>
                      <a:pt x="2207711" y="218595"/>
                      <a:pt x="2170405" y="332101"/>
                    </a:cubicBezTo>
                    <a:cubicBezTo>
                      <a:pt x="2133099" y="445607"/>
                      <a:pt x="2090236" y="606739"/>
                      <a:pt x="2027530" y="751201"/>
                    </a:cubicBezTo>
                    <a:cubicBezTo>
                      <a:pt x="1964824" y="895663"/>
                      <a:pt x="1873543" y="1050445"/>
                      <a:pt x="1794168" y="1198876"/>
                    </a:cubicBezTo>
                    <a:cubicBezTo>
                      <a:pt x="1714793" y="1347307"/>
                      <a:pt x="1620336" y="1506057"/>
                      <a:pt x="1551280" y="1641788"/>
                    </a:cubicBezTo>
                    <a:cubicBezTo>
                      <a:pt x="1482224" y="1777519"/>
                      <a:pt x="1425867" y="1915632"/>
                      <a:pt x="1379830" y="2013263"/>
                    </a:cubicBezTo>
                    <a:cubicBezTo>
                      <a:pt x="1333792" y="2110894"/>
                      <a:pt x="1298867" y="2147407"/>
                      <a:pt x="1275055" y="2227576"/>
                    </a:cubicBezTo>
                    <a:cubicBezTo>
                      <a:pt x="1251243" y="2307745"/>
                      <a:pt x="1233780" y="2412520"/>
                      <a:pt x="1236955" y="2494276"/>
                    </a:cubicBezTo>
                    <a:cubicBezTo>
                      <a:pt x="1240130" y="2576032"/>
                      <a:pt x="1265530" y="2654613"/>
                      <a:pt x="1294105" y="2718113"/>
                    </a:cubicBezTo>
                    <a:cubicBezTo>
                      <a:pt x="1322680" y="2781613"/>
                      <a:pt x="1387767" y="2834001"/>
                      <a:pt x="1408405" y="2875276"/>
                    </a:cubicBezTo>
                    <a:cubicBezTo>
                      <a:pt x="1429042" y="2916551"/>
                      <a:pt x="1423486" y="2939569"/>
                      <a:pt x="1417930" y="2965763"/>
                    </a:cubicBezTo>
                    <a:cubicBezTo>
                      <a:pt x="1412374" y="2991957"/>
                      <a:pt x="1383799" y="3011801"/>
                      <a:pt x="1375068" y="3032438"/>
                    </a:cubicBezTo>
                    <a:cubicBezTo>
                      <a:pt x="1366337" y="3053075"/>
                      <a:pt x="1372687" y="3072126"/>
                      <a:pt x="1365543" y="3089588"/>
                    </a:cubicBezTo>
                    <a:cubicBezTo>
                      <a:pt x="1358399" y="3107050"/>
                      <a:pt x="1340936" y="3117369"/>
                      <a:pt x="1332205" y="3137213"/>
                    </a:cubicBezTo>
                    <a:cubicBezTo>
                      <a:pt x="1323474" y="3157057"/>
                      <a:pt x="1321886" y="3189601"/>
                      <a:pt x="1313155" y="3208651"/>
                    </a:cubicBezTo>
                    <a:cubicBezTo>
                      <a:pt x="1304424" y="3227701"/>
                      <a:pt x="1294105" y="3234051"/>
                      <a:pt x="1279818" y="3251513"/>
                    </a:cubicBezTo>
                    <a:cubicBezTo>
                      <a:pt x="1265531" y="3268975"/>
                      <a:pt x="1238543" y="3298345"/>
                      <a:pt x="1227430" y="3313426"/>
                    </a:cubicBezTo>
                    <a:cubicBezTo>
                      <a:pt x="1216317" y="3328507"/>
                      <a:pt x="1217112" y="3328507"/>
                      <a:pt x="1213143" y="3342001"/>
                    </a:cubicBezTo>
                    <a:cubicBezTo>
                      <a:pt x="1209174" y="3355495"/>
                      <a:pt x="1211555" y="3380101"/>
                      <a:pt x="1203618" y="3394388"/>
                    </a:cubicBezTo>
                    <a:cubicBezTo>
                      <a:pt x="1195681" y="3408675"/>
                      <a:pt x="1176630" y="3422170"/>
                      <a:pt x="1165518" y="3427726"/>
                    </a:cubicBezTo>
                    <a:cubicBezTo>
                      <a:pt x="1154405" y="3433282"/>
                      <a:pt x="1148056" y="3424551"/>
                      <a:pt x="1136943" y="3427726"/>
                    </a:cubicBezTo>
                    <a:cubicBezTo>
                      <a:pt x="1125830" y="3430901"/>
                      <a:pt x="1098843" y="3446776"/>
                      <a:pt x="1098843" y="3446776"/>
                    </a:cubicBezTo>
                    <a:cubicBezTo>
                      <a:pt x="1084556" y="3453920"/>
                      <a:pt x="1066299" y="3465032"/>
                      <a:pt x="1051218" y="3470588"/>
                    </a:cubicBezTo>
                    <a:cubicBezTo>
                      <a:pt x="1036137" y="3476144"/>
                      <a:pt x="1028992" y="3467413"/>
                      <a:pt x="1008355" y="3480113"/>
                    </a:cubicBezTo>
                    <a:cubicBezTo>
                      <a:pt x="987718" y="3492813"/>
                      <a:pt x="950412" y="3519801"/>
                      <a:pt x="927393" y="3546788"/>
                    </a:cubicBezTo>
                    <a:cubicBezTo>
                      <a:pt x="904374" y="3573776"/>
                      <a:pt x="890087" y="3612669"/>
                      <a:pt x="870243" y="3642038"/>
                    </a:cubicBezTo>
                    <a:cubicBezTo>
                      <a:pt x="850399" y="3671407"/>
                      <a:pt x="833730" y="3695220"/>
                      <a:pt x="808330" y="3723001"/>
                    </a:cubicBezTo>
                    <a:cubicBezTo>
                      <a:pt x="782930" y="3750782"/>
                      <a:pt x="741655" y="3783326"/>
                      <a:pt x="717843" y="3808726"/>
                    </a:cubicBezTo>
                    <a:cubicBezTo>
                      <a:pt x="694030" y="3834126"/>
                      <a:pt x="680536" y="3853970"/>
                      <a:pt x="665455" y="3875401"/>
                    </a:cubicBezTo>
                    <a:cubicBezTo>
                      <a:pt x="650374" y="3896832"/>
                      <a:pt x="639261" y="3915088"/>
                      <a:pt x="627355" y="3937313"/>
                    </a:cubicBezTo>
                    <a:cubicBezTo>
                      <a:pt x="615449" y="3959538"/>
                      <a:pt x="605130" y="3991289"/>
                      <a:pt x="594018" y="4008751"/>
                    </a:cubicBezTo>
                    <a:cubicBezTo>
                      <a:pt x="582906" y="4026213"/>
                      <a:pt x="578142" y="4025419"/>
                      <a:pt x="560680" y="4042088"/>
                    </a:cubicBezTo>
                    <a:cubicBezTo>
                      <a:pt x="543218" y="4058757"/>
                      <a:pt x="510674" y="4096857"/>
                      <a:pt x="489243" y="4108763"/>
                    </a:cubicBezTo>
                    <a:cubicBezTo>
                      <a:pt x="467812" y="4120669"/>
                      <a:pt x="451937" y="4117495"/>
                      <a:pt x="432093" y="4113526"/>
                    </a:cubicBezTo>
                    <a:cubicBezTo>
                      <a:pt x="412249" y="4109557"/>
                      <a:pt x="399549" y="4091301"/>
                      <a:pt x="370180" y="4084951"/>
                    </a:cubicBezTo>
                    <a:cubicBezTo>
                      <a:pt x="340811" y="4078601"/>
                      <a:pt x="296361" y="4072251"/>
                      <a:pt x="255880" y="4075426"/>
                    </a:cubicBezTo>
                    <a:cubicBezTo>
                      <a:pt x="215399" y="4078601"/>
                      <a:pt x="159837" y="4095270"/>
                      <a:pt x="127293" y="4104001"/>
                    </a:cubicBezTo>
                    <a:cubicBezTo>
                      <a:pt x="94749" y="4112732"/>
                      <a:pt x="80462" y="4107969"/>
                      <a:pt x="60618" y="4127813"/>
                    </a:cubicBezTo>
                    <a:cubicBezTo>
                      <a:pt x="40774" y="4147657"/>
                      <a:pt x="17755" y="4198457"/>
                      <a:pt x="8230" y="4223063"/>
                    </a:cubicBezTo>
                    <a:cubicBezTo>
                      <a:pt x="-1295" y="4247669"/>
                      <a:pt x="-2088" y="4260370"/>
                      <a:pt x="3468" y="4275451"/>
                    </a:cubicBezTo>
                    <a:cubicBezTo>
                      <a:pt x="9024" y="4290532"/>
                      <a:pt x="34424" y="4300057"/>
                      <a:pt x="41568" y="4313551"/>
                    </a:cubicBezTo>
                    <a:cubicBezTo>
                      <a:pt x="48712" y="4327045"/>
                      <a:pt x="48711" y="4346888"/>
                      <a:pt x="46330" y="4356413"/>
                    </a:cubicBezTo>
                    <a:cubicBezTo>
                      <a:pt x="43949" y="4365938"/>
                      <a:pt x="35614" y="4368319"/>
                      <a:pt x="27280" y="4370701"/>
                    </a:cubicBezTo>
                  </a:path>
                </a:pathLst>
              </a:custGeom>
              <a:noFill/>
              <a:ln w="38100">
                <a:solidFill>
                  <a:schemeClr val="bg1">
                    <a:lumMod val="65000"/>
                  </a:schemeClr>
                </a:solidFill>
                <a:prstDash val="sys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36" name="Группа 235"/>
            <p:cNvGrpSpPr/>
            <p:nvPr/>
          </p:nvGrpSpPr>
          <p:grpSpPr>
            <a:xfrm>
              <a:off x="976987" y="1132924"/>
              <a:ext cx="11741467" cy="7261726"/>
              <a:chOff x="13975686" y="-5466047"/>
              <a:chExt cx="11741467" cy="7261726"/>
            </a:xfrm>
          </p:grpSpPr>
          <p:sp>
            <p:nvSpPr>
              <p:cNvPr id="237" name="Полилиния 236"/>
              <p:cNvSpPr/>
              <p:nvPr/>
            </p:nvSpPr>
            <p:spPr>
              <a:xfrm>
                <a:off x="19411230" y="-2536692"/>
                <a:ext cx="538218" cy="1549400"/>
              </a:xfrm>
              <a:custGeom>
                <a:avLst/>
                <a:gdLst>
                  <a:gd name="connsiteX0" fmla="*/ 106418 w 538218"/>
                  <a:gd name="connsiteY0" fmla="*/ 1549400 h 1549400"/>
                  <a:gd name="connsiteX1" fmla="*/ 4818 w 538218"/>
                  <a:gd name="connsiteY1" fmla="*/ 1425575 h 1549400"/>
                  <a:gd name="connsiteX2" fmla="*/ 20693 w 538218"/>
                  <a:gd name="connsiteY2" fmla="*/ 1298575 h 1549400"/>
                  <a:gd name="connsiteX3" fmla="*/ 58793 w 538218"/>
                  <a:gd name="connsiteY3" fmla="*/ 1104900 h 1549400"/>
                  <a:gd name="connsiteX4" fmla="*/ 90543 w 538218"/>
                  <a:gd name="connsiteY4" fmla="*/ 1035050 h 1549400"/>
                  <a:gd name="connsiteX5" fmla="*/ 134993 w 538218"/>
                  <a:gd name="connsiteY5" fmla="*/ 882650 h 1549400"/>
                  <a:gd name="connsiteX6" fmla="*/ 138168 w 538218"/>
                  <a:gd name="connsiteY6" fmla="*/ 742950 h 1549400"/>
                  <a:gd name="connsiteX7" fmla="*/ 144518 w 538218"/>
                  <a:gd name="connsiteY7" fmla="*/ 628650 h 1549400"/>
                  <a:gd name="connsiteX8" fmla="*/ 233418 w 538218"/>
                  <a:gd name="connsiteY8" fmla="*/ 539750 h 1549400"/>
                  <a:gd name="connsiteX9" fmla="*/ 350893 w 538218"/>
                  <a:gd name="connsiteY9" fmla="*/ 384175 h 1549400"/>
                  <a:gd name="connsiteX10" fmla="*/ 401693 w 538218"/>
                  <a:gd name="connsiteY10" fmla="*/ 298450 h 1549400"/>
                  <a:gd name="connsiteX11" fmla="*/ 411218 w 538218"/>
                  <a:gd name="connsiteY11" fmla="*/ 238125 h 1549400"/>
                  <a:gd name="connsiteX12" fmla="*/ 408043 w 538218"/>
                  <a:gd name="connsiteY12" fmla="*/ 174625 h 1549400"/>
                  <a:gd name="connsiteX13" fmla="*/ 430268 w 538218"/>
                  <a:gd name="connsiteY13" fmla="*/ 152400 h 1549400"/>
                  <a:gd name="connsiteX14" fmla="*/ 439793 w 538218"/>
                  <a:gd name="connsiteY14" fmla="*/ 92075 h 1549400"/>
                  <a:gd name="connsiteX15" fmla="*/ 458843 w 538218"/>
                  <a:gd name="connsiteY15" fmla="*/ 60325 h 1549400"/>
                  <a:gd name="connsiteX16" fmla="*/ 538218 w 538218"/>
                  <a:gd name="connsiteY16" fmla="*/ 0 h 154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8218" h="1549400">
                    <a:moveTo>
                      <a:pt x="106418" y="1549400"/>
                    </a:moveTo>
                    <a:cubicBezTo>
                      <a:pt x="62761" y="1508389"/>
                      <a:pt x="19105" y="1467379"/>
                      <a:pt x="4818" y="1425575"/>
                    </a:cubicBezTo>
                    <a:cubicBezTo>
                      <a:pt x="-9469" y="1383771"/>
                      <a:pt x="11697" y="1352021"/>
                      <a:pt x="20693" y="1298575"/>
                    </a:cubicBezTo>
                    <a:cubicBezTo>
                      <a:pt x="29689" y="1245129"/>
                      <a:pt x="47151" y="1148821"/>
                      <a:pt x="58793" y="1104900"/>
                    </a:cubicBezTo>
                    <a:cubicBezTo>
                      <a:pt x="70435" y="1060979"/>
                      <a:pt x="77843" y="1072092"/>
                      <a:pt x="90543" y="1035050"/>
                    </a:cubicBezTo>
                    <a:cubicBezTo>
                      <a:pt x="103243" y="998008"/>
                      <a:pt x="127056" y="931333"/>
                      <a:pt x="134993" y="882650"/>
                    </a:cubicBezTo>
                    <a:cubicBezTo>
                      <a:pt x="142930" y="833967"/>
                      <a:pt x="136581" y="785283"/>
                      <a:pt x="138168" y="742950"/>
                    </a:cubicBezTo>
                    <a:cubicBezTo>
                      <a:pt x="139756" y="700617"/>
                      <a:pt x="128643" y="662517"/>
                      <a:pt x="144518" y="628650"/>
                    </a:cubicBezTo>
                    <a:cubicBezTo>
                      <a:pt x="160393" y="594783"/>
                      <a:pt x="199022" y="580496"/>
                      <a:pt x="233418" y="539750"/>
                    </a:cubicBezTo>
                    <a:cubicBezTo>
                      <a:pt x="267814" y="499004"/>
                      <a:pt x="322847" y="424392"/>
                      <a:pt x="350893" y="384175"/>
                    </a:cubicBezTo>
                    <a:cubicBezTo>
                      <a:pt x="378939" y="343958"/>
                      <a:pt x="391639" y="322792"/>
                      <a:pt x="401693" y="298450"/>
                    </a:cubicBezTo>
                    <a:cubicBezTo>
                      <a:pt x="411747" y="274108"/>
                      <a:pt x="410160" y="258762"/>
                      <a:pt x="411218" y="238125"/>
                    </a:cubicBezTo>
                    <a:cubicBezTo>
                      <a:pt x="412276" y="217488"/>
                      <a:pt x="404868" y="188912"/>
                      <a:pt x="408043" y="174625"/>
                    </a:cubicBezTo>
                    <a:cubicBezTo>
                      <a:pt x="411218" y="160338"/>
                      <a:pt x="424976" y="166158"/>
                      <a:pt x="430268" y="152400"/>
                    </a:cubicBezTo>
                    <a:cubicBezTo>
                      <a:pt x="435560" y="138642"/>
                      <a:pt x="435030" y="107421"/>
                      <a:pt x="439793" y="92075"/>
                    </a:cubicBezTo>
                    <a:cubicBezTo>
                      <a:pt x="444556" y="76729"/>
                      <a:pt x="442439" y="75671"/>
                      <a:pt x="458843" y="60325"/>
                    </a:cubicBezTo>
                    <a:cubicBezTo>
                      <a:pt x="475247" y="44979"/>
                      <a:pt x="538218" y="0"/>
                      <a:pt x="538218" y="0"/>
                    </a:cubicBezTo>
                  </a:path>
                </a:pathLst>
              </a:custGeom>
              <a:noFill/>
              <a:ln w="2857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8" name="Полилиния 237"/>
              <p:cNvSpPr/>
              <p:nvPr/>
            </p:nvSpPr>
            <p:spPr>
              <a:xfrm>
                <a:off x="18561973" y="-2636704"/>
                <a:ext cx="1281113" cy="204787"/>
              </a:xfrm>
              <a:custGeom>
                <a:avLst/>
                <a:gdLst>
                  <a:gd name="connsiteX0" fmla="*/ 1281113 w 1281113"/>
                  <a:gd name="connsiteY0" fmla="*/ 204787 h 204787"/>
                  <a:gd name="connsiteX1" fmla="*/ 1181100 w 1281113"/>
                  <a:gd name="connsiteY1" fmla="*/ 185737 h 204787"/>
                  <a:gd name="connsiteX2" fmla="*/ 1128713 w 1281113"/>
                  <a:gd name="connsiteY2" fmla="*/ 171450 h 204787"/>
                  <a:gd name="connsiteX3" fmla="*/ 1081088 w 1281113"/>
                  <a:gd name="connsiteY3" fmla="*/ 185737 h 204787"/>
                  <a:gd name="connsiteX4" fmla="*/ 1033463 w 1281113"/>
                  <a:gd name="connsiteY4" fmla="*/ 200025 h 204787"/>
                  <a:gd name="connsiteX5" fmla="*/ 966788 w 1281113"/>
                  <a:gd name="connsiteY5" fmla="*/ 185737 h 204787"/>
                  <a:gd name="connsiteX6" fmla="*/ 885825 w 1281113"/>
                  <a:gd name="connsiteY6" fmla="*/ 133350 h 204787"/>
                  <a:gd name="connsiteX7" fmla="*/ 838200 w 1281113"/>
                  <a:gd name="connsiteY7" fmla="*/ 109537 h 204787"/>
                  <a:gd name="connsiteX8" fmla="*/ 747713 w 1281113"/>
                  <a:gd name="connsiteY8" fmla="*/ 109537 h 204787"/>
                  <a:gd name="connsiteX9" fmla="*/ 581025 w 1281113"/>
                  <a:gd name="connsiteY9" fmla="*/ 133350 h 204787"/>
                  <a:gd name="connsiteX10" fmla="*/ 390525 w 1281113"/>
                  <a:gd name="connsiteY10" fmla="*/ 119062 h 204787"/>
                  <a:gd name="connsiteX11" fmla="*/ 257175 w 1281113"/>
                  <a:gd name="connsiteY11" fmla="*/ 90487 h 204787"/>
                  <a:gd name="connsiteX12" fmla="*/ 0 w 1281113"/>
                  <a:gd name="connsiteY12" fmla="*/ 0 h 204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81113" h="204787">
                    <a:moveTo>
                      <a:pt x="1281113" y="204787"/>
                    </a:moveTo>
                    <a:lnTo>
                      <a:pt x="1181100" y="185737"/>
                    </a:lnTo>
                    <a:cubicBezTo>
                      <a:pt x="1155700" y="180181"/>
                      <a:pt x="1145382" y="171450"/>
                      <a:pt x="1128713" y="171450"/>
                    </a:cubicBezTo>
                    <a:cubicBezTo>
                      <a:pt x="1112044" y="171450"/>
                      <a:pt x="1081088" y="185737"/>
                      <a:pt x="1081088" y="185737"/>
                    </a:cubicBezTo>
                    <a:cubicBezTo>
                      <a:pt x="1065213" y="190499"/>
                      <a:pt x="1052513" y="200025"/>
                      <a:pt x="1033463" y="200025"/>
                    </a:cubicBezTo>
                    <a:cubicBezTo>
                      <a:pt x="1014413" y="200025"/>
                      <a:pt x="991394" y="196849"/>
                      <a:pt x="966788" y="185737"/>
                    </a:cubicBezTo>
                    <a:cubicBezTo>
                      <a:pt x="942182" y="174624"/>
                      <a:pt x="907256" y="146050"/>
                      <a:pt x="885825" y="133350"/>
                    </a:cubicBezTo>
                    <a:cubicBezTo>
                      <a:pt x="864394" y="120650"/>
                      <a:pt x="861219" y="113506"/>
                      <a:pt x="838200" y="109537"/>
                    </a:cubicBezTo>
                    <a:cubicBezTo>
                      <a:pt x="815181" y="105568"/>
                      <a:pt x="790576" y="105568"/>
                      <a:pt x="747713" y="109537"/>
                    </a:cubicBezTo>
                    <a:cubicBezTo>
                      <a:pt x="704850" y="113506"/>
                      <a:pt x="640556" y="131763"/>
                      <a:pt x="581025" y="133350"/>
                    </a:cubicBezTo>
                    <a:cubicBezTo>
                      <a:pt x="521494" y="134937"/>
                      <a:pt x="444500" y="126206"/>
                      <a:pt x="390525" y="119062"/>
                    </a:cubicBezTo>
                    <a:cubicBezTo>
                      <a:pt x="336550" y="111918"/>
                      <a:pt x="322262" y="110331"/>
                      <a:pt x="257175" y="90487"/>
                    </a:cubicBezTo>
                    <a:cubicBezTo>
                      <a:pt x="192088" y="70643"/>
                      <a:pt x="96044" y="35321"/>
                      <a:pt x="0" y="0"/>
                    </a:cubicBezTo>
                  </a:path>
                </a:pathLst>
              </a:custGeom>
              <a:noFill/>
              <a:ln w="2857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9" name="Полилиния 238"/>
              <p:cNvSpPr/>
              <p:nvPr/>
            </p:nvSpPr>
            <p:spPr>
              <a:xfrm>
                <a:off x="13975686" y="-4136892"/>
                <a:ext cx="3738562" cy="1430550"/>
              </a:xfrm>
              <a:custGeom>
                <a:avLst/>
                <a:gdLst>
                  <a:gd name="connsiteX0" fmla="*/ 3738562 w 3738562"/>
                  <a:gd name="connsiteY0" fmla="*/ 0 h 1430550"/>
                  <a:gd name="connsiteX1" fmla="*/ 3624262 w 3738562"/>
                  <a:gd name="connsiteY1" fmla="*/ 19050 h 1430550"/>
                  <a:gd name="connsiteX2" fmla="*/ 3448050 w 3738562"/>
                  <a:gd name="connsiteY2" fmla="*/ 47625 h 1430550"/>
                  <a:gd name="connsiteX3" fmla="*/ 3309937 w 3738562"/>
                  <a:gd name="connsiteY3" fmla="*/ 52388 h 1430550"/>
                  <a:gd name="connsiteX4" fmla="*/ 3224212 w 3738562"/>
                  <a:gd name="connsiteY4" fmla="*/ 61913 h 1430550"/>
                  <a:gd name="connsiteX5" fmla="*/ 3124200 w 3738562"/>
                  <a:gd name="connsiteY5" fmla="*/ 76200 h 1430550"/>
                  <a:gd name="connsiteX6" fmla="*/ 3052762 w 3738562"/>
                  <a:gd name="connsiteY6" fmla="*/ 100013 h 1430550"/>
                  <a:gd name="connsiteX7" fmla="*/ 2900362 w 3738562"/>
                  <a:gd name="connsiteY7" fmla="*/ 214313 h 1430550"/>
                  <a:gd name="connsiteX8" fmla="*/ 2643187 w 3738562"/>
                  <a:gd name="connsiteY8" fmla="*/ 280988 h 1430550"/>
                  <a:gd name="connsiteX9" fmla="*/ 2433637 w 3738562"/>
                  <a:gd name="connsiteY9" fmla="*/ 304800 h 1430550"/>
                  <a:gd name="connsiteX10" fmla="*/ 2266950 w 3738562"/>
                  <a:gd name="connsiteY10" fmla="*/ 304800 h 1430550"/>
                  <a:gd name="connsiteX11" fmla="*/ 2219325 w 3738562"/>
                  <a:gd name="connsiteY11" fmla="*/ 328613 h 1430550"/>
                  <a:gd name="connsiteX12" fmla="*/ 2209800 w 3738562"/>
                  <a:gd name="connsiteY12" fmla="*/ 400050 h 1430550"/>
                  <a:gd name="connsiteX13" fmla="*/ 2200275 w 3738562"/>
                  <a:gd name="connsiteY13" fmla="*/ 495300 h 1430550"/>
                  <a:gd name="connsiteX14" fmla="*/ 2157412 w 3738562"/>
                  <a:gd name="connsiteY14" fmla="*/ 533400 h 1430550"/>
                  <a:gd name="connsiteX15" fmla="*/ 2038350 w 3738562"/>
                  <a:gd name="connsiteY15" fmla="*/ 547688 h 1430550"/>
                  <a:gd name="connsiteX16" fmla="*/ 1819275 w 3738562"/>
                  <a:gd name="connsiteY16" fmla="*/ 566738 h 1430550"/>
                  <a:gd name="connsiteX17" fmla="*/ 1652587 w 3738562"/>
                  <a:gd name="connsiteY17" fmla="*/ 509588 h 1430550"/>
                  <a:gd name="connsiteX18" fmla="*/ 1571625 w 3738562"/>
                  <a:gd name="connsiteY18" fmla="*/ 476250 h 1430550"/>
                  <a:gd name="connsiteX19" fmla="*/ 1524000 w 3738562"/>
                  <a:gd name="connsiteY19" fmla="*/ 466725 h 1430550"/>
                  <a:gd name="connsiteX20" fmla="*/ 1495425 w 3738562"/>
                  <a:gd name="connsiteY20" fmla="*/ 509588 h 1430550"/>
                  <a:gd name="connsiteX21" fmla="*/ 1485900 w 3738562"/>
                  <a:gd name="connsiteY21" fmla="*/ 566738 h 1430550"/>
                  <a:gd name="connsiteX22" fmla="*/ 1385887 w 3738562"/>
                  <a:gd name="connsiteY22" fmla="*/ 652463 h 1430550"/>
                  <a:gd name="connsiteX23" fmla="*/ 1128712 w 3738562"/>
                  <a:gd name="connsiteY23" fmla="*/ 790575 h 1430550"/>
                  <a:gd name="connsiteX24" fmla="*/ 947737 w 3738562"/>
                  <a:gd name="connsiteY24" fmla="*/ 862013 h 1430550"/>
                  <a:gd name="connsiteX25" fmla="*/ 900112 w 3738562"/>
                  <a:gd name="connsiteY25" fmla="*/ 914400 h 1430550"/>
                  <a:gd name="connsiteX26" fmla="*/ 857250 w 3738562"/>
                  <a:gd name="connsiteY26" fmla="*/ 952500 h 1430550"/>
                  <a:gd name="connsiteX27" fmla="*/ 757237 w 3738562"/>
                  <a:gd name="connsiteY27" fmla="*/ 966788 h 1430550"/>
                  <a:gd name="connsiteX28" fmla="*/ 681037 w 3738562"/>
                  <a:gd name="connsiteY28" fmla="*/ 971550 h 1430550"/>
                  <a:gd name="connsiteX29" fmla="*/ 628650 w 3738562"/>
                  <a:gd name="connsiteY29" fmla="*/ 1000125 h 1430550"/>
                  <a:gd name="connsiteX30" fmla="*/ 561975 w 3738562"/>
                  <a:gd name="connsiteY30" fmla="*/ 1014413 h 1430550"/>
                  <a:gd name="connsiteX31" fmla="*/ 447675 w 3738562"/>
                  <a:gd name="connsiteY31" fmla="*/ 1085850 h 1430550"/>
                  <a:gd name="connsiteX32" fmla="*/ 414337 w 3738562"/>
                  <a:gd name="connsiteY32" fmla="*/ 1152525 h 1430550"/>
                  <a:gd name="connsiteX33" fmla="*/ 423862 w 3738562"/>
                  <a:gd name="connsiteY33" fmla="*/ 1209675 h 1430550"/>
                  <a:gd name="connsiteX34" fmla="*/ 361950 w 3738562"/>
                  <a:gd name="connsiteY34" fmla="*/ 1276350 h 1430550"/>
                  <a:gd name="connsiteX35" fmla="*/ 323850 w 3738562"/>
                  <a:gd name="connsiteY35" fmla="*/ 1343025 h 1430550"/>
                  <a:gd name="connsiteX36" fmla="*/ 128587 w 3738562"/>
                  <a:gd name="connsiteY36" fmla="*/ 1419225 h 1430550"/>
                  <a:gd name="connsiteX37" fmla="*/ 0 w 3738562"/>
                  <a:gd name="connsiteY37" fmla="*/ 1428750 h 143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3738562" h="1430550">
                    <a:moveTo>
                      <a:pt x="3738562" y="0"/>
                    </a:moveTo>
                    <a:lnTo>
                      <a:pt x="3624262" y="19050"/>
                    </a:lnTo>
                    <a:cubicBezTo>
                      <a:pt x="3575843" y="26987"/>
                      <a:pt x="3500437" y="42069"/>
                      <a:pt x="3448050" y="47625"/>
                    </a:cubicBezTo>
                    <a:cubicBezTo>
                      <a:pt x="3395662" y="53181"/>
                      <a:pt x="3347243" y="50007"/>
                      <a:pt x="3309937" y="52388"/>
                    </a:cubicBezTo>
                    <a:cubicBezTo>
                      <a:pt x="3272631" y="54769"/>
                      <a:pt x="3255168" y="57944"/>
                      <a:pt x="3224212" y="61913"/>
                    </a:cubicBezTo>
                    <a:cubicBezTo>
                      <a:pt x="3193256" y="65882"/>
                      <a:pt x="3152775" y="69850"/>
                      <a:pt x="3124200" y="76200"/>
                    </a:cubicBezTo>
                    <a:cubicBezTo>
                      <a:pt x="3095625" y="82550"/>
                      <a:pt x="3090068" y="76994"/>
                      <a:pt x="3052762" y="100013"/>
                    </a:cubicBezTo>
                    <a:cubicBezTo>
                      <a:pt x="3015456" y="123032"/>
                      <a:pt x="2968624" y="184151"/>
                      <a:pt x="2900362" y="214313"/>
                    </a:cubicBezTo>
                    <a:cubicBezTo>
                      <a:pt x="2832100" y="244475"/>
                      <a:pt x="2720974" y="265907"/>
                      <a:pt x="2643187" y="280988"/>
                    </a:cubicBezTo>
                    <a:cubicBezTo>
                      <a:pt x="2565399" y="296069"/>
                      <a:pt x="2496343" y="300831"/>
                      <a:pt x="2433637" y="304800"/>
                    </a:cubicBezTo>
                    <a:cubicBezTo>
                      <a:pt x="2370931" y="308769"/>
                      <a:pt x="2302669" y="300831"/>
                      <a:pt x="2266950" y="304800"/>
                    </a:cubicBezTo>
                    <a:cubicBezTo>
                      <a:pt x="2231231" y="308769"/>
                      <a:pt x="2228850" y="312738"/>
                      <a:pt x="2219325" y="328613"/>
                    </a:cubicBezTo>
                    <a:cubicBezTo>
                      <a:pt x="2209800" y="344488"/>
                      <a:pt x="2212975" y="372269"/>
                      <a:pt x="2209800" y="400050"/>
                    </a:cubicBezTo>
                    <a:cubicBezTo>
                      <a:pt x="2206625" y="427831"/>
                      <a:pt x="2209006" y="473075"/>
                      <a:pt x="2200275" y="495300"/>
                    </a:cubicBezTo>
                    <a:cubicBezTo>
                      <a:pt x="2191544" y="517525"/>
                      <a:pt x="2184399" y="524669"/>
                      <a:pt x="2157412" y="533400"/>
                    </a:cubicBezTo>
                    <a:cubicBezTo>
                      <a:pt x="2130425" y="542131"/>
                      <a:pt x="2094706" y="542132"/>
                      <a:pt x="2038350" y="547688"/>
                    </a:cubicBezTo>
                    <a:cubicBezTo>
                      <a:pt x="1981994" y="553244"/>
                      <a:pt x="1883569" y="573088"/>
                      <a:pt x="1819275" y="566738"/>
                    </a:cubicBezTo>
                    <a:cubicBezTo>
                      <a:pt x="1754981" y="560388"/>
                      <a:pt x="1693862" y="524669"/>
                      <a:pt x="1652587" y="509588"/>
                    </a:cubicBezTo>
                    <a:cubicBezTo>
                      <a:pt x="1611312" y="494507"/>
                      <a:pt x="1593056" y="483394"/>
                      <a:pt x="1571625" y="476250"/>
                    </a:cubicBezTo>
                    <a:cubicBezTo>
                      <a:pt x="1550194" y="469106"/>
                      <a:pt x="1536700" y="461169"/>
                      <a:pt x="1524000" y="466725"/>
                    </a:cubicBezTo>
                    <a:cubicBezTo>
                      <a:pt x="1511300" y="472281"/>
                      <a:pt x="1501775" y="492919"/>
                      <a:pt x="1495425" y="509588"/>
                    </a:cubicBezTo>
                    <a:cubicBezTo>
                      <a:pt x="1489075" y="526257"/>
                      <a:pt x="1504156" y="542926"/>
                      <a:pt x="1485900" y="566738"/>
                    </a:cubicBezTo>
                    <a:cubicBezTo>
                      <a:pt x="1467644" y="590550"/>
                      <a:pt x="1445418" y="615157"/>
                      <a:pt x="1385887" y="652463"/>
                    </a:cubicBezTo>
                    <a:cubicBezTo>
                      <a:pt x="1326356" y="689769"/>
                      <a:pt x="1201737" y="755650"/>
                      <a:pt x="1128712" y="790575"/>
                    </a:cubicBezTo>
                    <a:cubicBezTo>
                      <a:pt x="1055687" y="825500"/>
                      <a:pt x="985837" y="841376"/>
                      <a:pt x="947737" y="862013"/>
                    </a:cubicBezTo>
                    <a:cubicBezTo>
                      <a:pt x="909637" y="882650"/>
                      <a:pt x="915193" y="899319"/>
                      <a:pt x="900112" y="914400"/>
                    </a:cubicBezTo>
                    <a:cubicBezTo>
                      <a:pt x="885031" y="929481"/>
                      <a:pt x="881062" y="943769"/>
                      <a:pt x="857250" y="952500"/>
                    </a:cubicBezTo>
                    <a:cubicBezTo>
                      <a:pt x="833438" y="961231"/>
                      <a:pt x="786606" y="963613"/>
                      <a:pt x="757237" y="966788"/>
                    </a:cubicBezTo>
                    <a:cubicBezTo>
                      <a:pt x="727868" y="969963"/>
                      <a:pt x="702468" y="965994"/>
                      <a:pt x="681037" y="971550"/>
                    </a:cubicBezTo>
                    <a:cubicBezTo>
                      <a:pt x="659606" y="977106"/>
                      <a:pt x="648494" y="992981"/>
                      <a:pt x="628650" y="1000125"/>
                    </a:cubicBezTo>
                    <a:cubicBezTo>
                      <a:pt x="608806" y="1007269"/>
                      <a:pt x="592137" y="1000126"/>
                      <a:pt x="561975" y="1014413"/>
                    </a:cubicBezTo>
                    <a:cubicBezTo>
                      <a:pt x="531813" y="1028700"/>
                      <a:pt x="472281" y="1062831"/>
                      <a:pt x="447675" y="1085850"/>
                    </a:cubicBezTo>
                    <a:cubicBezTo>
                      <a:pt x="423069" y="1108869"/>
                      <a:pt x="418306" y="1131887"/>
                      <a:pt x="414337" y="1152525"/>
                    </a:cubicBezTo>
                    <a:cubicBezTo>
                      <a:pt x="410368" y="1173163"/>
                      <a:pt x="432593" y="1189038"/>
                      <a:pt x="423862" y="1209675"/>
                    </a:cubicBezTo>
                    <a:cubicBezTo>
                      <a:pt x="415131" y="1230312"/>
                      <a:pt x="378619" y="1254125"/>
                      <a:pt x="361950" y="1276350"/>
                    </a:cubicBezTo>
                    <a:cubicBezTo>
                      <a:pt x="345281" y="1298575"/>
                      <a:pt x="362744" y="1319213"/>
                      <a:pt x="323850" y="1343025"/>
                    </a:cubicBezTo>
                    <a:cubicBezTo>
                      <a:pt x="284956" y="1366838"/>
                      <a:pt x="182562" y="1404938"/>
                      <a:pt x="128587" y="1419225"/>
                    </a:cubicBezTo>
                    <a:cubicBezTo>
                      <a:pt x="74612" y="1433513"/>
                      <a:pt x="37306" y="1431131"/>
                      <a:pt x="0" y="1428750"/>
                    </a:cubicBezTo>
                  </a:path>
                </a:pathLst>
              </a:custGeom>
              <a:noFill/>
              <a:ln w="2857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0" name="Полилиния 239"/>
              <p:cNvSpPr/>
              <p:nvPr/>
            </p:nvSpPr>
            <p:spPr>
              <a:xfrm>
                <a:off x="15947361" y="-3730524"/>
                <a:ext cx="524541" cy="2279682"/>
              </a:xfrm>
              <a:custGeom>
                <a:avLst/>
                <a:gdLst>
                  <a:gd name="connsiteX0" fmla="*/ 238125 w 524541"/>
                  <a:gd name="connsiteY0" fmla="*/ 3207 h 2279682"/>
                  <a:gd name="connsiteX1" fmla="*/ 295275 w 524541"/>
                  <a:gd name="connsiteY1" fmla="*/ 3207 h 2279682"/>
                  <a:gd name="connsiteX2" fmla="*/ 328612 w 524541"/>
                  <a:gd name="connsiteY2" fmla="*/ 36545 h 2279682"/>
                  <a:gd name="connsiteX3" fmla="*/ 371475 w 524541"/>
                  <a:gd name="connsiteY3" fmla="*/ 155607 h 2279682"/>
                  <a:gd name="connsiteX4" fmla="*/ 404812 w 524541"/>
                  <a:gd name="connsiteY4" fmla="*/ 250857 h 2279682"/>
                  <a:gd name="connsiteX5" fmla="*/ 419100 w 524541"/>
                  <a:gd name="connsiteY5" fmla="*/ 322295 h 2279682"/>
                  <a:gd name="connsiteX6" fmla="*/ 423862 w 524541"/>
                  <a:gd name="connsiteY6" fmla="*/ 431832 h 2279682"/>
                  <a:gd name="connsiteX7" fmla="*/ 428625 w 524541"/>
                  <a:gd name="connsiteY7" fmla="*/ 579470 h 2279682"/>
                  <a:gd name="connsiteX8" fmla="*/ 423862 w 524541"/>
                  <a:gd name="connsiteY8" fmla="*/ 760445 h 2279682"/>
                  <a:gd name="connsiteX9" fmla="*/ 395287 w 524541"/>
                  <a:gd name="connsiteY9" fmla="*/ 822357 h 2279682"/>
                  <a:gd name="connsiteX10" fmla="*/ 414337 w 524541"/>
                  <a:gd name="connsiteY10" fmla="*/ 917607 h 2279682"/>
                  <a:gd name="connsiteX11" fmla="*/ 495300 w 524541"/>
                  <a:gd name="connsiteY11" fmla="*/ 1117632 h 2279682"/>
                  <a:gd name="connsiteX12" fmla="*/ 523875 w 524541"/>
                  <a:gd name="connsiteY12" fmla="*/ 1255745 h 2279682"/>
                  <a:gd name="connsiteX13" fmla="*/ 471487 w 524541"/>
                  <a:gd name="connsiteY13" fmla="*/ 1370045 h 2279682"/>
                  <a:gd name="connsiteX14" fmla="*/ 404812 w 524541"/>
                  <a:gd name="connsiteY14" fmla="*/ 1527207 h 2279682"/>
                  <a:gd name="connsiteX15" fmla="*/ 328612 w 524541"/>
                  <a:gd name="connsiteY15" fmla="*/ 1617695 h 2279682"/>
                  <a:gd name="connsiteX16" fmla="*/ 266700 w 524541"/>
                  <a:gd name="connsiteY16" fmla="*/ 1760570 h 2279682"/>
                  <a:gd name="connsiteX17" fmla="*/ 185737 w 524541"/>
                  <a:gd name="connsiteY17" fmla="*/ 1860582 h 2279682"/>
                  <a:gd name="connsiteX18" fmla="*/ 71437 w 524541"/>
                  <a:gd name="connsiteY18" fmla="*/ 2022507 h 2279682"/>
                  <a:gd name="connsiteX19" fmla="*/ 28575 w 524541"/>
                  <a:gd name="connsiteY19" fmla="*/ 2089182 h 2279682"/>
                  <a:gd name="connsiteX20" fmla="*/ 0 w 524541"/>
                  <a:gd name="connsiteY20" fmla="*/ 2155857 h 2279682"/>
                  <a:gd name="connsiteX21" fmla="*/ 28575 w 524541"/>
                  <a:gd name="connsiteY21" fmla="*/ 2217770 h 2279682"/>
                  <a:gd name="connsiteX22" fmla="*/ 47625 w 524541"/>
                  <a:gd name="connsiteY22" fmla="*/ 2279682 h 2279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24541" h="2279682">
                    <a:moveTo>
                      <a:pt x="238125" y="3207"/>
                    </a:moveTo>
                    <a:cubicBezTo>
                      <a:pt x="259159" y="429"/>
                      <a:pt x="280194" y="-2349"/>
                      <a:pt x="295275" y="3207"/>
                    </a:cubicBezTo>
                    <a:cubicBezTo>
                      <a:pt x="310356" y="8763"/>
                      <a:pt x="315912" y="11145"/>
                      <a:pt x="328612" y="36545"/>
                    </a:cubicBezTo>
                    <a:cubicBezTo>
                      <a:pt x="341312" y="61945"/>
                      <a:pt x="358775" y="119888"/>
                      <a:pt x="371475" y="155607"/>
                    </a:cubicBezTo>
                    <a:cubicBezTo>
                      <a:pt x="384175" y="191326"/>
                      <a:pt x="396874" y="223076"/>
                      <a:pt x="404812" y="250857"/>
                    </a:cubicBezTo>
                    <a:cubicBezTo>
                      <a:pt x="412750" y="278638"/>
                      <a:pt x="415925" y="292132"/>
                      <a:pt x="419100" y="322295"/>
                    </a:cubicBezTo>
                    <a:cubicBezTo>
                      <a:pt x="422275" y="352458"/>
                      <a:pt x="422275" y="388970"/>
                      <a:pt x="423862" y="431832"/>
                    </a:cubicBezTo>
                    <a:cubicBezTo>
                      <a:pt x="425449" y="474694"/>
                      <a:pt x="428625" y="524701"/>
                      <a:pt x="428625" y="579470"/>
                    </a:cubicBezTo>
                    <a:cubicBezTo>
                      <a:pt x="428625" y="634239"/>
                      <a:pt x="429418" y="719964"/>
                      <a:pt x="423862" y="760445"/>
                    </a:cubicBezTo>
                    <a:cubicBezTo>
                      <a:pt x="418306" y="800926"/>
                      <a:pt x="396875" y="796163"/>
                      <a:pt x="395287" y="822357"/>
                    </a:cubicBezTo>
                    <a:cubicBezTo>
                      <a:pt x="393700" y="848551"/>
                      <a:pt x="397668" y="868395"/>
                      <a:pt x="414337" y="917607"/>
                    </a:cubicBezTo>
                    <a:cubicBezTo>
                      <a:pt x="431006" y="966820"/>
                      <a:pt x="477044" y="1061276"/>
                      <a:pt x="495300" y="1117632"/>
                    </a:cubicBezTo>
                    <a:cubicBezTo>
                      <a:pt x="513556" y="1173988"/>
                      <a:pt x="527844" y="1213676"/>
                      <a:pt x="523875" y="1255745"/>
                    </a:cubicBezTo>
                    <a:cubicBezTo>
                      <a:pt x="519906" y="1297814"/>
                      <a:pt x="491331" y="1324801"/>
                      <a:pt x="471487" y="1370045"/>
                    </a:cubicBezTo>
                    <a:cubicBezTo>
                      <a:pt x="451643" y="1415289"/>
                      <a:pt x="428624" y="1485932"/>
                      <a:pt x="404812" y="1527207"/>
                    </a:cubicBezTo>
                    <a:cubicBezTo>
                      <a:pt x="381000" y="1568482"/>
                      <a:pt x="351631" y="1578801"/>
                      <a:pt x="328612" y="1617695"/>
                    </a:cubicBezTo>
                    <a:cubicBezTo>
                      <a:pt x="305593" y="1656589"/>
                      <a:pt x="290513" y="1720089"/>
                      <a:pt x="266700" y="1760570"/>
                    </a:cubicBezTo>
                    <a:cubicBezTo>
                      <a:pt x="242888" y="1801051"/>
                      <a:pt x="218281" y="1816926"/>
                      <a:pt x="185737" y="1860582"/>
                    </a:cubicBezTo>
                    <a:cubicBezTo>
                      <a:pt x="153193" y="1904238"/>
                      <a:pt x="97631" y="1984407"/>
                      <a:pt x="71437" y="2022507"/>
                    </a:cubicBezTo>
                    <a:cubicBezTo>
                      <a:pt x="45243" y="2060607"/>
                      <a:pt x="40481" y="2066957"/>
                      <a:pt x="28575" y="2089182"/>
                    </a:cubicBezTo>
                    <a:cubicBezTo>
                      <a:pt x="16669" y="2111407"/>
                      <a:pt x="0" y="2134426"/>
                      <a:pt x="0" y="2155857"/>
                    </a:cubicBezTo>
                    <a:cubicBezTo>
                      <a:pt x="0" y="2177288"/>
                      <a:pt x="20637" y="2197133"/>
                      <a:pt x="28575" y="2217770"/>
                    </a:cubicBezTo>
                    <a:cubicBezTo>
                      <a:pt x="36512" y="2238408"/>
                      <a:pt x="42068" y="2259045"/>
                      <a:pt x="47625" y="2279682"/>
                    </a:cubicBezTo>
                  </a:path>
                </a:pathLst>
              </a:custGeom>
              <a:noFill/>
              <a:ln w="2857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1" name="Полилиния 240"/>
              <p:cNvSpPr/>
              <p:nvPr/>
            </p:nvSpPr>
            <p:spPr>
              <a:xfrm>
                <a:off x="16471236" y="-2737617"/>
                <a:ext cx="871537" cy="258621"/>
              </a:xfrm>
              <a:custGeom>
                <a:avLst/>
                <a:gdLst>
                  <a:gd name="connsiteX0" fmla="*/ 871537 w 871537"/>
                  <a:gd name="connsiteY0" fmla="*/ 900 h 258621"/>
                  <a:gd name="connsiteX1" fmla="*/ 752475 w 871537"/>
                  <a:gd name="connsiteY1" fmla="*/ 5663 h 258621"/>
                  <a:gd name="connsiteX2" fmla="*/ 676275 w 871537"/>
                  <a:gd name="connsiteY2" fmla="*/ 43763 h 258621"/>
                  <a:gd name="connsiteX3" fmla="*/ 519112 w 871537"/>
                  <a:gd name="connsiteY3" fmla="*/ 81863 h 258621"/>
                  <a:gd name="connsiteX4" fmla="*/ 333375 w 871537"/>
                  <a:gd name="connsiteY4" fmla="*/ 100913 h 258621"/>
                  <a:gd name="connsiteX5" fmla="*/ 233362 w 871537"/>
                  <a:gd name="connsiteY5" fmla="*/ 105675 h 258621"/>
                  <a:gd name="connsiteX6" fmla="*/ 138112 w 871537"/>
                  <a:gd name="connsiteY6" fmla="*/ 96150 h 258621"/>
                  <a:gd name="connsiteX7" fmla="*/ 71437 w 871537"/>
                  <a:gd name="connsiteY7" fmla="*/ 129488 h 258621"/>
                  <a:gd name="connsiteX8" fmla="*/ 14287 w 871537"/>
                  <a:gd name="connsiteY8" fmla="*/ 239025 h 258621"/>
                  <a:gd name="connsiteX9" fmla="*/ 0 w 871537"/>
                  <a:gd name="connsiteY9" fmla="*/ 258075 h 25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71537" h="258621">
                    <a:moveTo>
                      <a:pt x="871537" y="900"/>
                    </a:moveTo>
                    <a:cubicBezTo>
                      <a:pt x="828278" y="-291"/>
                      <a:pt x="785019" y="-1481"/>
                      <a:pt x="752475" y="5663"/>
                    </a:cubicBezTo>
                    <a:cubicBezTo>
                      <a:pt x="719931" y="12807"/>
                      <a:pt x="715169" y="31063"/>
                      <a:pt x="676275" y="43763"/>
                    </a:cubicBezTo>
                    <a:cubicBezTo>
                      <a:pt x="637381" y="56463"/>
                      <a:pt x="576262" y="72338"/>
                      <a:pt x="519112" y="81863"/>
                    </a:cubicBezTo>
                    <a:cubicBezTo>
                      <a:pt x="461962" y="91388"/>
                      <a:pt x="381000" y="96944"/>
                      <a:pt x="333375" y="100913"/>
                    </a:cubicBezTo>
                    <a:cubicBezTo>
                      <a:pt x="285750" y="104882"/>
                      <a:pt x="265906" y="106469"/>
                      <a:pt x="233362" y="105675"/>
                    </a:cubicBezTo>
                    <a:cubicBezTo>
                      <a:pt x="200818" y="104881"/>
                      <a:pt x="165099" y="92181"/>
                      <a:pt x="138112" y="96150"/>
                    </a:cubicBezTo>
                    <a:cubicBezTo>
                      <a:pt x="111124" y="100119"/>
                      <a:pt x="92074" y="105676"/>
                      <a:pt x="71437" y="129488"/>
                    </a:cubicBezTo>
                    <a:cubicBezTo>
                      <a:pt x="50800" y="153300"/>
                      <a:pt x="26193" y="217594"/>
                      <a:pt x="14287" y="239025"/>
                    </a:cubicBezTo>
                    <a:cubicBezTo>
                      <a:pt x="2381" y="260456"/>
                      <a:pt x="1190" y="259265"/>
                      <a:pt x="0" y="258075"/>
                    </a:cubicBezTo>
                  </a:path>
                </a:pathLst>
              </a:custGeom>
              <a:noFill/>
              <a:ln w="2857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1" name="Полилиния 270"/>
              <p:cNvSpPr/>
              <p:nvPr/>
            </p:nvSpPr>
            <p:spPr>
              <a:xfrm>
                <a:off x="16684576" y="-1088892"/>
                <a:ext cx="175629" cy="600075"/>
              </a:xfrm>
              <a:custGeom>
                <a:avLst/>
                <a:gdLst>
                  <a:gd name="connsiteX0" fmla="*/ 53360 w 175629"/>
                  <a:gd name="connsiteY0" fmla="*/ 0 h 600075"/>
                  <a:gd name="connsiteX1" fmla="*/ 972 w 175629"/>
                  <a:gd name="connsiteY1" fmla="*/ 57150 h 600075"/>
                  <a:gd name="connsiteX2" fmla="*/ 20022 w 175629"/>
                  <a:gd name="connsiteY2" fmla="*/ 104775 h 600075"/>
                  <a:gd name="connsiteX3" fmla="*/ 29547 w 175629"/>
                  <a:gd name="connsiteY3" fmla="*/ 147638 h 600075"/>
                  <a:gd name="connsiteX4" fmla="*/ 24785 w 175629"/>
                  <a:gd name="connsiteY4" fmla="*/ 176213 h 600075"/>
                  <a:gd name="connsiteX5" fmla="*/ 62885 w 175629"/>
                  <a:gd name="connsiteY5" fmla="*/ 261938 h 600075"/>
                  <a:gd name="connsiteX6" fmla="*/ 139085 w 175629"/>
                  <a:gd name="connsiteY6" fmla="*/ 352425 h 600075"/>
                  <a:gd name="connsiteX7" fmla="*/ 172422 w 175629"/>
                  <a:gd name="connsiteY7" fmla="*/ 481013 h 600075"/>
                  <a:gd name="connsiteX8" fmla="*/ 172422 w 175629"/>
                  <a:gd name="connsiteY8" fmla="*/ 600075 h 6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629" h="600075">
                    <a:moveTo>
                      <a:pt x="53360" y="0"/>
                    </a:moveTo>
                    <a:cubicBezTo>
                      <a:pt x="29944" y="19844"/>
                      <a:pt x="6528" y="39688"/>
                      <a:pt x="972" y="57150"/>
                    </a:cubicBezTo>
                    <a:cubicBezTo>
                      <a:pt x="-4584" y="74612"/>
                      <a:pt x="15259" y="89694"/>
                      <a:pt x="20022" y="104775"/>
                    </a:cubicBezTo>
                    <a:cubicBezTo>
                      <a:pt x="24784" y="119856"/>
                      <a:pt x="28753" y="135732"/>
                      <a:pt x="29547" y="147638"/>
                    </a:cubicBezTo>
                    <a:cubicBezTo>
                      <a:pt x="30341" y="159544"/>
                      <a:pt x="19229" y="157163"/>
                      <a:pt x="24785" y="176213"/>
                    </a:cubicBezTo>
                    <a:cubicBezTo>
                      <a:pt x="30341" y="195263"/>
                      <a:pt x="43835" y="232569"/>
                      <a:pt x="62885" y="261938"/>
                    </a:cubicBezTo>
                    <a:cubicBezTo>
                      <a:pt x="81935" y="291307"/>
                      <a:pt x="120829" y="315913"/>
                      <a:pt x="139085" y="352425"/>
                    </a:cubicBezTo>
                    <a:cubicBezTo>
                      <a:pt x="157341" y="388937"/>
                      <a:pt x="166866" y="439738"/>
                      <a:pt x="172422" y="481013"/>
                    </a:cubicBezTo>
                    <a:cubicBezTo>
                      <a:pt x="177978" y="522288"/>
                      <a:pt x="175200" y="561181"/>
                      <a:pt x="172422" y="600075"/>
                    </a:cubicBezTo>
                  </a:path>
                </a:pathLst>
              </a:custGeom>
              <a:noFill/>
              <a:ln w="2857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5" name="Полилиния 274"/>
              <p:cNvSpPr/>
              <p:nvPr/>
            </p:nvSpPr>
            <p:spPr>
              <a:xfrm>
                <a:off x="16500933" y="-505853"/>
                <a:ext cx="1275228" cy="1169561"/>
              </a:xfrm>
              <a:custGeom>
                <a:avLst/>
                <a:gdLst>
                  <a:gd name="connsiteX0" fmla="*/ 1275228 w 1275228"/>
                  <a:gd name="connsiteY0" fmla="*/ 121811 h 1169561"/>
                  <a:gd name="connsiteX1" fmla="*/ 1179978 w 1275228"/>
                  <a:gd name="connsiteY1" fmla="*/ 169436 h 1169561"/>
                  <a:gd name="connsiteX2" fmla="*/ 1027578 w 1275228"/>
                  <a:gd name="connsiteY2" fmla="*/ 188486 h 1169561"/>
                  <a:gd name="connsiteX3" fmla="*/ 908515 w 1275228"/>
                  <a:gd name="connsiteY3" fmla="*/ 150386 h 1169561"/>
                  <a:gd name="connsiteX4" fmla="*/ 746590 w 1275228"/>
                  <a:gd name="connsiteY4" fmla="*/ 83711 h 1169561"/>
                  <a:gd name="connsiteX5" fmla="*/ 575140 w 1275228"/>
                  <a:gd name="connsiteY5" fmla="*/ 40849 h 1169561"/>
                  <a:gd name="connsiteX6" fmla="*/ 451315 w 1275228"/>
                  <a:gd name="connsiteY6" fmla="*/ 17036 h 1169561"/>
                  <a:gd name="connsiteX7" fmla="*/ 356065 w 1275228"/>
                  <a:gd name="connsiteY7" fmla="*/ 2749 h 1169561"/>
                  <a:gd name="connsiteX8" fmla="*/ 232240 w 1275228"/>
                  <a:gd name="connsiteY8" fmla="*/ 2749 h 1169561"/>
                  <a:gd name="connsiteX9" fmla="*/ 203665 w 1275228"/>
                  <a:gd name="connsiteY9" fmla="*/ 31324 h 1169561"/>
                  <a:gd name="connsiteX10" fmla="*/ 227478 w 1275228"/>
                  <a:gd name="connsiteY10" fmla="*/ 102761 h 1169561"/>
                  <a:gd name="connsiteX11" fmla="*/ 256053 w 1275228"/>
                  <a:gd name="connsiteY11" fmla="*/ 274211 h 1169561"/>
                  <a:gd name="connsiteX12" fmla="*/ 232240 w 1275228"/>
                  <a:gd name="connsiteY12" fmla="*/ 350411 h 1169561"/>
                  <a:gd name="connsiteX13" fmla="*/ 203665 w 1275228"/>
                  <a:gd name="connsiteY13" fmla="*/ 445661 h 1169561"/>
                  <a:gd name="connsiteX14" fmla="*/ 213190 w 1275228"/>
                  <a:gd name="connsiteY14" fmla="*/ 526624 h 1169561"/>
                  <a:gd name="connsiteX15" fmla="*/ 156040 w 1275228"/>
                  <a:gd name="connsiteY15" fmla="*/ 602824 h 1169561"/>
                  <a:gd name="connsiteX16" fmla="*/ 89365 w 1275228"/>
                  <a:gd name="connsiteY16" fmla="*/ 640924 h 1169561"/>
                  <a:gd name="connsiteX17" fmla="*/ 3640 w 1275228"/>
                  <a:gd name="connsiteY17" fmla="*/ 817136 h 1169561"/>
                  <a:gd name="connsiteX18" fmla="*/ 17928 w 1275228"/>
                  <a:gd name="connsiteY18" fmla="*/ 988586 h 1169561"/>
                  <a:gd name="connsiteX19" fmla="*/ 36978 w 1275228"/>
                  <a:gd name="connsiteY19" fmla="*/ 1050499 h 1169561"/>
                  <a:gd name="connsiteX20" fmla="*/ 51265 w 1275228"/>
                  <a:gd name="connsiteY20" fmla="*/ 1083836 h 1169561"/>
                  <a:gd name="connsiteX21" fmla="*/ 41740 w 1275228"/>
                  <a:gd name="connsiteY21" fmla="*/ 1107649 h 1169561"/>
                  <a:gd name="connsiteX22" fmla="*/ 27453 w 1275228"/>
                  <a:gd name="connsiteY22" fmla="*/ 1131461 h 1169561"/>
                  <a:gd name="connsiteX23" fmla="*/ 103653 w 1275228"/>
                  <a:gd name="connsiteY23" fmla="*/ 1169561 h 1169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275228" h="1169561">
                    <a:moveTo>
                      <a:pt x="1275228" y="121811"/>
                    </a:moveTo>
                    <a:cubicBezTo>
                      <a:pt x="1248240" y="140067"/>
                      <a:pt x="1221253" y="158324"/>
                      <a:pt x="1179978" y="169436"/>
                    </a:cubicBezTo>
                    <a:cubicBezTo>
                      <a:pt x="1138703" y="180548"/>
                      <a:pt x="1072822" y="191661"/>
                      <a:pt x="1027578" y="188486"/>
                    </a:cubicBezTo>
                    <a:cubicBezTo>
                      <a:pt x="982334" y="185311"/>
                      <a:pt x="955346" y="167849"/>
                      <a:pt x="908515" y="150386"/>
                    </a:cubicBezTo>
                    <a:cubicBezTo>
                      <a:pt x="861684" y="132924"/>
                      <a:pt x="802152" y="101967"/>
                      <a:pt x="746590" y="83711"/>
                    </a:cubicBezTo>
                    <a:cubicBezTo>
                      <a:pt x="691028" y="65455"/>
                      <a:pt x="624352" y="51961"/>
                      <a:pt x="575140" y="40849"/>
                    </a:cubicBezTo>
                    <a:cubicBezTo>
                      <a:pt x="525928" y="29737"/>
                      <a:pt x="487827" y="23386"/>
                      <a:pt x="451315" y="17036"/>
                    </a:cubicBezTo>
                    <a:cubicBezTo>
                      <a:pt x="414803" y="10686"/>
                      <a:pt x="392577" y="5130"/>
                      <a:pt x="356065" y="2749"/>
                    </a:cubicBezTo>
                    <a:cubicBezTo>
                      <a:pt x="319552" y="368"/>
                      <a:pt x="257640" y="-2013"/>
                      <a:pt x="232240" y="2749"/>
                    </a:cubicBezTo>
                    <a:cubicBezTo>
                      <a:pt x="206840" y="7511"/>
                      <a:pt x="204459" y="14655"/>
                      <a:pt x="203665" y="31324"/>
                    </a:cubicBezTo>
                    <a:cubicBezTo>
                      <a:pt x="202871" y="47993"/>
                      <a:pt x="218747" y="62280"/>
                      <a:pt x="227478" y="102761"/>
                    </a:cubicBezTo>
                    <a:cubicBezTo>
                      <a:pt x="236209" y="143242"/>
                      <a:pt x="255259" y="232936"/>
                      <a:pt x="256053" y="274211"/>
                    </a:cubicBezTo>
                    <a:cubicBezTo>
                      <a:pt x="256847" y="315486"/>
                      <a:pt x="240971" y="321836"/>
                      <a:pt x="232240" y="350411"/>
                    </a:cubicBezTo>
                    <a:cubicBezTo>
                      <a:pt x="223509" y="378986"/>
                      <a:pt x="206840" y="416292"/>
                      <a:pt x="203665" y="445661"/>
                    </a:cubicBezTo>
                    <a:cubicBezTo>
                      <a:pt x="200490" y="475030"/>
                      <a:pt x="221127" y="500430"/>
                      <a:pt x="213190" y="526624"/>
                    </a:cubicBezTo>
                    <a:cubicBezTo>
                      <a:pt x="205253" y="552818"/>
                      <a:pt x="176677" y="583774"/>
                      <a:pt x="156040" y="602824"/>
                    </a:cubicBezTo>
                    <a:cubicBezTo>
                      <a:pt x="135403" y="621874"/>
                      <a:pt x="114765" y="605205"/>
                      <a:pt x="89365" y="640924"/>
                    </a:cubicBezTo>
                    <a:cubicBezTo>
                      <a:pt x="63965" y="676643"/>
                      <a:pt x="15546" y="759192"/>
                      <a:pt x="3640" y="817136"/>
                    </a:cubicBezTo>
                    <a:cubicBezTo>
                      <a:pt x="-8266" y="875080"/>
                      <a:pt x="12372" y="949692"/>
                      <a:pt x="17928" y="988586"/>
                    </a:cubicBezTo>
                    <a:cubicBezTo>
                      <a:pt x="23484" y="1027480"/>
                      <a:pt x="31422" y="1034624"/>
                      <a:pt x="36978" y="1050499"/>
                    </a:cubicBezTo>
                    <a:cubicBezTo>
                      <a:pt x="42534" y="1066374"/>
                      <a:pt x="50471" y="1074311"/>
                      <a:pt x="51265" y="1083836"/>
                    </a:cubicBezTo>
                    <a:cubicBezTo>
                      <a:pt x="52059" y="1093361"/>
                      <a:pt x="45709" y="1099712"/>
                      <a:pt x="41740" y="1107649"/>
                    </a:cubicBezTo>
                    <a:cubicBezTo>
                      <a:pt x="37771" y="1115586"/>
                      <a:pt x="17134" y="1121142"/>
                      <a:pt x="27453" y="1131461"/>
                    </a:cubicBezTo>
                    <a:cubicBezTo>
                      <a:pt x="37772" y="1141780"/>
                      <a:pt x="70712" y="1155670"/>
                      <a:pt x="103653" y="1169561"/>
                    </a:cubicBezTo>
                  </a:path>
                </a:pathLst>
              </a:custGeom>
              <a:noFill/>
              <a:ln w="2857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6" name="Полилиния 275"/>
              <p:cNvSpPr/>
              <p:nvPr/>
            </p:nvSpPr>
            <p:spPr>
              <a:xfrm>
                <a:off x="16517273" y="335954"/>
                <a:ext cx="720725" cy="128328"/>
              </a:xfrm>
              <a:custGeom>
                <a:avLst/>
                <a:gdLst>
                  <a:gd name="connsiteX0" fmla="*/ 720725 w 720725"/>
                  <a:gd name="connsiteY0" fmla="*/ 19779 h 128328"/>
                  <a:gd name="connsiteX1" fmla="*/ 577850 w 720725"/>
                  <a:gd name="connsiteY1" fmla="*/ 32479 h 128328"/>
                  <a:gd name="connsiteX2" fmla="*/ 488950 w 720725"/>
                  <a:gd name="connsiteY2" fmla="*/ 29304 h 128328"/>
                  <a:gd name="connsiteX3" fmla="*/ 454025 w 720725"/>
                  <a:gd name="connsiteY3" fmla="*/ 10254 h 128328"/>
                  <a:gd name="connsiteX4" fmla="*/ 409575 w 720725"/>
                  <a:gd name="connsiteY4" fmla="*/ 729 h 128328"/>
                  <a:gd name="connsiteX5" fmla="*/ 333375 w 720725"/>
                  <a:gd name="connsiteY5" fmla="*/ 29304 h 128328"/>
                  <a:gd name="connsiteX6" fmla="*/ 215900 w 720725"/>
                  <a:gd name="connsiteY6" fmla="*/ 61054 h 128328"/>
                  <a:gd name="connsiteX7" fmla="*/ 123825 w 720725"/>
                  <a:gd name="connsiteY7" fmla="*/ 83279 h 128328"/>
                  <a:gd name="connsiteX8" fmla="*/ 69850 w 720725"/>
                  <a:gd name="connsiteY8" fmla="*/ 99154 h 128328"/>
                  <a:gd name="connsiteX9" fmla="*/ 22225 w 720725"/>
                  <a:gd name="connsiteY9" fmla="*/ 124554 h 128328"/>
                  <a:gd name="connsiteX10" fmla="*/ 0 w 720725"/>
                  <a:gd name="connsiteY10" fmla="*/ 127729 h 128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20725" h="128328">
                    <a:moveTo>
                      <a:pt x="720725" y="19779"/>
                    </a:moveTo>
                    <a:cubicBezTo>
                      <a:pt x="668602" y="25335"/>
                      <a:pt x="616479" y="30892"/>
                      <a:pt x="577850" y="32479"/>
                    </a:cubicBezTo>
                    <a:cubicBezTo>
                      <a:pt x="539221" y="34066"/>
                      <a:pt x="509588" y="33008"/>
                      <a:pt x="488950" y="29304"/>
                    </a:cubicBezTo>
                    <a:cubicBezTo>
                      <a:pt x="468312" y="25600"/>
                      <a:pt x="467254" y="15016"/>
                      <a:pt x="454025" y="10254"/>
                    </a:cubicBezTo>
                    <a:cubicBezTo>
                      <a:pt x="440796" y="5492"/>
                      <a:pt x="429683" y="-2446"/>
                      <a:pt x="409575" y="729"/>
                    </a:cubicBezTo>
                    <a:cubicBezTo>
                      <a:pt x="389467" y="3904"/>
                      <a:pt x="365654" y="19250"/>
                      <a:pt x="333375" y="29304"/>
                    </a:cubicBezTo>
                    <a:cubicBezTo>
                      <a:pt x="301096" y="39358"/>
                      <a:pt x="250825" y="52058"/>
                      <a:pt x="215900" y="61054"/>
                    </a:cubicBezTo>
                    <a:cubicBezTo>
                      <a:pt x="180975" y="70050"/>
                      <a:pt x="148167" y="76929"/>
                      <a:pt x="123825" y="83279"/>
                    </a:cubicBezTo>
                    <a:cubicBezTo>
                      <a:pt x="99483" y="89629"/>
                      <a:pt x="86783" y="92275"/>
                      <a:pt x="69850" y="99154"/>
                    </a:cubicBezTo>
                    <a:cubicBezTo>
                      <a:pt x="52917" y="106033"/>
                      <a:pt x="33867" y="119792"/>
                      <a:pt x="22225" y="124554"/>
                    </a:cubicBezTo>
                    <a:cubicBezTo>
                      <a:pt x="10583" y="129316"/>
                      <a:pt x="5291" y="128522"/>
                      <a:pt x="0" y="127729"/>
                    </a:cubicBezTo>
                  </a:path>
                </a:pathLst>
              </a:custGeom>
              <a:noFill/>
              <a:ln w="2857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7" name="Полилиния 276"/>
              <p:cNvSpPr/>
              <p:nvPr/>
            </p:nvSpPr>
            <p:spPr>
              <a:xfrm>
                <a:off x="17094645" y="577983"/>
                <a:ext cx="975203" cy="933977"/>
              </a:xfrm>
              <a:custGeom>
                <a:avLst/>
                <a:gdLst>
                  <a:gd name="connsiteX0" fmla="*/ 478 w 975203"/>
                  <a:gd name="connsiteY0" fmla="*/ 0 h 933977"/>
                  <a:gd name="connsiteX1" fmla="*/ 6828 w 975203"/>
                  <a:gd name="connsiteY1" fmla="*/ 127000 h 933977"/>
                  <a:gd name="connsiteX2" fmla="*/ 48103 w 975203"/>
                  <a:gd name="connsiteY2" fmla="*/ 174625 h 933977"/>
                  <a:gd name="connsiteX3" fmla="*/ 200503 w 975203"/>
                  <a:gd name="connsiteY3" fmla="*/ 269875 h 933977"/>
                  <a:gd name="connsiteX4" fmla="*/ 400528 w 975203"/>
                  <a:gd name="connsiteY4" fmla="*/ 454025 h 933977"/>
                  <a:gd name="connsiteX5" fmla="*/ 476728 w 975203"/>
                  <a:gd name="connsiteY5" fmla="*/ 571500 h 933977"/>
                  <a:gd name="connsiteX6" fmla="*/ 559278 w 975203"/>
                  <a:gd name="connsiteY6" fmla="*/ 695325 h 933977"/>
                  <a:gd name="connsiteX7" fmla="*/ 581503 w 975203"/>
                  <a:gd name="connsiteY7" fmla="*/ 739775 h 933977"/>
                  <a:gd name="connsiteX8" fmla="*/ 575153 w 975203"/>
                  <a:gd name="connsiteY8" fmla="*/ 781050 h 933977"/>
                  <a:gd name="connsiteX9" fmla="*/ 571978 w 975203"/>
                  <a:gd name="connsiteY9" fmla="*/ 806450 h 933977"/>
                  <a:gd name="connsiteX10" fmla="*/ 575153 w 975203"/>
                  <a:gd name="connsiteY10" fmla="*/ 828675 h 933977"/>
                  <a:gd name="connsiteX11" fmla="*/ 619603 w 975203"/>
                  <a:gd name="connsiteY11" fmla="*/ 825500 h 933977"/>
                  <a:gd name="connsiteX12" fmla="*/ 670403 w 975203"/>
                  <a:gd name="connsiteY12" fmla="*/ 815975 h 933977"/>
                  <a:gd name="connsiteX13" fmla="*/ 730728 w 975203"/>
                  <a:gd name="connsiteY13" fmla="*/ 831850 h 933977"/>
                  <a:gd name="connsiteX14" fmla="*/ 740253 w 975203"/>
                  <a:gd name="connsiteY14" fmla="*/ 860425 h 933977"/>
                  <a:gd name="connsiteX15" fmla="*/ 743428 w 975203"/>
                  <a:gd name="connsiteY15" fmla="*/ 889000 h 933977"/>
                  <a:gd name="connsiteX16" fmla="*/ 772003 w 975203"/>
                  <a:gd name="connsiteY16" fmla="*/ 914400 h 933977"/>
                  <a:gd name="connsiteX17" fmla="*/ 816453 w 975203"/>
                  <a:gd name="connsiteY17" fmla="*/ 930275 h 933977"/>
                  <a:gd name="connsiteX18" fmla="*/ 835503 w 975203"/>
                  <a:gd name="connsiteY18" fmla="*/ 923925 h 933977"/>
                  <a:gd name="connsiteX19" fmla="*/ 854553 w 975203"/>
                  <a:gd name="connsiteY19" fmla="*/ 933450 h 933977"/>
                  <a:gd name="connsiteX20" fmla="*/ 867253 w 975203"/>
                  <a:gd name="connsiteY20" fmla="*/ 904875 h 933977"/>
                  <a:gd name="connsiteX21" fmla="*/ 873603 w 975203"/>
                  <a:gd name="connsiteY21" fmla="*/ 873125 h 933977"/>
                  <a:gd name="connsiteX22" fmla="*/ 886303 w 975203"/>
                  <a:gd name="connsiteY22" fmla="*/ 866775 h 933977"/>
                  <a:gd name="connsiteX23" fmla="*/ 933928 w 975203"/>
                  <a:gd name="connsiteY23" fmla="*/ 866775 h 933977"/>
                  <a:gd name="connsiteX24" fmla="*/ 975203 w 975203"/>
                  <a:gd name="connsiteY24" fmla="*/ 866775 h 933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975203" h="933977">
                    <a:moveTo>
                      <a:pt x="478" y="0"/>
                    </a:moveTo>
                    <a:cubicBezTo>
                      <a:pt x="-316" y="48948"/>
                      <a:pt x="-1109" y="97896"/>
                      <a:pt x="6828" y="127000"/>
                    </a:cubicBezTo>
                    <a:cubicBezTo>
                      <a:pt x="14765" y="156104"/>
                      <a:pt x="15824" y="150813"/>
                      <a:pt x="48103" y="174625"/>
                    </a:cubicBezTo>
                    <a:cubicBezTo>
                      <a:pt x="80382" y="198438"/>
                      <a:pt x="141766" y="223308"/>
                      <a:pt x="200503" y="269875"/>
                    </a:cubicBezTo>
                    <a:cubicBezTo>
                      <a:pt x="259240" y="316442"/>
                      <a:pt x="354491" y="403754"/>
                      <a:pt x="400528" y="454025"/>
                    </a:cubicBezTo>
                    <a:cubicBezTo>
                      <a:pt x="446565" y="504296"/>
                      <a:pt x="450270" y="531283"/>
                      <a:pt x="476728" y="571500"/>
                    </a:cubicBezTo>
                    <a:cubicBezTo>
                      <a:pt x="503186" y="611717"/>
                      <a:pt x="541816" y="667279"/>
                      <a:pt x="559278" y="695325"/>
                    </a:cubicBezTo>
                    <a:cubicBezTo>
                      <a:pt x="576741" y="723371"/>
                      <a:pt x="578857" y="725488"/>
                      <a:pt x="581503" y="739775"/>
                    </a:cubicBezTo>
                    <a:cubicBezTo>
                      <a:pt x="584149" y="754062"/>
                      <a:pt x="576740" y="769938"/>
                      <a:pt x="575153" y="781050"/>
                    </a:cubicBezTo>
                    <a:cubicBezTo>
                      <a:pt x="573566" y="792162"/>
                      <a:pt x="571978" y="798513"/>
                      <a:pt x="571978" y="806450"/>
                    </a:cubicBezTo>
                    <a:cubicBezTo>
                      <a:pt x="571978" y="814387"/>
                      <a:pt x="567215" y="825500"/>
                      <a:pt x="575153" y="828675"/>
                    </a:cubicBezTo>
                    <a:cubicBezTo>
                      <a:pt x="583091" y="831850"/>
                      <a:pt x="603728" y="827617"/>
                      <a:pt x="619603" y="825500"/>
                    </a:cubicBezTo>
                    <a:cubicBezTo>
                      <a:pt x="635478" y="823383"/>
                      <a:pt x="651882" y="814917"/>
                      <a:pt x="670403" y="815975"/>
                    </a:cubicBezTo>
                    <a:cubicBezTo>
                      <a:pt x="688924" y="817033"/>
                      <a:pt x="719086" y="824442"/>
                      <a:pt x="730728" y="831850"/>
                    </a:cubicBezTo>
                    <a:cubicBezTo>
                      <a:pt x="742370" y="839258"/>
                      <a:pt x="738136" y="850900"/>
                      <a:pt x="740253" y="860425"/>
                    </a:cubicBezTo>
                    <a:cubicBezTo>
                      <a:pt x="742370" y="869950"/>
                      <a:pt x="738136" y="880004"/>
                      <a:pt x="743428" y="889000"/>
                    </a:cubicBezTo>
                    <a:cubicBezTo>
                      <a:pt x="748720" y="897996"/>
                      <a:pt x="759832" y="907521"/>
                      <a:pt x="772003" y="914400"/>
                    </a:cubicBezTo>
                    <a:cubicBezTo>
                      <a:pt x="784174" y="921279"/>
                      <a:pt x="805870" y="928688"/>
                      <a:pt x="816453" y="930275"/>
                    </a:cubicBezTo>
                    <a:cubicBezTo>
                      <a:pt x="827036" y="931863"/>
                      <a:pt x="829153" y="923396"/>
                      <a:pt x="835503" y="923925"/>
                    </a:cubicBezTo>
                    <a:cubicBezTo>
                      <a:pt x="841853" y="924454"/>
                      <a:pt x="849261" y="936625"/>
                      <a:pt x="854553" y="933450"/>
                    </a:cubicBezTo>
                    <a:cubicBezTo>
                      <a:pt x="859845" y="930275"/>
                      <a:pt x="864078" y="914929"/>
                      <a:pt x="867253" y="904875"/>
                    </a:cubicBezTo>
                    <a:cubicBezTo>
                      <a:pt x="870428" y="894821"/>
                      <a:pt x="870428" y="879475"/>
                      <a:pt x="873603" y="873125"/>
                    </a:cubicBezTo>
                    <a:cubicBezTo>
                      <a:pt x="876778" y="866775"/>
                      <a:pt x="876249" y="867833"/>
                      <a:pt x="886303" y="866775"/>
                    </a:cubicBezTo>
                    <a:cubicBezTo>
                      <a:pt x="896357" y="865717"/>
                      <a:pt x="933928" y="866775"/>
                      <a:pt x="933928" y="866775"/>
                    </a:cubicBezTo>
                    <a:lnTo>
                      <a:pt x="975203" y="866775"/>
                    </a:lnTo>
                  </a:path>
                </a:pathLst>
              </a:custGeom>
              <a:noFill/>
              <a:ln w="2857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8" name="Полилиния 277"/>
              <p:cNvSpPr/>
              <p:nvPr/>
            </p:nvSpPr>
            <p:spPr>
              <a:xfrm>
                <a:off x="20447822" y="-666617"/>
                <a:ext cx="148764" cy="520700"/>
              </a:xfrm>
              <a:custGeom>
                <a:avLst/>
                <a:gdLst>
                  <a:gd name="connsiteX0" fmla="*/ 47726 w 148764"/>
                  <a:gd name="connsiteY0" fmla="*/ 0 h 520700"/>
                  <a:gd name="connsiteX1" fmla="*/ 66776 w 148764"/>
                  <a:gd name="connsiteY1" fmla="*/ 66675 h 520700"/>
                  <a:gd name="connsiteX2" fmla="*/ 76301 w 148764"/>
                  <a:gd name="connsiteY2" fmla="*/ 104775 h 520700"/>
                  <a:gd name="connsiteX3" fmla="*/ 63601 w 148764"/>
                  <a:gd name="connsiteY3" fmla="*/ 136525 h 520700"/>
                  <a:gd name="connsiteX4" fmla="*/ 38201 w 148764"/>
                  <a:gd name="connsiteY4" fmla="*/ 168275 h 520700"/>
                  <a:gd name="connsiteX5" fmla="*/ 12801 w 148764"/>
                  <a:gd name="connsiteY5" fmla="*/ 203200 h 520700"/>
                  <a:gd name="connsiteX6" fmla="*/ 101 w 148764"/>
                  <a:gd name="connsiteY6" fmla="*/ 234950 h 520700"/>
                  <a:gd name="connsiteX7" fmla="*/ 19151 w 148764"/>
                  <a:gd name="connsiteY7" fmla="*/ 269875 h 520700"/>
                  <a:gd name="connsiteX8" fmla="*/ 28676 w 148764"/>
                  <a:gd name="connsiteY8" fmla="*/ 295275 h 520700"/>
                  <a:gd name="connsiteX9" fmla="*/ 50901 w 148764"/>
                  <a:gd name="connsiteY9" fmla="*/ 311150 h 520700"/>
                  <a:gd name="connsiteX10" fmla="*/ 98526 w 148764"/>
                  <a:gd name="connsiteY10" fmla="*/ 327025 h 520700"/>
                  <a:gd name="connsiteX11" fmla="*/ 120751 w 148764"/>
                  <a:gd name="connsiteY11" fmla="*/ 339725 h 520700"/>
                  <a:gd name="connsiteX12" fmla="*/ 146151 w 148764"/>
                  <a:gd name="connsiteY12" fmla="*/ 365125 h 520700"/>
                  <a:gd name="connsiteX13" fmla="*/ 146151 w 148764"/>
                  <a:gd name="connsiteY13" fmla="*/ 409575 h 520700"/>
                  <a:gd name="connsiteX14" fmla="*/ 130276 w 148764"/>
                  <a:gd name="connsiteY14" fmla="*/ 434975 h 520700"/>
                  <a:gd name="connsiteX15" fmla="*/ 104876 w 148764"/>
                  <a:gd name="connsiteY15" fmla="*/ 454025 h 520700"/>
                  <a:gd name="connsiteX16" fmla="*/ 104876 w 148764"/>
                  <a:gd name="connsiteY16" fmla="*/ 482600 h 520700"/>
                  <a:gd name="connsiteX17" fmla="*/ 111226 w 148764"/>
                  <a:gd name="connsiteY17" fmla="*/ 520700 h 52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8764" h="520700">
                    <a:moveTo>
                      <a:pt x="47726" y="0"/>
                    </a:moveTo>
                    <a:cubicBezTo>
                      <a:pt x="54869" y="24606"/>
                      <a:pt x="62013" y="49212"/>
                      <a:pt x="66776" y="66675"/>
                    </a:cubicBezTo>
                    <a:cubicBezTo>
                      <a:pt x="71539" y="84138"/>
                      <a:pt x="76830" y="93133"/>
                      <a:pt x="76301" y="104775"/>
                    </a:cubicBezTo>
                    <a:cubicBezTo>
                      <a:pt x="75772" y="116417"/>
                      <a:pt x="69951" y="125942"/>
                      <a:pt x="63601" y="136525"/>
                    </a:cubicBezTo>
                    <a:cubicBezTo>
                      <a:pt x="57251" y="147108"/>
                      <a:pt x="46668" y="157163"/>
                      <a:pt x="38201" y="168275"/>
                    </a:cubicBezTo>
                    <a:cubicBezTo>
                      <a:pt x="29734" y="179387"/>
                      <a:pt x="19151" y="192088"/>
                      <a:pt x="12801" y="203200"/>
                    </a:cubicBezTo>
                    <a:cubicBezTo>
                      <a:pt x="6451" y="214312"/>
                      <a:pt x="-957" y="223838"/>
                      <a:pt x="101" y="234950"/>
                    </a:cubicBezTo>
                    <a:cubicBezTo>
                      <a:pt x="1159" y="246062"/>
                      <a:pt x="14388" y="259821"/>
                      <a:pt x="19151" y="269875"/>
                    </a:cubicBezTo>
                    <a:cubicBezTo>
                      <a:pt x="23913" y="279929"/>
                      <a:pt x="23384" y="288396"/>
                      <a:pt x="28676" y="295275"/>
                    </a:cubicBezTo>
                    <a:cubicBezTo>
                      <a:pt x="33968" y="302154"/>
                      <a:pt x="39259" y="305858"/>
                      <a:pt x="50901" y="311150"/>
                    </a:cubicBezTo>
                    <a:cubicBezTo>
                      <a:pt x="62543" y="316442"/>
                      <a:pt x="86884" y="322263"/>
                      <a:pt x="98526" y="327025"/>
                    </a:cubicBezTo>
                    <a:cubicBezTo>
                      <a:pt x="110168" y="331787"/>
                      <a:pt x="112814" y="333375"/>
                      <a:pt x="120751" y="339725"/>
                    </a:cubicBezTo>
                    <a:cubicBezTo>
                      <a:pt x="128688" y="346075"/>
                      <a:pt x="141918" y="353483"/>
                      <a:pt x="146151" y="365125"/>
                    </a:cubicBezTo>
                    <a:cubicBezTo>
                      <a:pt x="150384" y="376767"/>
                      <a:pt x="148797" y="397933"/>
                      <a:pt x="146151" y="409575"/>
                    </a:cubicBezTo>
                    <a:cubicBezTo>
                      <a:pt x="143505" y="421217"/>
                      <a:pt x="137155" y="427567"/>
                      <a:pt x="130276" y="434975"/>
                    </a:cubicBezTo>
                    <a:cubicBezTo>
                      <a:pt x="123397" y="442383"/>
                      <a:pt x="109109" y="446088"/>
                      <a:pt x="104876" y="454025"/>
                    </a:cubicBezTo>
                    <a:cubicBezTo>
                      <a:pt x="100643" y="461962"/>
                      <a:pt x="103818" y="471488"/>
                      <a:pt x="104876" y="482600"/>
                    </a:cubicBezTo>
                    <a:cubicBezTo>
                      <a:pt x="105934" y="493712"/>
                      <a:pt x="111226" y="520700"/>
                      <a:pt x="111226" y="520700"/>
                    </a:cubicBezTo>
                  </a:path>
                </a:pathLst>
              </a:custGeom>
              <a:noFill/>
              <a:ln w="635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9" name="Полилиния 278"/>
              <p:cNvSpPr/>
              <p:nvPr/>
            </p:nvSpPr>
            <p:spPr>
              <a:xfrm>
                <a:off x="17138236" y="-4460742"/>
                <a:ext cx="1764632" cy="914400"/>
              </a:xfrm>
              <a:custGeom>
                <a:avLst/>
                <a:gdLst>
                  <a:gd name="connsiteX0" fmla="*/ 1764632 w 1764632"/>
                  <a:gd name="connsiteY0" fmla="*/ 914400 h 914400"/>
                  <a:gd name="connsiteX1" fmla="*/ 1572126 w 1764632"/>
                  <a:gd name="connsiteY1" fmla="*/ 866274 h 914400"/>
                  <a:gd name="connsiteX2" fmla="*/ 1502611 w 1764632"/>
                  <a:gd name="connsiteY2" fmla="*/ 823495 h 914400"/>
                  <a:gd name="connsiteX3" fmla="*/ 1401011 w 1764632"/>
                  <a:gd name="connsiteY3" fmla="*/ 748632 h 914400"/>
                  <a:gd name="connsiteX4" fmla="*/ 1299411 w 1764632"/>
                  <a:gd name="connsiteY4" fmla="*/ 711200 h 914400"/>
                  <a:gd name="connsiteX5" fmla="*/ 1138990 w 1764632"/>
                  <a:gd name="connsiteY5" fmla="*/ 657726 h 914400"/>
                  <a:gd name="connsiteX6" fmla="*/ 978569 w 1764632"/>
                  <a:gd name="connsiteY6" fmla="*/ 630989 h 914400"/>
                  <a:gd name="connsiteX7" fmla="*/ 823495 w 1764632"/>
                  <a:gd name="connsiteY7" fmla="*/ 561474 h 914400"/>
                  <a:gd name="connsiteX8" fmla="*/ 700505 w 1764632"/>
                  <a:gd name="connsiteY8" fmla="*/ 481263 h 914400"/>
                  <a:gd name="connsiteX9" fmla="*/ 614948 w 1764632"/>
                  <a:gd name="connsiteY9" fmla="*/ 395705 h 914400"/>
                  <a:gd name="connsiteX10" fmla="*/ 529390 w 1764632"/>
                  <a:gd name="connsiteY10" fmla="*/ 256674 h 914400"/>
                  <a:gd name="connsiteX11" fmla="*/ 411748 w 1764632"/>
                  <a:gd name="connsiteY11" fmla="*/ 165768 h 914400"/>
                  <a:gd name="connsiteX12" fmla="*/ 229937 w 1764632"/>
                  <a:gd name="connsiteY12" fmla="*/ 74863 h 914400"/>
                  <a:gd name="connsiteX13" fmla="*/ 0 w 1764632"/>
                  <a:gd name="connsiteY13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64632" h="914400">
                    <a:moveTo>
                      <a:pt x="1764632" y="914400"/>
                    </a:moveTo>
                    <a:cubicBezTo>
                      <a:pt x="1690214" y="897912"/>
                      <a:pt x="1615796" y="881425"/>
                      <a:pt x="1572126" y="866274"/>
                    </a:cubicBezTo>
                    <a:cubicBezTo>
                      <a:pt x="1528456" y="851123"/>
                      <a:pt x="1531130" y="843102"/>
                      <a:pt x="1502611" y="823495"/>
                    </a:cubicBezTo>
                    <a:cubicBezTo>
                      <a:pt x="1474092" y="803888"/>
                      <a:pt x="1434878" y="767348"/>
                      <a:pt x="1401011" y="748632"/>
                    </a:cubicBezTo>
                    <a:cubicBezTo>
                      <a:pt x="1367144" y="729916"/>
                      <a:pt x="1343081" y="726351"/>
                      <a:pt x="1299411" y="711200"/>
                    </a:cubicBezTo>
                    <a:cubicBezTo>
                      <a:pt x="1255741" y="696049"/>
                      <a:pt x="1192464" y="671094"/>
                      <a:pt x="1138990" y="657726"/>
                    </a:cubicBezTo>
                    <a:cubicBezTo>
                      <a:pt x="1085516" y="644357"/>
                      <a:pt x="1031151" y="647031"/>
                      <a:pt x="978569" y="630989"/>
                    </a:cubicBezTo>
                    <a:cubicBezTo>
                      <a:pt x="925987" y="614947"/>
                      <a:pt x="869839" y="586428"/>
                      <a:pt x="823495" y="561474"/>
                    </a:cubicBezTo>
                    <a:cubicBezTo>
                      <a:pt x="777151" y="536520"/>
                      <a:pt x="735263" y="508891"/>
                      <a:pt x="700505" y="481263"/>
                    </a:cubicBezTo>
                    <a:cubicBezTo>
                      <a:pt x="665747" y="453635"/>
                      <a:pt x="643467" y="433136"/>
                      <a:pt x="614948" y="395705"/>
                    </a:cubicBezTo>
                    <a:cubicBezTo>
                      <a:pt x="586429" y="358274"/>
                      <a:pt x="563257" y="294997"/>
                      <a:pt x="529390" y="256674"/>
                    </a:cubicBezTo>
                    <a:cubicBezTo>
                      <a:pt x="495523" y="218351"/>
                      <a:pt x="461657" y="196070"/>
                      <a:pt x="411748" y="165768"/>
                    </a:cubicBezTo>
                    <a:cubicBezTo>
                      <a:pt x="361839" y="135466"/>
                      <a:pt x="298562" y="102491"/>
                      <a:pt x="229937" y="74863"/>
                    </a:cubicBezTo>
                    <a:cubicBezTo>
                      <a:pt x="161312" y="47235"/>
                      <a:pt x="80656" y="23617"/>
                      <a:pt x="0" y="0"/>
                    </a:cubicBezTo>
                  </a:path>
                </a:pathLst>
              </a:custGeom>
              <a:noFill/>
              <a:ln w="635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6" name="Полилиния 305"/>
              <p:cNvSpPr/>
              <p:nvPr/>
            </p:nvSpPr>
            <p:spPr>
              <a:xfrm>
                <a:off x="18881478" y="-3527166"/>
                <a:ext cx="2812716" cy="2627772"/>
              </a:xfrm>
              <a:custGeom>
                <a:avLst/>
                <a:gdLst>
                  <a:gd name="connsiteX0" fmla="*/ 2780632 w 2780632"/>
                  <a:gd name="connsiteY0" fmla="*/ 2355057 h 2355057"/>
                  <a:gd name="connsiteX1" fmla="*/ 2764590 w 2780632"/>
                  <a:gd name="connsiteY1" fmla="*/ 2269499 h 2355057"/>
                  <a:gd name="connsiteX2" fmla="*/ 2721811 w 2780632"/>
                  <a:gd name="connsiteY2" fmla="*/ 2216025 h 2355057"/>
                  <a:gd name="connsiteX3" fmla="*/ 2561390 w 2780632"/>
                  <a:gd name="connsiteY3" fmla="*/ 2210678 h 2355057"/>
                  <a:gd name="connsiteX4" fmla="*/ 2475832 w 2780632"/>
                  <a:gd name="connsiteY4" fmla="*/ 2210678 h 2355057"/>
                  <a:gd name="connsiteX5" fmla="*/ 2411663 w 2780632"/>
                  <a:gd name="connsiteY5" fmla="*/ 2178593 h 2355057"/>
                  <a:gd name="connsiteX6" fmla="*/ 2304716 w 2780632"/>
                  <a:gd name="connsiteY6" fmla="*/ 2157204 h 2355057"/>
                  <a:gd name="connsiteX7" fmla="*/ 2224506 w 2780632"/>
                  <a:gd name="connsiteY7" fmla="*/ 2125120 h 2355057"/>
                  <a:gd name="connsiteX8" fmla="*/ 2138948 w 2780632"/>
                  <a:gd name="connsiteY8" fmla="*/ 2055604 h 2355057"/>
                  <a:gd name="connsiteX9" fmla="*/ 2064084 w 2780632"/>
                  <a:gd name="connsiteY9" fmla="*/ 2007478 h 2355057"/>
                  <a:gd name="connsiteX10" fmla="*/ 1983874 w 2780632"/>
                  <a:gd name="connsiteY10" fmla="*/ 1959351 h 2355057"/>
                  <a:gd name="connsiteX11" fmla="*/ 1850190 w 2780632"/>
                  <a:gd name="connsiteY11" fmla="*/ 1916572 h 2355057"/>
                  <a:gd name="connsiteX12" fmla="*/ 1780674 w 2780632"/>
                  <a:gd name="connsiteY12" fmla="*/ 1911225 h 2355057"/>
                  <a:gd name="connsiteX13" fmla="*/ 1641642 w 2780632"/>
                  <a:gd name="connsiteY13" fmla="*/ 1884488 h 2355057"/>
                  <a:gd name="connsiteX14" fmla="*/ 1582821 w 2780632"/>
                  <a:gd name="connsiteY14" fmla="*/ 1852404 h 2355057"/>
                  <a:gd name="connsiteX15" fmla="*/ 1545390 w 2780632"/>
                  <a:gd name="connsiteY15" fmla="*/ 1820320 h 2355057"/>
                  <a:gd name="connsiteX16" fmla="*/ 1540042 w 2780632"/>
                  <a:gd name="connsiteY16" fmla="*/ 1766846 h 2355057"/>
                  <a:gd name="connsiteX17" fmla="*/ 1518653 w 2780632"/>
                  <a:gd name="connsiteY17" fmla="*/ 1606425 h 2355057"/>
                  <a:gd name="connsiteX18" fmla="*/ 1470527 w 2780632"/>
                  <a:gd name="connsiteY18" fmla="*/ 1552951 h 2355057"/>
                  <a:gd name="connsiteX19" fmla="*/ 1395663 w 2780632"/>
                  <a:gd name="connsiteY19" fmla="*/ 1515520 h 2355057"/>
                  <a:gd name="connsiteX20" fmla="*/ 1331495 w 2780632"/>
                  <a:gd name="connsiteY20" fmla="*/ 1408572 h 2355057"/>
                  <a:gd name="connsiteX21" fmla="*/ 1272674 w 2780632"/>
                  <a:gd name="connsiteY21" fmla="*/ 1183983 h 2355057"/>
                  <a:gd name="connsiteX22" fmla="*/ 1224548 w 2780632"/>
                  <a:gd name="connsiteY22" fmla="*/ 1087730 h 2355057"/>
                  <a:gd name="connsiteX23" fmla="*/ 1128295 w 2780632"/>
                  <a:gd name="connsiteY23" fmla="*/ 1023562 h 2355057"/>
                  <a:gd name="connsiteX24" fmla="*/ 962527 w 2780632"/>
                  <a:gd name="connsiteY24" fmla="*/ 873836 h 2355057"/>
                  <a:gd name="connsiteX25" fmla="*/ 737937 w 2780632"/>
                  <a:gd name="connsiteY25" fmla="*/ 611814 h 2355057"/>
                  <a:gd name="connsiteX26" fmla="*/ 636337 w 2780632"/>
                  <a:gd name="connsiteY26" fmla="*/ 526257 h 2355057"/>
                  <a:gd name="connsiteX27" fmla="*/ 534737 w 2780632"/>
                  <a:gd name="connsiteY27" fmla="*/ 456741 h 2355057"/>
                  <a:gd name="connsiteX28" fmla="*/ 401053 w 2780632"/>
                  <a:gd name="connsiteY28" fmla="*/ 381878 h 2355057"/>
                  <a:gd name="connsiteX29" fmla="*/ 278063 w 2780632"/>
                  <a:gd name="connsiteY29" fmla="*/ 317709 h 2355057"/>
                  <a:gd name="connsiteX30" fmla="*/ 213895 w 2780632"/>
                  <a:gd name="connsiteY30" fmla="*/ 296320 h 2355057"/>
                  <a:gd name="connsiteX31" fmla="*/ 160421 w 2780632"/>
                  <a:gd name="connsiteY31" fmla="*/ 253541 h 2355057"/>
                  <a:gd name="connsiteX32" fmla="*/ 96253 w 2780632"/>
                  <a:gd name="connsiteY32" fmla="*/ 210762 h 2355057"/>
                  <a:gd name="connsiteX33" fmla="*/ 90906 w 2780632"/>
                  <a:gd name="connsiteY33" fmla="*/ 157288 h 2355057"/>
                  <a:gd name="connsiteX34" fmla="*/ 80211 w 2780632"/>
                  <a:gd name="connsiteY34" fmla="*/ 39646 h 2355057"/>
                  <a:gd name="connsiteX35" fmla="*/ 58821 w 2780632"/>
                  <a:gd name="connsiteY35" fmla="*/ 2214 h 2355057"/>
                  <a:gd name="connsiteX36" fmla="*/ 0 w 2780632"/>
                  <a:gd name="connsiteY36" fmla="*/ 7562 h 2355057"/>
                  <a:gd name="connsiteX0" fmla="*/ 2812716 w 2812716"/>
                  <a:gd name="connsiteY0" fmla="*/ 2627772 h 2627772"/>
                  <a:gd name="connsiteX1" fmla="*/ 2764590 w 2812716"/>
                  <a:gd name="connsiteY1" fmla="*/ 2269499 h 2627772"/>
                  <a:gd name="connsiteX2" fmla="*/ 2721811 w 2812716"/>
                  <a:gd name="connsiteY2" fmla="*/ 2216025 h 2627772"/>
                  <a:gd name="connsiteX3" fmla="*/ 2561390 w 2812716"/>
                  <a:gd name="connsiteY3" fmla="*/ 2210678 h 2627772"/>
                  <a:gd name="connsiteX4" fmla="*/ 2475832 w 2812716"/>
                  <a:gd name="connsiteY4" fmla="*/ 2210678 h 2627772"/>
                  <a:gd name="connsiteX5" fmla="*/ 2411663 w 2812716"/>
                  <a:gd name="connsiteY5" fmla="*/ 2178593 h 2627772"/>
                  <a:gd name="connsiteX6" fmla="*/ 2304716 w 2812716"/>
                  <a:gd name="connsiteY6" fmla="*/ 2157204 h 2627772"/>
                  <a:gd name="connsiteX7" fmla="*/ 2224506 w 2812716"/>
                  <a:gd name="connsiteY7" fmla="*/ 2125120 h 2627772"/>
                  <a:gd name="connsiteX8" fmla="*/ 2138948 w 2812716"/>
                  <a:gd name="connsiteY8" fmla="*/ 2055604 h 2627772"/>
                  <a:gd name="connsiteX9" fmla="*/ 2064084 w 2812716"/>
                  <a:gd name="connsiteY9" fmla="*/ 2007478 h 2627772"/>
                  <a:gd name="connsiteX10" fmla="*/ 1983874 w 2812716"/>
                  <a:gd name="connsiteY10" fmla="*/ 1959351 h 2627772"/>
                  <a:gd name="connsiteX11" fmla="*/ 1850190 w 2812716"/>
                  <a:gd name="connsiteY11" fmla="*/ 1916572 h 2627772"/>
                  <a:gd name="connsiteX12" fmla="*/ 1780674 w 2812716"/>
                  <a:gd name="connsiteY12" fmla="*/ 1911225 h 2627772"/>
                  <a:gd name="connsiteX13" fmla="*/ 1641642 w 2812716"/>
                  <a:gd name="connsiteY13" fmla="*/ 1884488 h 2627772"/>
                  <a:gd name="connsiteX14" fmla="*/ 1582821 w 2812716"/>
                  <a:gd name="connsiteY14" fmla="*/ 1852404 h 2627772"/>
                  <a:gd name="connsiteX15" fmla="*/ 1545390 w 2812716"/>
                  <a:gd name="connsiteY15" fmla="*/ 1820320 h 2627772"/>
                  <a:gd name="connsiteX16" fmla="*/ 1540042 w 2812716"/>
                  <a:gd name="connsiteY16" fmla="*/ 1766846 h 2627772"/>
                  <a:gd name="connsiteX17" fmla="*/ 1518653 w 2812716"/>
                  <a:gd name="connsiteY17" fmla="*/ 1606425 h 2627772"/>
                  <a:gd name="connsiteX18" fmla="*/ 1470527 w 2812716"/>
                  <a:gd name="connsiteY18" fmla="*/ 1552951 h 2627772"/>
                  <a:gd name="connsiteX19" fmla="*/ 1395663 w 2812716"/>
                  <a:gd name="connsiteY19" fmla="*/ 1515520 h 2627772"/>
                  <a:gd name="connsiteX20" fmla="*/ 1331495 w 2812716"/>
                  <a:gd name="connsiteY20" fmla="*/ 1408572 h 2627772"/>
                  <a:gd name="connsiteX21" fmla="*/ 1272674 w 2812716"/>
                  <a:gd name="connsiteY21" fmla="*/ 1183983 h 2627772"/>
                  <a:gd name="connsiteX22" fmla="*/ 1224548 w 2812716"/>
                  <a:gd name="connsiteY22" fmla="*/ 1087730 h 2627772"/>
                  <a:gd name="connsiteX23" fmla="*/ 1128295 w 2812716"/>
                  <a:gd name="connsiteY23" fmla="*/ 1023562 h 2627772"/>
                  <a:gd name="connsiteX24" fmla="*/ 962527 w 2812716"/>
                  <a:gd name="connsiteY24" fmla="*/ 873836 h 2627772"/>
                  <a:gd name="connsiteX25" fmla="*/ 737937 w 2812716"/>
                  <a:gd name="connsiteY25" fmla="*/ 611814 h 2627772"/>
                  <a:gd name="connsiteX26" fmla="*/ 636337 w 2812716"/>
                  <a:gd name="connsiteY26" fmla="*/ 526257 h 2627772"/>
                  <a:gd name="connsiteX27" fmla="*/ 534737 w 2812716"/>
                  <a:gd name="connsiteY27" fmla="*/ 456741 h 2627772"/>
                  <a:gd name="connsiteX28" fmla="*/ 401053 w 2812716"/>
                  <a:gd name="connsiteY28" fmla="*/ 381878 h 2627772"/>
                  <a:gd name="connsiteX29" fmla="*/ 278063 w 2812716"/>
                  <a:gd name="connsiteY29" fmla="*/ 317709 h 2627772"/>
                  <a:gd name="connsiteX30" fmla="*/ 213895 w 2812716"/>
                  <a:gd name="connsiteY30" fmla="*/ 296320 h 2627772"/>
                  <a:gd name="connsiteX31" fmla="*/ 160421 w 2812716"/>
                  <a:gd name="connsiteY31" fmla="*/ 253541 h 2627772"/>
                  <a:gd name="connsiteX32" fmla="*/ 96253 w 2812716"/>
                  <a:gd name="connsiteY32" fmla="*/ 210762 h 2627772"/>
                  <a:gd name="connsiteX33" fmla="*/ 90906 w 2812716"/>
                  <a:gd name="connsiteY33" fmla="*/ 157288 h 2627772"/>
                  <a:gd name="connsiteX34" fmla="*/ 80211 w 2812716"/>
                  <a:gd name="connsiteY34" fmla="*/ 39646 h 2627772"/>
                  <a:gd name="connsiteX35" fmla="*/ 58821 w 2812716"/>
                  <a:gd name="connsiteY35" fmla="*/ 2214 h 2627772"/>
                  <a:gd name="connsiteX36" fmla="*/ 0 w 2812716"/>
                  <a:gd name="connsiteY36" fmla="*/ 7562 h 2627772"/>
                  <a:gd name="connsiteX0" fmla="*/ 2812716 w 2812716"/>
                  <a:gd name="connsiteY0" fmla="*/ 2627772 h 2627772"/>
                  <a:gd name="connsiteX1" fmla="*/ 2769937 w 2812716"/>
                  <a:gd name="connsiteY1" fmla="*/ 2376446 h 2627772"/>
                  <a:gd name="connsiteX2" fmla="*/ 2721811 w 2812716"/>
                  <a:gd name="connsiteY2" fmla="*/ 2216025 h 2627772"/>
                  <a:gd name="connsiteX3" fmla="*/ 2561390 w 2812716"/>
                  <a:gd name="connsiteY3" fmla="*/ 2210678 h 2627772"/>
                  <a:gd name="connsiteX4" fmla="*/ 2475832 w 2812716"/>
                  <a:gd name="connsiteY4" fmla="*/ 2210678 h 2627772"/>
                  <a:gd name="connsiteX5" fmla="*/ 2411663 w 2812716"/>
                  <a:gd name="connsiteY5" fmla="*/ 2178593 h 2627772"/>
                  <a:gd name="connsiteX6" fmla="*/ 2304716 w 2812716"/>
                  <a:gd name="connsiteY6" fmla="*/ 2157204 h 2627772"/>
                  <a:gd name="connsiteX7" fmla="*/ 2224506 w 2812716"/>
                  <a:gd name="connsiteY7" fmla="*/ 2125120 h 2627772"/>
                  <a:gd name="connsiteX8" fmla="*/ 2138948 w 2812716"/>
                  <a:gd name="connsiteY8" fmla="*/ 2055604 h 2627772"/>
                  <a:gd name="connsiteX9" fmla="*/ 2064084 w 2812716"/>
                  <a:gd name="connsiteY9" fmla="*/ 2007478 h 2627772"/>
                  <a:gd name="connsiteX10" fmla="*/ 1983874 w 2812716"/>
                  <a:gd name="connsiteY10" fmla="*/ 1959351 h 2627772"/>
                  <a:gd name="connsiteX11" fmla="*/ 1850190 w 2812716"/>
                  <a:gd name="connsiteY11" fmla="*/ 1916572 h 2627772"/>
                  <a:gd name="connsiteX12" fmla="*/ 1780674 w 2812716"/>
                  <a:gd name="connsiteY12" fmla="*/ 1911225 h 2627772"/>
                  <a:gd name="connsiteX13" fmla="*/ 1641642 w 2812716"/>
                  <a:gd name="connsiteY13" fmla="*/ 1884488 h 2627772"/>
                  <a:gd name="connsiteX14" fmla="*/ 1582821 w 2812716"/>
                  <a:gd name="connsiteY14" fmla="*/ 1852404 h 2627772"/>
                  <a:gd name="connsiteX15" fmla="*/ 1545390 w 2812716"/>
                  <a:gd name="connsiteY15" fmla="*/ 1820320 h 2627772"/>
                  <a:gd name="connsiteX16" fmla="*/ 1540042 w 2812716"/>
                  <a:gd name="connsiteY16" fmla="*/ 1766846 h 2627772"/>
                  <a:gd name="connsiteX17" fmla="*/ 1518653 w 2812716"/>
                  <a:gd name="connsiteY17" fmla="*/ 1606425 h 2627772"/>
                  <a:gd name="connsiteX18" fmla="*/ 1470527 w 2812716"/>
                  <a:gd name="connsiteY18" fmla="*/ 1552951 h 2627772"/>
                  <a:gd name="connsiteX19" fmla="*/ 1395663 w 2812716"/>
                  <a:gd name="connsiteY19" fmla="*/ 1515520 h 2627772"/>
                  <a:gd name="connsiteX20" fmla="*/ 1331495 w 2812716"/>
                  <a:gd name="connsiteY20" fmla="*/ 1408572 h 2627772"/>
                  <a:gd name="connsiteX21" fmla="*/ 1272674 w 2812716"/>
                  <a:gd name="connsiteY21" fmla="*/ 1183983 h 2627772"/>
                  <a:gd name="connsiteX22" fmla="*/ 1224548 w 2812716"/>
                  <a:gd name="connsiteY22" fmla="*/ 1087730 h 2627772"/>
                  <a:gd name="connsiteX23" fmla="*/ 1128295 w 2812716"/>
                  <a:gd name="connsiteY23" fmla="*/ 1023562 h 2627772"/>
                  <a:gd name="connsiteX24" fmla="*/ 962527 w 2812716"/>
                  <a:gd name="connsiteY24" fmla="*/ 873836 h 2627772"/>
                  <a:gd name="connsiteX25" fmla="*/ 737937 w 2812716"/>
                  <a:gd name="connsiteY25" fmla="*/ 611814 h 2627772"/>
                  <a:gd name="connsiteX26" fmla="*/ 636337 w 2812716"/>
                  <a:gd name="connsiteY26" fmla="*/ 526257 h 2627772"/>
                  <a:gd name="connsiteX27" fmla="*/ 534737 w 2812716"/>
                  <a:gd name="connsiteY27" fmla="*/ 456741 h 2627772"/>
                  <a:gd name="connsiteX28" fmla="*/ 401053 w 2812716"/>
                  <a:gd name="connsiteY28" fmla="*/ 381878 h 2627772"/>
                  <a:gd name="connsiteX29" fmla="*/ 278063 w 2812716"/>
                  <a:gd name="connsiteY29" fmla="*/ 317709 h 2627772"/>
                  <a:gd name="connsiteX30" fmla="*/ 213895 w 2812716"/>
                  <a:gd name="connsiteY30" fmla="*/ 296320 h 2627772"/>
                  <a:gd name="connsiteX31" fmla="*/ 160421 w 2812716"/>
                  <a:gd name="connsiteY31" fmla="*/ 253541 h 2627772"/>
                  <a:gd name="connsiteX32" fmla="*/ 96253 w 2812716"/>
                  <a:gd name="connsiteY32" fmla="*/ 210762 h 2627772"/>
                  <a:gd name="connsiteX33" fmla="*/ 90906 w 2812716"/>
                  <a:gd name="connsiteY33" fmla="*/ 157288 h 2627772"/>
                  <a:gd name="connsiteX34" fmla="*/ 80211 w 2812716"/>
                  <a:gd name="connsiteY34" fmla="*/ 39646 h 2627772"/>
                  <a:gd name="connsiteX35" fmla="*/ 58821 w 2812716"/>
                  <a:gd name="connsiteY35" fmla="*/ 2214 h 2627772"/>
                  <a:gd name="connsiteX36" fmla="*/ 0 w 2812716"/>
                  <a:gd name="connsiteY36" fmla="*/ 7562 h 2627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812716" h="2627772">
                    <a:moveTo>
                      <a:pt x="2812716" y="2627772"/>
                    </a:moveTo>
                    <a:cubicBezTo>
                      <a:pt x="2809596" y="2596579"/>
                      <a:pt x="2785088" y="2445070"/>
                      <a:pt x="2769937" y="2376446"/>
                    </a:cubicBezTo>
                    <a:cubicBezTo>
                      <a:pt x="2754786" y="2307822"/>
                      <a:pt x="2756569" y="2243653"/>
                      <a:pt x="2721811" y="2216025"/>
                    </a:cubicBezTo>
                    <a:cubicBezTo>
                      <a:pt x="2687053" y="2188397"/>
                      <a:pt x="2602386" y="2211569"/>
                      <a:pt x="2561390" y="2210678"/>
                    </a:cubicBezTo>
                    <a:cubicBezTo>
                      <a:pt x="2520394" y="2209787"/>
                      <a:pt x="2500786" y="2216025"/>
                      <a:pt x="2475832" y="2210678"/>
                    </a:cubicBezTo>
                    <a:cubicBezTo>
                      <a:pt x="2450878" y="2205331"/>
                      <a:pt x="2440182" y="2187505"/>
                      <a:pt x="2411663" y="2178593"/>
                    </a:cubicBezTo>
                    <a:cubicBezTo>
                      <a:pt x="2383144" y="2169681"/>
                      <a:pt x="2335909" y="2166116"/>
                      <a:pt x="2304716" y="2157204"/>
                    </a:cubicBezTo>
                    <a:cubicBezTo>
                      <a:pt x="2273523" y="2148292"/>
                      <a:pt x="2252134" y="2142053"/>
                      <a:pt x="2224506" y="2125120"/>
                    </a:cubicBezTo>
                    <a:cubicBezTo>
                      <a:pt x="2196878" y="2108187"/>
                      <a:pt x="2165685" y="2075211"/>
                      <a:pt x="2138948" y="2055604"/>
                    </a:cubicBezTo>
                    <a:cubicBezTo>
                      <a:pt x="2112211" y="2035997"/>
                      <a:pt x="2089930" y="2023520"/>
                      <a:pt x="2064084" y="2007478"/>
                    </a:cubicBezTo>
                    <a:cubicBezTo>
                      <a:pt x="2038238" y="1991436"/>
                      <a:pt x="2019523" y="1974502"/>
                      <a:pt x="1983874" y="1959351"/>
                    </a:cubicBezTo>
                    <a:cubicBezTo>
                      <a:pt x="1948225" y="1944200"/>
                      <a:pt x="1884057" y="1924593"/>
                      <a:pt x="1850190" y="1916572"/>
                    </a:cubicBezTo>
                    <a:cubicBezTo>
                      <a:pt x="1816323" y="1908551"/>
                      <a:pt x="1815432" y="1916572"/>
                      <a:pt x="1780674" y="1911225"/>
                    </a:cubicBezTo>
                    <a:cubicBezTo>
                      <a:pt x="1745916" y="1905878"/>
                      <a:pt x="1674617" y="1894291"/>
                      <a:pt x="1641642" y="1884488"/>
                    </a:cubicBezTo>
                    <a:cubicBezTo>
                      <a:pt x="1608667" y="1874685"/>
                      <a:pt x="1598863" y="1863099"/>
                      <a:pt x="1582821" y="1852404"/>
                    </a:cubicBezTo>
                    <a:cubicBezTo>
                      <a:pt x="1566779" y="1841709"/>
                      <a:pt x="1552520" y="1834579"/>
                      <a:pt x="1545390" y="1820320"/>
                    </a:cubicBezTo>
                    <a:cubicBezTo>
                      <a:pt x="1538260" y="1806061"/>
                      <a:pt x="1544498" y="1802495"/>
                      <a:pt x="1540042" y="1766846"/>
                    </a:cubicBezTo>
                    <a:cubicBezTo>
                      <a:pt x="1535586" y="1731197"/>
                      <a:pt x="1530239" y="1642074"/>
                      <a:pt x="1518653" y="1606425"/>
                    </a:cubicBezTo>
                    <a:cubicBezTo>
                      <a:pt x="1507067" y="1570776"/>
                      <a:pt x="1491025" y="1568102"/>
                      <a:pt x="1470527" y="1552951"/>
                    </a:cubicBezTo>
                    <a:cubicBezTo>
                      <a:pt x="1450029" y="1537800"/>
                      <a:pt x="1418835" y="1539583"/>
                      <a:pt x="1395663" y="1515520"/>
                    </a:cubicBezTo>
                    <a:cubicBezTo>
                      <a:pt x="1372491" y="1491457"/>
                      <a:pt x="1351993" y="1463828"/>
                      <a:pt x="1331495" y="1408572"/>
                    </a:cubicBezTo>
                    <a:cubicBezTo>
                      <a:pt x="1310997" y="1353316"/>
                      <a:pt x="1290499" y="1237457"/>
                      <a:pt x="1272674" y="1183983"/>
                    </a:cubicBezTo>
                    <a:cubicBezTo>
                      <a:pt x="1254849" y="1130509"/>
                      <a:pt x="1248611" y="1114467"/>
                      <a:pt x="1224548" y="1087730"/>
                    </a:cubicBezTo>
                    <a:cubicBezTo>
                      <a:pt x="1200485" y="1060993"/>
                      <a:pt x="1171965" y="1059211"/>
                      <a:pt x="1128295" y="1023562"/>
                    </a:cubicBezTo>
                    <a:cubicBezTo>
                      <a:pt x="1084625" y="987913"/>
                      <a:pt x="1027587" y="942461"/>
                      <a:pt x="962527" y="873836"/>
                    </a:cubicBezTo>
                    <a:cubicBezTo>
                      <a:pt x="897467" y="805211"/>
                      <a:pt x="792302" y="669744"/>
                      <a:pt x="737937" y="611814"/>
                    </a:cubicBezTo>
                    <a:cubicBezTo>
                      <a:pt x="683572" y="553884"/>
                      <a:pt x="670204" y="552102"/>
                      <a:pt x="636337" y="526257"/>
                    </a:cubicBezTo>
                    <a:cubicBezTo>
                      <a:pt x="602470" y="500412"/>
                      <a:pt x="573951" y="480804"/>
                      <a:pt x="534737" y="456741"/>
                    </a:cubicBezTo>
                    <a:cubicBezTo>
                      <a:pt x="495523" y="432678"/>
                      <a:pt x="443832" y="405050"/>
                      <a:pt x="401053" y="381878"/>
                    </a:cubicBezTo>
                    <a:cubicBezTo>
                      <a:pt x="358274" y="358706"/>
                      <a:pt x="309256" y="331969"/>
                      <a:pt x="278063" y="317709"/>
                    </a:cubicBezTo>
                    <a:cubicBezTo>
                      <a:pt x="246870" y="303449"/>
                      <a:pt x="233502" y="307015"/>
                      <a:pt x="213895" y="296320"/>
                    </a:cubicBezTo>
                    <a:cubicBezTo>
                      <a:pt x="194288" y="285625"/>
                      <a:pt x="180028" y="267801"/>
                      <a:pt x="160421" y="253541"/>
                    </a:cubicBezTo>
                    <a:cubicBezTo>
                      <a:pt x="140814" y="239281"/>
                      <a:pt x="107839" y="226804"/>
                      <a:pt x="96253" y="210762"/>
                    </a:cubicBezTo>
                    <a:cubicBezTo>
                      <a:pt x="84667" y="194720"/>
                      <a:pt x="93580" y="185807"/>
                      <a:pt x="90906" y="157288"/>
                    </a:cubicBezTo>
                    <a:cubicBezTo>
                      <a:pt x="88232" y="128769"/>
                      <a:pt x="85558" y="65492"/>
                      <a:pt x="80211" y="39646"/>
                    </a:cubicBezTo>
                    <a:cubicBezTo>
                      <a:pt x="74864" y="13800"/>
                      <a:pt x="72189" y="7561"/>
                      <a:pt x="58821" y="2214"/>
                    </a:cubicBezTo>
                    <a:cubicBezTo>
                      <a:pt x="45453" y="-3133"/>
                      <a:pt x="22726" y="2214"/>
                      <a:pt x="0" y="7562"/>
                    </a:cubicBezTo>
                  </a:path>
                </a:pathLst>
              </a:custGeom>
              <a:noFill/>
              <a:ln w="635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7" name="Полилиния 306"/>
              <p:cNvSpPr/>
              <p:nvPr/>
            </p:nvSpPr>
            <p:spPr>
              <a:xfrm>
                <a:off x="17822239" y="-5011521"/>
                <a:ext cx="1601038" cy="4432968"/>
              </a:xfrm>
              <a:custGeom>
                <a:avLst/>
                <a:gdLst>
                  <a:gd name="connsiteX0" fmla="*/ 1561892 w 1601038"/>
                  <a:gd name="connsiteY0" fmla="*/ 0 h 4432968"/>
                  <a:gd name="connsiteX1" fmla="*/ 1465639 w 1601038"/>
                  <a:gd name="connsiteY1" fmla="*/ 176463 h 4432968"/>
                  <a:gd name="connsiteX2" fmla="*/ 1454945 w 1601038"/>
                  <a:gd name="connsiteY2" fmla="*/ 288758 h 4432968"/>
                  <a:gd name="connsiteX3" fmla="*/ 1561892 w 1601038"/>
                  <a:gd name="connsiteY3" fmla="*/ 502653 h 4432968"/>
                  <a:gd name="connsiteX4" fmla="*/ 1599323 w 1601038"/>
                  <a:gd name="connsiteY4" fmla="*/ 636337 h 4432968"/>
                  <a:gd name="connsiteX5" fmla="*/ 1513766 w 1601038"/>
                  <a:gd name="connsiteY5" fmla="*/ 727242 h 4432968"/>
                  <a:gd name="connsiteX6" fmla="*/ 1283829 w 1601038"/>
                  <a:gd name="connsiteY6" fmla="*/ 941137 h 4432968"/>
                  <a:gd name="connsiteX7" fmla="*/ 1144797 w 1601038"/>
                  <a:gd name="connsiteY7" fmla="*/ 1138990 h 4432968"/>
                  <a:gd name="connsiteX8" fmla="*/ 1102018 w 1601038"/>
                  <a:gd name="connsiteY8" fmla="*/ 1240590 h 4432968"/>
                  <a:gd name="connsiteX9" fmla="*/ 1102018 w 1601038"/>
                  <a:gd name="connsiteY9" fmla="*/ 1401011 h 4432968"/>
                  <a:gd name="connsiteX10" fmla="*/ 1069934 w 1601038"/>
                  <a:gd name="connsiteY10" fmla="*/ 1481221 h 4432968"/>
                  <a:gd name="connsiteX11" fmla="*/ 984376 w 1601038"/>
                  <a:gd name="connsiteY11" fmla="*/ 1625600 h 4432968"/>
                  <a:gd name="connsiteX12" fmla="*/ 952292 w 1601038"/>
                  <a:gd name="connsiteY12" fmla="*/ 1812758 h 4432968"/>
                  <a:gd name="connsiteX13" fmla="*/ 914860 w 1601038"/>
                  <a:gd name="connsiteY13" fmla="*/ 2026653 h 4432968"/>
                  <a:gd name="connsiteX14" fmla="*/ 759787 w 1601038"/>
                  <a:gd name="connsiteY14" fmla="*/ 2342147 h 4432968"/>
                  <a:gd name="connsiteX15" fmla="*/ 594018 w 1601038"/>
                  <a:gd name="connsiteY15" fmla="*/ 2748547 h 4432968"/>
                  <a:gd name="connsiteX16" fmla="*/ 348039 w 1601038"/>
                  <a:gd name="connsiteY16" fmla="*/ 3154947 h 4432968"/>
                  <a:gd name="connsiteX17" fmla="*/ 75323 w 1601038"/>
                  <a:gd name="connsiteY17" fmla="*/ 3668295 h 4432968"/>
                  <a:gd name="connsiteX18" fmla="*/ 11155 w 1601038"/>
                  <a:gd name="connsiteY18" fmla="*/ 3898232 h 4432968"/>
                  <a:gd name="connsiteX19" fmla="*/ 460 w 1601038"/>
                  <a:gd name="connsiteY19" fmla="*/ 4267200 h 4432968"/>
                  <a:gd name="connsiteX20" fmla="*/ 16502 w 1601038"/>
                  <a:gd name="connsiteY20" fmla="*/ 4342063 h 4432968"/>
                  <a:gd name="connsiteX21" fmla="*/ 91366 w 1601038"/>
                  <a:gd name="connsiteY21" fmla="*/ 4432968 h 4432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01038" h="4432968">
                    <a:moveTo>
                      <a:pt x="1561892" y="0"/>
                    </a:moveTo>
                    <a:cubicBezTo>
                      <a:pt x="1522677" y="64168"/>
                      <a:pt x="1483463" y="128337"/>
                      <a:pt x="1465639" y="176463"/>
                    </a:cubicBezTo>
                    <a:cubicBezTo>
                      <a:pt x="1447814" y="224589"/>
                      <a:pt x="1438903" y="234393"/>
                      <a:pt x="1454945" y="288758"/>
                    </a:cubicBezTo>
                    <a:cubicBezTo>
                      <a:pt x="1470987" y="343123"/>
                      <a:pt x="1537829" y="444723"/>
                      <a:pt x="1561892" y="502653"/>
                    </a:cubicBezTo>
                    <a:cubicBezTo>
                      <a:pt x="1585955" y="560583"/>
                      <a:pt x="1607344" y="598906"/>
                      <a:pt x="1599323" y="636337"/>
                    </a:cubicBezTo>
                    <a:cubicBezTo>
                      <a:pt x="1591302" y="673769"/>
                      <a:pt x="1566348" y="676442"/>
                      <a:pt x="1513766" y="727242"/>
                    </a:cubicBezTo>
                    <a:cubicBezTo>
                      <a:pt x="1461184" y="778042"/>
                      <a:pt x="1345324" y="872512"/>
                      <a:pt x="1283829" y="941137"/>
                    </a:cubicBezTo>
                    <a:cubicBezTo>
                      <a:pt x="1222334" y="1009762"/>
                      <a:pt x="1175099" y="1089081"/>
                      <a:pt x="1144797" y="1138990"/>
                    </a:cubicBezTo>
                    <a:cubicBezTo>
                      <a:pt x="1114495" y="1188899"/>
                      <a:pt x="1109148" y="1196920"/>
                      <a:pt x="1102018" y="1240590"/>
                    </a:cubicBezTo>
                    <a:cubicBezTo>
                      <a:pt x="1094888" y="1284260"/>
                      <a:pt x="1107365" y="1360906"/>
                      <a:pt x="1102018" y="1401011"/>
                    </a:cubicBezTo>
                    <a:cubicBezTo>
                      <a:pt x="1096671" y="1441116"/>
                      <a:pt x="1089541" y="1443790"/>
                      <a:pt x="1069934" y="1481221"/>
                    </a:cubicBezTo>
                    <a:cubicBezTo>
                      <a:pt x="1050327" y="1518652"/>
                      <a:pt x="1003983" y="1570344"/>
                      <a:pt x="984376" y="1625600"/>
                    </a:cubicBezTo>
                    <a:cubicBezTo>
                      <a:pt x="964769" y="1680856"/>
                      <a:pt x="963878" y="1745916"/>
                      <a:pt x="952292" y="1812758"/>
                    </a:cubicBezTo>
                    <a:cubicBezTo>
                      <a:pt x="940706" y="1879600"/>
                      <a:pt x="946944" y="1938422"/>
                      <a:pt x="914860" y="2026653"/>
                    </a:cubicBezTo>
                    <a:cubicBezTo>
                      <a:pt x="882776" y="2114884"/>
                      <a:pt x="813261" y="2221831"/>
                      <a:pt x="759787" y="2342147"/>
                    </a:cubicBezTo>
                    <a:cubicBezTo>
                      <a:pt x="706313" y="2462463"/>
                      <a:pt x="662643" y="2613080"/>
                      <a:pt x="594018" y="2748547"/>
                    </a:cubicBezTo>
                    <a:cubicBezTo>
                      <a:pt x="525393" y="2884014"/>
                      <a:pt x="434488" y="3001656"/>
                      <a:pt x="348039" y="3154947"/>
                    </a:cubicBezTo>
                    <a:cubicBezTo>
                      <a:pt x="261590" y="3308238"/>
                      <a:pt x="131470" y="3544414"/>
                      <a:pt x="75323" y="3668295"/>
                    </a:cubicBezTo>
                    <a:cubicBezTo>
                      <a:pt x="19176" y="3792176"/>
                      <a:pt x="23632" y="3798415"/>
                      <a:pt x="11155" y="3898232"/>
                    </a:cubicBezTo>
                    <a:cubicBezTo>
                      <a:pt x="-1322" y="3998049"/>
                      <a:pt x="-431" y="4193228"/>
                      <a:pt x="460" y="4267200"/>
                    </a:cubicBezTo>
                    <a:cubicBezTo>
                      <a:pt x="1351" y="4341172"/>
                      <a:pt x="1351" y="4314435"/>
                      <a:pt x="16502" y="4342063"/>
                    </a:cubicBezTo>
                    <a:cubicBezTo>
                      <a:pt x="31653" y="4369691"/>
                      <a:pt x="61509" y="4401329"/>
                      <a:pt x="91366" y="4432968"/>
                    </a:cubicBezTo>
                  </a:path>
                </a:pathLst>
              </a:custGeom>
              <a:noFill/>
              <a:ln w="635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8" name="Полилиния 307"/>
              <p:cNvSpPr/>
              <p:nvPr/>
            </p:nvSpPr>
            <p:spPr>
              <a:xfrm>
                <a:off x="13977941" y="-2717500"/>
                <a:ext cx="3711074" cy="1941095"/>
              </a:xfrm>
              <a:custGeom>
                <a:avLst/>
                <a:gdLst>
                  <a:gd name="connsiteX0" fmla="*/ 3711074 w 3711074"/>
                  <a:gd name="connsiteY0" fmla="*/ 1941095 h 1941095"/>
                  <a:gd name="connsiteX1" fmla="*/ 3539958 w 3711074"/>
                  <a:gd name="connsiteY1" fmla="*/ 1839495 h 1941095"/>
                  <a:gd name="connsiteX2" fmla="*/ 3395579 w 3711074"/>
                  <a:gd name="connsiteY2" fmla="*/ 1818105 h 1941095"/>
                  <a:gd name="connsiteX3" fmla="*/ 3240506 w 3711074"/>
                  <a:gd name="connsiteY3" fmla="*/ 1807411 h 1941095"/>
                  <a:gd name="connsiteX4" fmla="*/ 3069390 w 3711074"/>
                  <a:gd name="connsiteY4" fmla="*/ 1721853 h 1941095"/>
                  <a:gd name="connsiteX5" fmla="*/ 2834106 w 3711074"/>
                  <a:gd name="connsiteY5" fmla="*/ 1668379 h 1941095"/>
                  <a:gd name="connsiteX6" fmla="*/ 2732506 w 3711074"/>
                  <a:gd name="connsiteY6" fmla="*/ 1614905 h 1941095"/>
                  <a:gd name="connsiteX7" fmla="*/ 2625558 w 3711074"/>
                  <a:gd name="connsiteY7" fmla="*/ 1572126 h 1941095"/>
                  <a:gd name="connsiteX8" fmla="*/ 2540000 w 3711074"/>
                  <a:gd name="connsiteY8" fmla="*/ 1513305 h 1941095"/>
                  <a:gd name="connsiteX9" fmla="*/ 2417011 w 3711074"/>
                  <a:gd name="connsiteY9" fmla="*/ 1513305 h 1941095"/>
                  <a:gd name="connsiteX10" fmla="*/ 2320758 w 3711074"/>
                  <a:gd name="connsiteY10" fmla="*/ 1518653 h 1941095"/>
                  <a:gd name="connsiteX11" fmla="*/ 2085474 w 3711074"/>
                  <a:gd name="connsiteY11" fmla="*/ 1310105 h 1941095"/>
                  <a:gd name="connsiteX12" fmla="*/ 2015958 w 3711074"/>
                  <a:gd name="connsiteY12" fmla="*/ 1267326 h 1941095"/>
                  <a:gd name="connsiteX13" fmla="*/ 1882274 w 3711074"/>
                  <a:gd name="connsiteY13" fmla="*/ 1213853 h 1941095"/>
                  <a:gd name="connsiteX14" fmla="*/ 1630948 w 3711074"/>
                  <a:gd name="connsiteY14" fmla="*/ 860926 h 1941095"/>
                  <a:gd name="connsiteX15" fmla="*/ 1582821 w 3711074"/>
                  <a:gd name="connsiteY15" fmla="*/ 764674 h 1941095"/>
                  <a:gd name="connsiteX16" fmla="*/ 1507958 w 3711074"/>
                  <a:gd name="connsiteY16" fmla="*/ 604253 h 1941095"/>
                  <a:gd name="connsiteX17" fmla="*/ 1475874 w 3711074"/>
                  <a:gd name="connsiteY17" fmla="*/ 459874 h 1941095"/>
                  <a:gd name="connsiteX18" fmla="*/ 1438443 w 3711074"/>
                  <a:gd name="connsiteY18" fmla="*/ 320842 h 1941095"/>
                  <a:gd name="connsiteX19" fmla="*/ 1342190 w 3711074"/>
                  <a:gd name="connsiteY19" fmla="*/ 208547 h 1941095"/>
                  <a:gd name="connsiteX20" fmla="*/ 1133643 w 3711074"/>
                  <a:gd name="connsiteY20" fmla="*/ 144379 h 1941095"/>
                  <a:gd name="connsiteX21" fmla="*/ 753979 w 3711074"/>
                  <a:gd name="connsiteY21" fmla="*/ 122990 h 1941095"/>
                  <a:gd name="connsiteX22" fmla="*/ 582864 w 3711074"/>
                  <a:gd name="connsiteY22" fmla="*/ 122990 h 1941095"/>
                  <a:gd name="connsiteX23" fmla="*/ 283411 w 3711074"/>
                  <a:gd name="connsiteY23" fmla="*/ 117642 h 1941095"/>
                  <a:gd name="connsiteX24" fmla="*/ 128337 w 3711074"/>
                  <a:gd name="connsiteY24" fmla="*/ 106947 h 1941095"/>
                  <a:gd name="connsiteX25" fmla="*/ 37432 w 3711074"/>
                  <a:gd name="connsiteY25" fmla="*/ 48126 h 1941095"/>
                  <a:gd name="connsiteX26" fmla="*/ 0 w 3711074"/>
                  <a:gd name="connsiteY26" fmla="*/ 0 h 1941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711074" h="1941095">
                    <a:moveTo>
                      <a:pt x="3711074" y="1941095"/>
                    </a:moveTo>
                    <a:cubicBezTo>
                      <a:pt x="3651807" y="1900544"/>
                      <a:pt x="3592541" y="1859993"/>
                      <a:pt x="3539958" y="1839495"/>
                    </a:cubicBezTo>
                    <a:cubicBezTo>
                      <a:pt x="3487375" y="1818997"/>
                      <a:pt x="3445488" y="1823452"/>
                      <a:pt x="3395579" y="1818105"/>
                    </a:cubicBezTo>
                    <a:cubicBezTo>
                      <a:pt x="3345670" y="1812758"/>
                      <a:pt x="3294871" y="1823453"/>
                      <a:pt x="3240506" y="1807411"/>
                    </a:cubicBezTo>
                    <a:cubicBezTo>
                      <a:pt x="3186141" y="1791369"/>
                      <a:pt x="3137123" y="1745025"/>
                      <a:pt x="3069390" y="1721853"/>
                    </a:cubicBezTo>
                    <a:cubicBezTo>
                      <a:pt x="3001657" y="1698681"/>
                      <a:pt x="2890253" y="1686204"/>
                      <a:pt x="2834106" y="1668379"/>
                    </a:cubicBezTo>
                    <a:cubicBezTo>
                      <a:pt x="2777959" y="1650554"/>
                      <a:pt x="2767264" y="1630947"/>
                      <a:pt x="2732506" y="1614905"/>
                    </a:cubicBezTo>
                    <a:cubicBezTo>
                      <a:pt x="2697748" y="1598863"/>
                      <a:pt x="2657642" y="1589059"/>
                      <a:pt x="2625558" y="1572126"/>
                    </a:cubicBezTo>
                    <a:cubicBezTo>
                      <a:pt x="2593474" y="1555193"/>
                      <a:pt x="2574758" y="1523108"/>
                      <a:pt x="2540000" y="1513305"/>
                    </a:cubicBezTo>
                    <a:cubicBezTo>
                      <a:pt x="2505242" y="1503502"/>
                      <a:pt x="2453551" y="1512414"/>
                      <a:pt x="2417011" y="1513305"/>
                    </a:cubicBezTo>
                    <a:cubicBezTo>
                      <a:pt x="2380471" y="1514196"/>
                      <a:pt x="2376014" y="1552520"/>
                      <a:pt x="2320758" y="1518653"/>
                    </a:cubicBezTo>
                    <a:cubicBezTo>
                      <a:pt x="2265502" y="1484786"/>
                      <a:pt x="2136274" y="1351993"/>
                      <a:pt x="2085474" y="1310105"/>
                    </a:cubicBezTo>
                    <a:cubicBezTo>
                      <a:pt x="2034674" y="1268217"/>
                      <a:pt x="2049825" y="1283368"/>
                      <a:pt x="2015958" y="1267326"/>
                    </a:cubicBezTo>
                    <a:cubicBezTo>
                      <a:pt x="1982091" y="1251284"/>
                      <a:pt x="1946442" y="1281586"/>
                      <a:pt x="1882274" y="1213853"/>
                    </a:cubicBezTo>
                    <a:cubicBezTo>
                      <a:pt x="1818106" y="1146120"/>
                      <a:pt x="1680857" y="935789"/>
                      <a:pt x="1630948" y="860926"/>
                    </a:cubicBezTo>
                    <a:cubicBezTo>
                      <a:pt x="1581039" y="786063"/>
                      <a:pt x="1603319" y="807453"/>
                      <a:pt x="1582821" y="764674"/>
                    </a:cubicBezTo>
                    <a:cubicBezTo>
                      <a:pt x="1562323" y="721895"/>
                      <a:pt x="1525782" y="655053"/>
                      <a:pt x="1507958" y="604253"/>
                    </a:cubicBezTo>
                    <a:cubicBezTo>
                      <a:pt x="1490133" y="553453"/>
                      <a:pt x="1487460" y="507109"/>
                      <a:pt x="1475874" y="459874"/>
                    </a:cubicBezTo>
                    <a:cubicBezTo>
                      <a:pt x="1464288" y="412639"/>
                      <a:pt x="1460724" y="362730"/>
                      <a:pt x="1438443" y="320842"/>
                    </a:cubicBezTo>
                    <a:cubicBezTo>
                      <a:pt x="1416162" y="278954"/>
                      <a:pt x="1392990" y="237957"/>
                      <a:pt x="1342190" y="208547"/>
                    </a:cubicBezTo>
                    <a:cubicBezTo>
                      <a:pt x="1291390" y="179137"/>
                      <a:pt x="1231678" y="158638"/>
                      <a:pt x="1133643" y="144379"/>
                    </a:cubicBezTo>
                    <a:cubicBezTo>
                      <a:pt x="1035608" y="130120"/>
                      <a:pt x="845775" y="126555"/>
                      <a:pt x="753979" y="122990"/>
                    </a:cubicBezTo>
                    <a:cubicBezTo>
                      <a:pt x="662183" y="119425"/>
                      <a:pt x="582864" y="122990"/>
                      <a:pt x="582864" y="122990"/>
                    </a:cubicBezTo>
                    <a:lnTo>
                      <a:pt x="283411" y="117642"/>
                    </a:lnTo>
                    <a:cubicBezTo>
                      <a:pt x="207657" y="114968"/>
                      <a:pt x="169333" y="118533"/>
                      <a:pt x="128337" y="106947"/>
                    </a:cubicBezTo>
                    <a:cubicBezTo>
                      <a:pt x="87340" y="95361"/>
                      <a:pt x="58821" y="65950"/>
                      <a:pt x="37432" y="48126"/>
                    </a:cubicBezTo>
                    <a:cubicBezTo>
                      <a:pt x="16043" y="30302"/>
                      <a:pt x="8021" y="15151"/>
                      <a:pt x="0" y="0"/>
                    </a:cubicBezTo>
                  </a:path>
                </a:pathLst>
              </a:custGeom>
              <a:noFill/>
              <a:ln w="635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9" name="Полилиния 308"/>
              <p:cNvSpPr/>
              <p:nvPr/>
            </p:nvSpPr>
            <p:spPr>
              <a:xfrm>
                <a:off x="16742531" y="-573205"/>
                <a:ext cx="2102556" cy="2368884"/>
              </a:xfrm>
              <a:custGeom>
                <a:avLst/>
                <a:gdLst>
                  <a:gd name="connsiteX0" fmla="*/ 1181768 w 2102556"/>
                  <a:gd name="connsiteY0" fmla="*/ 0 h 2368884"/>
                  <a:gd name="connsiteX1" fmla="*/ 1310105 w 2102556"/>
                  <a:gd name="connsiteY1" fmla="*/ 144379 h 2368884"/>
                  <a:gd name="connsiteX2" fmla="*/ 1347537 w 2102556"/>
                  <a:gd name="connsiteY2" fmla="*/ 240631 h 2368884"/>
                  <a:gd name="connsiteX3" fmla="*/ 1433095 w 2102556"/>
                  <a:gd name="connsiteY3" fmla="*/ 320842 h 2368884"/>
                  <a:gd name="connsiteX4" fmla="*/ 1502610 w 2102556"/>
                  <a:gd name="connsiteY4" fmla="*/ 385010 h 2368884"/>
                  <a:gd name="connsiteX5" fmla="*/ 1577474 w 2102556"/>
                  <a:gd name="connsiteY5" fmla="*/ 454526 h 2368884"/>
                  <a:gd name="connsiteX6" fmla="*/ 1689768 w 2102556"/>
                  <a:gd name="connsiteY6" fmla="*/ 491958 h 2368884"/>
                  <a:gd name="connsiteX7" fmla="*/ 1780674 w 2102556"/>
                  <a:gd name="connsiteY7" fmla="*/ 524042 h 2368884"/>
                  <a:gd name="connsiteX8" fmla="*/ 1844842 w 2102556"/>
                  <a:gd name="connsiteY8" fmla="*/ 561474 h 2368884"/>
                  <a:gd name="connsiteX9" fmla="*/ 1919705 w 2102556"/>
                  <a:gd name="connsiteY9" fmla="*/ 657726 h 2368884"/>
                  <a:gd name="connsiteX10" fmla="*/ 1941095 w 2102556"/>
                  <a:gd name="connsiteY10" fmla="*/ 823495 h 2368884"/>
                  <a:gd name="connsiteX11" fmla="*/ 1951789 w 2102556"/>
                  <a:gd name="connsiteY11" fmla="*/ 909052 h 2368884"/>
                  <a:gd name="connsiteX12" fmla="*/ 1983874 w 2102556"/>
                  <a:gd name="connsiteY12" fmla="*/ 983916 h 2368884"/>
                  <a:gd name="connsiteX13" fmla="*/ 2015958 w 2102556"/>
                  <a:gd name="connsiteY13" fmla="*/ 1016000 h 2368884"/>
                  <a:gd name="connsiteX14" fmla="*/ 2032000 w 2102556"/>
                  <a:gd name="connsiteY14" fmla="*/ 1090863 h 2368884"/>
                  <a:gd name="connsiteX15" fmla="*/ 2037347 w 2102556"/>
                  <a:gd name="connsiteY15" fmla="*/ 1138989 h 2368884"/>
                  <a:gd name="connsiteX16" fmla="*/ 2096168 w 2102556"/>
                  <a:gd name="connsiteY16" fmla="*/ 1187116 h 2368884"/>
                  <a:gd name="connsiteX17" fmla="*/ 2096168 w 2102556"/>
                  <a:gd name="connsiteY17" fmla="*/ 1245937 h 2368884"/>
                  <a:gd name="connsiteX18" fmla="*/ 2053389 w 2102556"/>
                  <a:gd name="connsiteY18" fmla="*/ 1326147 h 2368884"/>
                  <a:gd name="connsiteX19" fmla="*/ 1999916 w 2102556"/>
                  <a:gd name="connsiteY19" fmla="*/ 1417052 h 2368884"/>
                  <a:gd name="connsiteX20" fmla="*/ 1973179 w 2102556"/>
                  <a:gd name="connsiteY20" fmla="*/ 1497263 h 2368884"/>
                  <a:gd name="connsiteX21" fmla="*/ 1973179 w 2102556"/>
                  <a:gd name="connsiteY21" fmla="*/ 1550737 h 2368884"/>
                  <a:gd name="connsiteX22" fmla="*/ 1898316 w 2102556"/>
                  <a:gd name="connsiteY22" fmla="*/ 1604210 h 2368884"/>
                  <a:gd name="connsiteX23" fmla="*/ 1855537 w 2102556"/>
                  <a:gd name="connsiteY23" fmla="*/ 1663031 h 2368884"/>
                  <a:gd name="connsiteX24" fmla="*/ 1764631 w 2102556"/>
                  <a:gd name="connsiteY24" fmla="*/ 1732547 h 2368884"/>
                  <a:gd name="connsiteX25" fmla="*/ 1716505 w 2102556"/>
                  <a:gd name="connsiteY25" fmla="*/ 1775326 h 2368884"/>
                  <a:gd name="connsiteX26" fmla="*/ 1695116 w 2102556"/>
                  <a:gd name="connsiteY26" fmla="*/ 1850189 h 2368884"/>
                  <a:gd name="connsiteX27" fmla="*/ 1657684 w 2102556"/>
                  <a:gd name="connsiteY27" fmla="*/ 1876926 h 2368884"/>
                  <a:gd name="connsiteX28" fmla="*/ 1550737 w 2102556"/>
                  <a:gd name="connsiteY28" fmla="*/ 1898316 h 2368884"/>
                  <a:gd name="connsiteX29" fmla="*/ 1384968 w 2102556"/>
                  <a:gd name="connsiteY29" fmla="*/ 1957137 h 2368884"/>
                  <a:gd name="connsiteX30" fmla="*/ 1331495 w 2102556"/>
                  <a:gd name="connsiteY30" fmla="*/ 1989221 h 2368884"/>
                  <a:gd name="connsiteX31" fmla="*/ 1331495 w 2102556"/>
                  <a:gd name="connsiteY31" fmla="*/ 2032000 h 2368884"/>
                  <a:gd name="connsiteX32" fmla="*/ 1336842 w 2102556"/>
                  <a:gd name="connsiteY32" fmla="*/ 2096168 h 2368884"/>
                  <a:gd name="connsiteX33" fmla="*/ 1294063 w 2102556"/>
                  <a:gd name="connsiteY33" fmla="*/ 2160337 h 2368884"/>
                  <a:gd name="connsiteX34" fmla="*/ 1245937 w 2102556"/>
                  <a:gd name="connsiteY34" fmla="*/ 2203116 h 2368884"/>
                  <a:gd name="connsiteX35" fmla="*/ 1144337 w 2102556"/>
                  <a:gd name="connsiteY35" fmla="*/ 2219158 h 2368884"/>
                  <a:gd name="connsiteX36" fmla="*/ 1074821 w 2102556"/>
                  <a:gd name="connsiteY36" fmla="*/ 2256589 h 2368884"/>
                  <a:gd name="connsiteX37" fmla="*/ 1042737 w 2102556"/>
                  <a:gd name="connsiteY37" fmla="*/ 2294021 h 2368884"/>
                  <a:gd name="connsiteX38" fmla="*/ 989263 w 2102556"/>
                  <a:gd name="connsiteY38" fmla="*/ 2315410 h 2368884"/>
                  <a:gd name="connsiteX39" fmla="*/ 930442 w 2102556"/>
                  <a:gd name="connsiteY39" fmla="*/ 2320758 h 2368884"/>
                  <a:gd name="connsiteX40" fmla="*/ 876968 w 2102556"/>
                  <a:gd name="connsiteY40" fmla="*/ 2347495 h 2368884"/>
                  <a:gd name="connsiteX41" fmla="*/ 812800 w 2102556"/>
                  <a:gd name="connsiteY41" fmla="*/ 2358189 h 2368884"/>
                  <a:gd name="connsiteX42" fmla="*/ 657726 w 2102556"/>
                  <a:gd name="connsiteY42" fmla="*/ 2320758 h 2368884"/>
                  <a:gd name="connsiteX43" fmla="*/ 529389 w 2102556"/>
                  <a:gd name="connsiteY43" fmla="*/ 2315410 h 2368884"/>
                  <a:gd name="connsiteX44" fmla="*/ 465221 w 2102556"/>
                  <a:gd name="connsiteY44" fmla="*/ 2331452 h 2368884"/>
                  <a:gd name="connsiteX45" fmla="*/ 374316 w 2102556"/>
                  <a:gd name="connsiteY45" fmla="*/ 2347495 h 2368884"/>
                  <a:gd name="connsiteX46" fmla="*/ 272716 w 2102556"/>
                  <a:gd name="connsiteY46" fmla="*/ 2368884 h 2368884"/>
                  <a:gd name="connsiteX47" fmla="*/ 197853 w 2102556"/>
                  <a:gd name="connsiteY47" fmla="*/ 2368884 h 2368884"/>
                  <a:gd name="connsiteX48" fmla="*/ 176463 w 2102556"/>
                  <a:gd name="connsiteY48" fmla="*/ 2347495 h 2368884"/>
                  <a:gd name="connsiteX49" fmla="*/ 176463 w 2102556"/>
                  <a:gd name="connsiteY49" fmla="*/ 2304716 h 2368884"/>
                  <a:gd name="connsiteX50" fmla="*/ 155074 w 2102556"/>
                  <a:gd name="connsiteY50" fmla="*/ 2261937 h 2368884"/>
                  <a:gd name="connsiteX51" fmla="*/ 139031 w 2102556"/>
                  <a:gd name="connsiteY51" fmla="*/ 2256589 h 2368884"/>
                  <a:gd name="connsiteX52" fmla="*/ 117642 w 2102556"/>
                  <a:gd name="connsiteY52" fmla="*/ 2213810 h 2368884"/>
                  <a:gd name="connsiteX53" fmla="*/ 144379 w 2102556"/>
                  <a:gd name="connsiteY53" fmla="*/ 2171031 h 2368884"/>
                  <a:gd name="connsiteX54" fmla="*/ 160421 w 2102556"/>
                  <a:gd name="connsiteY54" fmla="*/ 2133600 h 2368884"/>
                  <a:gd name="connsiteX55" fmla="*/ 144379 w 2102556"/>
                  <a:gd name="connsiteY55" fmla="*/ 2106863 h 2368884"/>
                  <a:gd name="connsiteX56" fmla="*/ 101600 w 2102556"/>
                  <a:gd name="connsiteY56" fmla="*/ 2080126 h 2368884"/>
                  <a:gd name="connsiteX57" fmla="*/ 69516 w 2102556"/>
                  <a:gd name="connsiteY57" fmla="*/ 2015958 h 2368884"/>
                  <a:gd name="connsiteX58" fmla="*/ 48126 w 2102556"/>
                  <a:gd name="connsiteY58" fmla="*/ 1930400 h 2368884"/>
                  <a:gd name="connsiteX59" fmla="*/ 0 w 2102556"/>
                  <a:gd name="connsiteY59" fmla="*/ 1876926 h 2368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2102556" h="2368884">
                    <a:moveTo>
                      <a:pt x="1181768" y="0"/>
                    </a:moveTo>
                    <a:cubicBezTo>
                      <a:pt x="1232122" y="52137"/>
                      <a:pt x="1282477" y="104274"/>
                      <a:pt x="1310105" y="144379"/>
                    </a:cubicBezTo>
                    <a:cubicBezTo>
                      <a:pt x="1337733" y="184484"/>
                      <a:pt x="1327039" y="211221"/>
                      <a:pt x="1347537" y="240631"/>
                    </a:cubicBezTo>
                    <a:cubicBezTo>
                      <a:pt x="1368035" y="270042"/>
                      <a:pt x="1433095" y="320842"/>
                      <a:pt x="1433095" y="320842"/>
                    </a:cubicBezTo>
                    <a:lnTo>
                      <a:pt x="1502610" y="385010"/>
                    </a:lnTo>
                    <a:cubicBezTo>
                      <a:pt x="1526673" y="407291"/>
                      <a:pt x="1546281" y="436701"/>
                      <a:pt x="1577474" y="454526"/>
                    </a:cubicBezTo>
                    <a:cubicBezTo>
                      <a:pt x="1608667" y="472351"/>
                      <a:pt x="1655901" y="480372"/>
                      <a:pt x="1689768" y="491958"/>
                    </a:cubicBezTo>
                    <a:cubicBezTo>
                      <a:pt x="1723635" y="503544"/>
                      <a:pt x="1754828" y="512456"/>
                      <a:pt x="1780674" y="524042"/>
                    </a:cubicBezTo>
                    <a:cubicBezTo>
                      <a:pt x="1806520" y="535628"/>
                      <a:pt x="1821670" y="539193"/>
                      <a:pt x="1844842" y="561474"/>
                    </a:cubicBezTo>
                    <a:cubicBezTo>
                      <a:pt x="1868014" y="583755"/>
                      <a:pt x="1903663" y="614056"/>
                      <a:pt x="1919705" y="657726"/>
                    </a:cubicBezTo>
                    <a:cubicBezTo>
                      <a:pt x="1935747" y="701396"/>
                      <a:pt x="1935748" y="781607"/>
                      <a:pt x="1941095" y="823495"/>
                    </a:cubicBezTo>
                    <a:cubicBezTo>
                      <a:pt x="1946442" y="865383"/>
                      <a:pt x="1944659" y="882315"/>
                      <a:pt x="1951789" y="909052"/>
                    </a:cubicBezTo>
                    <a:cubicBezTo>
                      <a:pt x="1958919" y="935789"/>
                      <a:pt x="1973179" y="966091"/>
                      <a:pt x="1983874" y="983916"/>
                    </a:cubicBezTo>
                    <a:cubicBezTo>
                      <a:pt x="1994569" y="1001741"/>
                      <a:pt x="2007937" y="998176"/>
                      <a:pt x="2015958" y="1016000"/>
                    </a:cubicBezTo>
                    <a:cubicBezTo>
                      <a:pt x="2023979" y="1033825"/>
                      <a:pt x="2028435" y="1070365"/>
                      <a:pt x="2032000" y="1090863"/>
                    </a:cubicBezTo>
                    <a:cubicBezTo>
                      <a:pt x="2035565" y="1111361"/>
                      <a:pt x="2026652" y="1122947"/>
                      <a:pt x="2037347" y="1138989"/>
                    </a:cubicBezTo>
                    <a:cubicBezTo>
                      <a:pt x="2048042" y="1155031"/>
                      <a:pt x="2086365" y="1169291"/>
                      <a:pt x="2096168" y="1187116"/>
                    </a:cubicBezTo>
                    <a:cubicBezTo>
                      <a:pt x="2105971" y="1204941"/>
                      <a:pt x="2103298" y="1222765"/>
                      <a:pt x="2096168" y="1245937"/>
                    </a:cubicBezTo>
                    <a:cubicBezTo>
                      <a:pt x="2089038" y="1269109"/>
                      <a:pt x="2069431" y="1297628"/>
                      <a:pt x="2053389" y="1326147"/>
                    </a:cubicBezTo>
                    <a:cubicBezTo>
                      <a:pt x="2037347" y="1354666"/>
                      <a:pt x="2013284" y="1388533"/>
                      <a:pt x="1999916" y="1417052"/>
                    </a:cubicBezTo>
                    <a:cubicBezTo>
                      <a:pt x="1986548" y="1445571"/>
                      <a:pt x="1977635" y="1474982"/>
                      <a:pt x="1973179" y="1497263"/>
                    </a:cubicBezTo>
                    <a:cubicBezTo>
                      <a:pt x="1968723" y="1519544"/>
                      <a:pt x="1985656" y="1532912"/>
                      <a:pt x="1973179" y="1550737"/>
                    </a:cubicBezTo>
                    <a:cubicBezTo>
                      <a:pt x="1960702" y="1568562"/>
                      <a:pt x="1917923" y="1585494"/>
                      <a:pt x="1898316" y="1604210"/>
                    </a:cubicBezTo>
                    <a:cubicBezTo>
                      <a:pt x="1878709" y="1622926"/>
                      <a:pt x="1877818" y="1641642"/>
                      <a:pt x="1855537" y="1663031"/>
                    </a:cubicBezTo>
                    <a:cubicBezTo>
                      <a:pt x="1833256" y="1684421"/>
                      <a:pt x="1787803" y="1713831"/>
                      <a:pt x="1764631" y="1732547"/>
                    </a:cubicBezTo>
                    <a:cubicBezTo>
                      <a:pt x="1741459" y="1751263"/>
                      <a:pt x="1728091" y="1755719"/>
                      <a:pt x="1716505" y="1775326"/>
                    </a:cubicBezTo>
                    <a:cubicBezTo>
                      <a:pt x="1704919" y="1794933"/>
                      <a:pt x="1704919" y="1833256"/>
                      <a:pt x="1695116" y="1850189"/>
                    </a:cubicBezTo>
                    <a:cubicBezTo>
                      <a:pt x="1685313" y="1867122"/>
                      <a:pt x="1681747" y="1868905"/>
                      <a:pt x="1657684" y="1876926"/>
                    </a:cubicBezTo>
                    <a:cubicBezTo>
                      <a:pt x="1633621" y="1884947"/>
                      <a:pt x="1596190" y="1884948"/>
                      <a:pt x="1550737" y="1898316"/>
                    </a:cubicBezTo>
                    <a:cubicBezTo>
                      <a:pt x="1505284" y="1911684"/>
                      <a:pt x="1421508" y="1941986"/>
                      <a:pt x="1384968" y="1957137"/>
                    </a:cubicBezTo>
                    <a:cubicBezTo>
                      <a:pt x="1348428" y="1972288"/>
                      <a:pt x="1340407" y="1976744"/>
                      <a:pt x="1331495" y="1989221"/>
                    </a:cubicBezTo>
                    <a:cubicBezTo>
                      <a:pt x="1322583" y="2001698"/>
                      <a:pt x="1330604" y="2014176"/>
                      <a:pt x="1331495" y="2032000"/>
                    </a:cubicBezTo>
                    <a:cubicBezTo>
                      <a:pt x="1332386" y="2049824"/>
                      <a:pt x="1343081" y="2074779"/>
                      <a:pt x="1336842" y="2096168"/>
                    </a:cubicBezTo>
                    <a:cubicBezTo>
                      <a:pt x="1330603" y="2117558"/>
                      <a:pt x="1309214" y="2142512"/>
                      <a:pt x="1294063" y="2160337"/>
                    </a:cubicBezTo>
                    <a:cubicBezTo>
                      <a:pt x="1278912" y="2178162"/>
                      <a:pt x="1270891" y="2193313"/>
                      <a:pt x="1245937" y="2203116"/>
                    </a:cubicBezTo>
                    <a:cubicBezTo>
                      <a:pt x="1220983" y="2212920"/>
                      <a:pt x="1172856" y="2210246"/>
                      <a:pt x="1144337" y="2219158"/>
                    </a:cubicBezTo>
                    <a:cubicBezTo>
                      <a:pt x="1115818" y="2228070"/>
                      <a:pt x="1091754" y="2244112"/>
                      <a:pt x="1074821" y="2256589"/>
                    </a:cubicBezTo>
                    <a:cubicBezTo>
                      <a:pt x="1057888" y="2269066"/>
                      <a:pt x="1056997" y="2284218"/>
                      <a:pt x="1042737" y="2294021"/>
                    </a:cubicBezTo>
                    <a:cubicBezTo>
                      <a:pt x="1028477" y="2303824"/>
                      <a:pt x="1007979" y="2310954"/>
                      <a:pt x="989263" y="2315410"/>
                    </a:cubicBezTo>
                    <a:cubicBezTo>
                      <a:pt x="970547" y="2319866"/>
                      <a:pt x="949158" y="2315411"/>
                      <a:pt x="930442" y="2320758"/>
                    </a:cubicBezTo>
                    <a:cubicBezTo>
                      <a:pt x="911726" y="2326105"/>
                      <a:pt x="896575" y="2341257"/>
                      <a:pt x="876968" y="2347495"/>
                    </a:cubicBezTo>
                    <a:cubicBezTo>
                      <a:pt x="857361" y="2353734"/>
                      <a:pt x="849340" y="2362645"/>
                      <a:pt x="812800" y="2358189"/>
                    </a:cubicBezTo>
                    <a:cubicBezTo>
                      <a:pt x="776260" y="2353733"/>
                      <a:pt x="704961" y="2327888"/>
                      <a:pt x="657726" y="2320758"/>
                    </a:cubicBezTo>
                    <a:cubicBezTo>
                      <a:pt x="610491" y="2313628"/>
                      <a:pt x="561473" y="2313628"/>
                      <a:pt x="529389" y="2315410"/>
                    </a:cubicBezTo>
                    <a:cubicBezTo>
                      <a:pt x="497305" y="2317192"/>
                      <a:pt x="491066" y="2326105"/>
                      <a:pt x="465221" y="2331452"/>
                    </a:cubicBezTo>
                    <a:cubicBezTo>
                      <a:pt x="439376" y="2336799"/>
                      <a:pt x="406400" y="2341256"/>
                      <a:pt x="374316" y="2347495"/>
                    </a:cubicBezTo>
                    <a:cubicBezTo>
                      <a:pt x="342232" y="2353734"/>
                      <a:pt x="302126" y="2365319"/>
                      <a:pt x="272716" y="2368884"/>
                    </a:cubicBezTo>
                    <a:cubicBezTo>
                      <a:pt x="243305" y="2372449"/>
                      <a:pt x="213895" y="2372449"/>
                      <a:pt x="197853" y="2368884"/>
                    </a:cubicBezTo>
                    <a:cubicBezTo>
                      <a:pt x="181811" y="2365319"/>
                      <a:pt x="180028" y="2358190"/>
                      <a:pt x="176463" y="2347495"/>
                    </a:cubicBezTo>
                    <a:cubicBezTo>
                      <a:pt x="172898" y="2336800"/>
                      <a:pt x="180028" y="2318976"/>
                      <a:pt x="176463" y="2304716"/>
                    </a:cubicBezTo>
                    <a:cubicBezTo>
                      <a:pt x="172898" y="2290456"/>
                      <a:pt x="161313" y="2269958"/>
                      <a:pt x="155074" y="2261937"/>
                    </a:cubicBezTo>
                    <a:cubicBezTo>
                      <a:pt x="148835" y="2253916"/>
                      <a:pt x="145270" y="2264610"/>
                      <a:pt x="139031" y="2256589"/>
                    </a:cubicBezTo>
                    <a:cubicBezTo>
                      <a:pt x="132792" y="2248568"/>
                      <a:pt x="116751" y="2228070"/>
                      <a:pt x="117642" y="2213810"/>
                    </a:cubicBezTo>
                    <a:cubicBezTo>
                      <a:pt x="118533" y="2199550"/>
                      <a:pt x="137249" y="2184399"/>
                      <a:pt x="144379" y="2171031"/>
                    </a:cubicBezTo>
                    <a:cubicBezTo>
                      <a:pt x="151509" y="2157663"/>
                      <a:pt x="160421" y="2144295"/>
                      <a:pt x="160421" y="2133600"/>
                    </a:cubicBezTo>
                    <a:cubicBezTo>
                      <a:pt x="160421" y="2122905"/>
                      <a:pt x="154182" y="2115775"/>
                      <a:pt x="144379" y="2106863"/>
                    </a:cubicBezTo>
                    <a:cubicBezTo>
                      <a:pt x="134575" y="2097951"/>
                      <a:pt x="114077" y="2095277"/>
                      <a:pt x="101600" y="2080126"/>
                    </a:cubicBezTo>
                    <a:cubicBezTo>
                      <a:pt x="89123" y="2064975"/>
                      <a:pt x="78428" y="2040912"/>
                      <a:pt x="69516" y="2015958"/>
                    </a:cubicBezTo>
                    <a:cubicBezTo>
                      <a:pt x="60604" y="1991004"/>
                      <a:pt x="59712" y="1953572"/>
                      <a:pt x="48126" y="1930400"/>
                    </a:cubicBezTo>
                    <a:cubicBezTo>
                      <a:pt x="36540" y="1907228"/>
                      <a:pt x="18270" y="1892077"/>
                      <a:pt x="0" y="1876926"/>
                    </a:cubicBezTo>
                  </a:path>
                </a:pathLst>
              </a:custGeom>
              <a:noFill/>
              <a:ln w="635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0" name="Полилиния 309"/>
              <p:cNvSpPr/>
              <p:nvPr/>
            </p:nvSpPr>
            <p:spPr>
              <a:xfrm>
                <a:off x="19293226" y="-1225584"/>
                <a:ext cx="2673684" cy="645426"/>
              </a:xfrm>
              <a:custGeom>
                <a:avLst/>
                <a:gdLst>
                  <a:gd name="connsiteX0" fmla="*/ 2673684 w 2673684"/>
                  <a:gd name="connsiteY0" fmla="*/ 0 h 645426"/>
                  <a:gd name="connsiteX1" fmla="*/ 2657642 w 2673684"/>
                  <a:gd name="connsiteY1" fmla="*/ 112295 h 645426"/>
                  <a:gd name="connsiteX2" fmla="*/ 2582779 w 2673684"/>
                  <a:gd name="connsiteY2" fmla="*/ 181810 h 645426"/>
                  <a:gd name="connsiteX3" fmla="*/ 2454442 w 2673684"/>
                  <a:gd name="connsiteY3" fmla="*/ 294105 h 645426"/>
                  <a:gd name="connsiteX4" fmla="*/ 2406315 w 2673684"/>
                  <a:gd name="connsiteY4" fmla="*/ 304800 h 645426"/>
                  <a:gd name="connsiteX5" fmla="*/ 2368884 w 2673684"/>
                  <a:gd name="connsiteY5" fmla="*/ 331537 h 645426"/>
                  <a:gd name="connsiteX6" fmla="*/ 2304715 w 2673684"/>
                  <a:gd name="connsiteY6" fmla="*/ 379663 h 645426"/>
                  <a:gd name="connsiteX7" fmla="*/ 2224505 w 2673684"/>
                  <a:gd name="connsiteY7" fmla="*/ 395705 h 645426"/>
                  <a:gd name="connsiteX8" fmla="*/ 2096168 w 2673684"/>
                  <a:gd name="connsiteY8" fmla="*/ 395705 h 645426"/>
                  <a:gd name="connsiteX9" fmla="*/ 1892968 w 2673684"/>
                  <a:gd name="connsiteY9" fmla="*/ 352926 h 645426"/>
                  <a:gd name="connsiteX10" fmla="*/ 1775326 w 2673684"/>
                  <a:gd name="connsiteY10" fmla="*/ 358274 h 645426"/>
                  <a:gd name="connsiteX11" fmla="*/ 1614905 w 2673684"/>
                  <a:gd name="connsiteY11" fmla="*/ 417095 h 645426"/>
                  <a:gd name="connsiteX12" fmla="*/ 1491915 w 2673684"/>
                  <a:gd name="connsiteY12" fmla="*/ 470568 h 645426"/>
                  <a:gd name="connsiteX13" fmla="*/ 1406358 w 2673684"/>
                  <a:gd name="connsiteY13" fmla="*/ 529389 h 645426"/>
                  <a:gd name="connsiteX14" fmla="*/ 1331494 w 2673684"/>
                  <a:gd name="connsiteY14" fmla="*/ 561474 h 645426"/>
                  <a:gd name="connsiteX15" fmla="*/ 1251284 w 2673684"/>
                  <a:gd name="connsiteY15" fmla="*/ 566821 h 645426"/>
                  <a:gd name="connsiteX16" fmla="*/ 1208505 w 2673684"/>
                  <a:gd name="connsiteY16" fmla="*/ 572168 h 645426"/>
                  <a:gd name="connsiteX17" fmla="*/ 1192463 w 2673684"/>
                  <a:gd name="connsiteY17" fmla="*/ 550779 h 645426"/>
                  <a:gd name="connsiteX18" fmla="*/ 1122947 w 2673684"/>
                  <a:gd name="connsiteY18" fmla="*/ 550779 h 645426"/>
                  <a:gd name="connsiteX19" fmla="*/ 1042736 w 2673684"/>
                  <a:gd name="connsiteY19" fmla="*/ 566821 h 645426"/>
                  <a:gd name="connsiteX20" fmla="*/ 909052 w 2673684"/>
                  <a:gd name="connsiteY20" fmla="*/ 566821 h 645426"/>
                  <a:gd name="connsiteX21" fmla="*/ 823494 w 2673684"/>
                  <a:gd name="connsiteY21" fmla="*/ 620295 h 645426"/>
                  <a:gd name="connsiteX22" fmla="*/ 780715 w 2673684"/>
                  <a:gd name="connsiteY22" fmla="*/ 641684 h 645426"/>
                  <a:gd name="connsiteX23" fmla="*/ 737936 w 2673684"/>
                  <a:gd name="connsiteY23" fmla="*/ 641684 h 645426"/>
                  <a:gd name="connsiteX24" fmla="*/ 668421 w 2673684"/>
                  <a:gd name="connsiteY24" fmla="*/ 604253 h 645426"/>
                  <a:gd name="connsiteX25" fmla="*/ 657726 w 2673684"/>
                  <a:gd name="connsiteY25" fmla="*/ 556126 h 645426"/>
                  <a:gd name="connsiteX26" fmla="*/ 630989 w 2673684"/>
                  <a:gd name="connsiteY26" fmla="*/ 508000 h 645426"/>
                  <a:gd name="connsiteX27" fmla="*/ 588210 w 2673684"/>
                  <a:gd name="connsiteY27" fmla="*/ 481263 h 645426"/>
                  <a:gd name="connsiteX28" fmla="*/ 534736 w 2673684"/>
                  <a:gd name="connsiteY28" fmla="*/ 481263 h 645426"/>
                  <a:gd name="connsiteX29" fmla="*/ 491958 w 2673684"/>
                  <a:gd name="connsiteY29" fmla="*/ 470568 h 645426"/>
                  <a:gd name="connsiteX30" fmla="*/ 422442 w 2673684"/>
                  <a:gd name="connsiteY30" fmla="*/ 443831 h 645426"/>
                  <a:gd name="connsiteX31" fmla="*/ 347579 w 2673684"/>
                  <a:gd name="connsiteY31" fmla="*/ 443831 h 645426"/>
                  <a:gd name="connsiteX32" fmla="*/ 256673 w 2673684"/>
                  <a:gd name="connsiteY32" fmla="*/ 422442 h 645426"/>
                  <a:gd name="connsiteX33" fmla="*/ 117642 w 2673684"/>
                  <a:gd name="connsiteY33" fmla="*/ 390358 h 645426"/>
                  <a:gd name="connsiteX34" fmla="*/ 42779 w 2673684"/>
                  <a:gd name="connsiteY34" fmla="*/ 374316 h 645426"/>
                  <a:gd name="connsiteX35" fmla="*/ 0 w 2673684"/>
                  <a:gd name="connsiteY35" fmla="*/ 310147 h 64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673684" h="645426">
                    <a:moveTo>
                      <a:pt x="2673684" y="0"/>
                    </a:moveTo>
                    <a:cubicBezTo>
                      <a:pt x="2673238" y="40996"/>
                      <a:pt x="2672793" y="81993"/>
                      <a:pt x="2657642" y="112295"/>
                    </a:cubicBezTo>
                    <a:cubicBezTo>
                      <a:pt x="2642491" y="142597"/>
                      <a:pt x="2616646" y="151508"/>
                      <a:pt x="2582779" y="181810"/>
                    </a:cubicBezTo>
                    <a:cubicBezTo>
                      <a:pt x="2548912" y="212112"/>
                      <a:pt x="2483853" y="273607"/>
                      <a:pt x="2454442" y="294105"/>
                    </a:cubicBezTo>
                    <a:cubicBezTo>
                      <a:pt x="2425031" y="314603"/>
                      <a:pt x="2420575" y="298561"/>
                      <a:pt x="2406315" y="304800"/>
                    </a:cubicBezTo>
                    <a:cubicBezTo>
                      <a:pt x="2392055" y="311039"/>
                      <a:pt x="2385817" y="319060"/>
                      <a:pt x="2368884" y="331537"/>
                    </a:cubicBezTo>
                    <a:cubicBezTo>
                      <a:pt x="2351951" y="344014"/>
                      <a:pt x="2328778" y="368968"/>
                      <a:pt x="2304715" y="379663"/>
                    </a:cubicBezTo>
                    <a:cubicBezTo>
                      <a:pt x="2280652" y="390358"/>
                      <a:pt x="2259263" y="393031"/>
                      <a:pt x="2224505" y="395705"/>
                    </a:cubicBezTo>
                    <a:cubicBezTo>
                      <a:pt x="2189747" y="398379"/>
                      <a:pt x="2151424" y="402835"/>
                      <a:pt x="2096168" y="395705"/>
                    </a:cubicBezTo>
                    <a:cubicBezTo>
                      <a:pt x="2040912" y="388575"/>
                      <a:pt x="1946442" y="359164"/>
                      <a:pt x="1892968" y="352926"/>
                    </a:cubicBezTo>
                    <a:cubicBezTo>
                      <a:pt x="1839494" y="346688"/>
                      <a:pt x="1821670" y="347579"/>
                      <a:pt x="1775326" y="358274"/>
                    </a:cubicBezTo>
                    <a:cubicBezTo>
                      <a:pt x="1728982" y="368969"/>
                      <a:pt x="1662140" y="398379"/>
                      <a:pt x="1614905" y="417095"/>
                    </a:cubicBezTo>
                    <a:cubicBezTo>
                      <a:pt x="1567670" y="435811"/>
                      <a:pt x="1526673" y="451852"/>
                      <a:pt x="1491915" y="470568"/>
                    </a:cubicBezTo>
                    <a:cubicBezTo>
                      <a:pt x="1457157" y="489284"/>
                      <a:pt x="1433095" y="514238"/>
                      <a:pt x="1406358" y="529389"/>
                    </a:cubicBezTo>
                    <a:cubicBezTo>
                      <a:pt x="1379621" y="544540"/>
                      <a:pt x="1357340" y="555235"/>
                      <a:pt x="1331494" y="561474"/>
                    </a:cubicBezTo>
                    <a:cubicBezTo>
                      <a:pt x="1305648" y="567713"/>
                      <a:pt x="1271782" y="565039"/>
                      <a:pt x="1251284" y="566821"/>
                    </a:cubicBezTo>
                    <a:cubicBezTo>
                      <a:pt x="1230786" y="568603"/>
                      <a:pt x="1218308" y="574842"/>
                      <a:pt x="1208505" y="572168"/>
                    </a:cubicBezTo>
                    <a:cubicBezTo>
                      <a:pt x="1198702" y="569494"/>
                      <a:pt x="1206723" y="554344"/>
                      <a:pt x="1192463" y="550779"/>
                    </a:cubicBezTo>
                    <a:cubicBezTo>
                      <a:pt x="1178203" y="547214"/>
                      <a:pt x="1147901" y="548105"/>
                      <a:pt x="1122947" y="550779"/>
                    </a:cubicBezTo>
                    <a:cubicBezTo>
                      <a:pt x="1097993" y="553453"/>
                      <a:pt x="1078385" y="564147"/>
                      <a:pt x="1042736" y="566821"/>
                    </a:cubicBezTo>
                    <a:cubicBezTo>
                      <a:pt x="1007087" y="569495"/>
                      <a:pt x="945592" y="557909"/>
                      <a:pt x="909052" y="566821"/>
                    </a:cubicBezTo>
                    <a:cubicBezTo>
                      <a:pt x="872512" y="575733"/>
                      <a:pt x="844883" y="607818"/>
                      <a:pt x="823494" y="620295"/>
                    </a:cubicBezTo>
                    <a:cubicBezTo>
                      <a:pt x="802105" y="632772"/>
                      <a:pt x="794975" y="638119"/>
                      <a:pt x="780715" y="641684"/>
                    </a:cubicBezTo>
                    <a:cubicBezTo>
                      <a:pt x="766455" y="645249"/>
                      <a:pt x="756652" y="647923"/>
                      <a:pt x="737936" y="641684"/>
                    </a:cubicBezTo>
                    <a:cubicBezTo>
                      <a:pt x="719220" y="635446"/>
                      <a:pt x="681789" y="618513"/>
                      <a:pt x="668421" y="604253"/>
                    </a:cubicBezTo>
                    <a:cubicBezTo>
                      <a:pt x="655053" y="589993"/>
                      <a:pt x="663965" y="572168"/>
                      <a:pt x="657726" y="556126"/>
                    </a:cubicBezTo>
                    <a:cubicBezTo>
                      <a:pt x="651487" y="540084"/>
                      <a:pt x="642575" y="520477"/>
                      <a:pt x="630989" y="508000"/>
                    </a:cubicBezTo>
                    <a:cubicBezTo>
                      <a:pt x="619403" y="495523"/>
                      <a:pt x="604252" y="485719"/>
                      <a:pt x="588210" y="481263"/>
                    </a:cubicBezTo>
                    <a:cubicBezTo>
                      <a:pt x="572168" y="476807"/>
                      <a:pt x="550778" y="483046"/>
                      <a:pt x="534736" y="481263"/>
                    </a:cubicBezTo>
                    <a:cubicBezTo>
                      <a:pt x="518694" y="479481"/>
                      <a:pt x="510673" y="476807"/>
                      <a:pt x="491958" y="470568"/>
                    </a:cubicBezTo>
                    <a:cubicBezTo>
                      <a:pt x="473243" y="464329"/>
                      <a:pt x="446505" y="448287"/>
                      <a:pt x="422442" y="443831"/>
                    </a:cubicBezTo>
                    <a:cubicBezTo>
                      <a:pt x="398379" y="439375"/>
                      <a:pt x="375207" y="447396"/>
                      <a:pt x="347579" y="443831"/>
                    </a:cubicBezTo>
                    <a:cubicBezTo>
                      <a:pt x="319951" y="440266"/>
                      <a:pt x="256673" y="422442"/>
                      <a:pt x="256673" y="422442"/>
                    </a:cubicBezTo>
                    <a:lnTo>
                      <a:pt x="117642" y="390358"/>
                    </a:lnTo>
                    <a:cubicBezTo>
                      <a:pt x="81993" y="382337"/>
                      <a:pt x="62386" y="387684"/>
                      <a:pt x="42779" y="374316"/>
                    </a:cubicBezTo>
                    <a:cubicBezTo>
                      <a:pt x="23172" y="360948"/>
                      <a:pt x="11586" y="335547"/>
                      <a:pt x="0" y="310147"/>
                    </a:cubicBezTo>
                  </a:path>
                </a:pathLst>
              </a:custGeom>
              <a:noFill/>
              <a:ln w="635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1" name="Полилиния 310"/>
              <p:cNvSpPr/>
              <p:nvPr/>
            </p:nvSpPr>
            <p:spPr>
              <a:xfrm>
                <a:off x="18847723" y="-838067"/>
                <a:ext cx="2565400" cy="1476375"/>
              </a:xfrm>
              <a:custGeom>
                <a:avLst/>
                <a:gdLst>
                  <a:gd name="connsiteX0" fmla="*/ 2565400 w 2565400"/>
                  <a:gd name="connsiteY0" fmla="*/ 0 h 1476375"/>
                  <a:gd name="connsiteX1" fmla="*/ 2527300 w 2565400"/>
                  <a:gd name="connsiteY1" fmla="*/ 69850 h 1476375"/>
                  <a:gd name="connsiteX2" fmla="*/ 2514600 w 2565400"/>
                  <a:gd name="connsiteY2" fmla="*/ 133350 h 1476375"/>
                  <a:gd name="connsiteX3" fmla="*/ 2514600 w 2565400"/>
                  <a:gd name="connsiteY3" fmla="*/ 190500 h 1476375"/>
                  <a:gd name="connsiteX4" fmla="*/ 2511425 w 2565400"/>
                  <a:gd name="connsiteY4" fmla="*/ 238125 h 1476375"/>
                  <a:gd name="connsiteX5" fmla="*/ 2479675 w 2565400"/>
                  <a:gd name="connsiteY5" fmla="*/ 273050 h 1476375"/>
                  <a:gd name="connsiteX6" fmla="*/ 2460625 w 2565400"/>
                  <a:gd name="connsiteY6" fmla="*/ 307975 h 1476375"/>
                  <a:gd name="connsiteX7" fmla="*/ 2460625 w 2565400"/>
                  <a:gd name="connsiteY7" fmla="*/ 349250 h 1476375"/>
                  <a:gd name="connsiteX8" fmla="*/ 2438400 w 2565400"/>
                  <a:gd name="connsiteY8" fmla="*/ 371475 h 1476375"/>
                  <a:gd name="connsiteX9" fmla="*/ 2387600 w 2565400"/>
                  <a:gd name="connsiteY9" fmla="*/ 374650 h 1476375"/>
                  <a:gd name="connsiteX10" fmla="*/ 2320925 w 2565400"/>
                  <a:gd name="connsiteY10" fmla="*/ 368300 h 1476375"/>
                  <a:gd name="connsiteX11" fmla="*/ 2276475 w 2565400"/>
                  <a:gd name="connsiteY11" fmla="*/ 393700 h 1476375"/>
                  <a:gd name="connsiteX12" fmla="*/ 2244725 w 2565400"/>
                  <a:gd name="connsiteY12" fmla="*/ 441325 h 1476375"/>
                  <a:gd name="connsiteX13" fmla="*/ 2197100 w 2565400"/>
                  <a:gd name="connsiteY13" fmla="*/ 469900 h 1476375"/>
                  <a:gd name="connsiteX14" fmla="*/ 2139950 w 2565400"/>
                  <a:gd name="connsiteY14" fmla="*/ 482600 h 1476375"/>
                  <a:gd name="connsiteX15" fmla="*/ 2085975 w 2565400"/>
                  <a:gd name="connsiteY15" fmla="*/ 495300 h 1476375"/>
                  <a:gd name="connsiteX16" fmla="*/ 2066925 w 2565400"/>
                  <a:gd name="connsiteY16" fmla="*/ 517525 h 1476375"/>
                  <a:gd name="connsiteX17" fmla="*/ 2041525 w 2565400"/>
                  <a:gd name="connsiteY17" fmla="*/ 546100 h 1476375"/>
                  <a:gd name="connsiteX18" fmla="*/ 2022475 w 2565400"/>
                  <a:gd name="connsiteY18" fmla="*/ 593725 h 1476375"/>
                  <a:gd name="connsiteX19" fmla="*/ 2012950 w 2565400"/>
                  <a:gd name="connsiteY19" fmla="*/ 625475 h 1476375"/>
                  <a:gd name="connsiteX20" fmla="*/ 1990725 w 2565400"/>
                  <a:gd name="connsiteY20" fmla="*/ 644525 h 1476375"/>
                  <a:gd name="connsiteX21" fmla="*/ 1958975 w 2565400"/>
                  <a:gd name="connsiteY21" fmla="*/ 650875 h 1476375"/>
                  <a:gd name="connsiteX22" fmla="*/ 1908175 w 2565400"/>
                  <a:gd name="connsiteY22" fmla="*/ 657225 h 1476375"/>
                  <a:gd name="connsiteX23" fmla="*/ 1857375 w 2565400"/>
                  <a:gd name="connsiteY23" fmla="*/ 657225 h 1476375"/>
                  <a:gd name="connsiteX24" fmla="*/ 1816100 w 2565400"/>
                  <a:gd name="connsiteY24" fmla="*/ 676275 h 1476375"/>
                  <a:gd name="connsiteX25" fmla="*/ 1778000 w 2565400"/>
                  <a:gd name="connsiteY25" fmla="*/ 685800 h 1476375"/>
                  <a:gd name="connsiteX26" fmla="*/ 1711325 w 2565400"/>
                  <a:gd name="connsiteY26" fmla="*/ 688975 h 1476375"/>
                  <a:gd name="connsiteX27" fmla="*/ 1695450 w 2565400"/>
                  <a:gd name="connsiteY27" fmla="*/ 692150 h 1476375"/>
                  <a:gd name="connsiteX28" fmla="*/ 1670050 w 2565400"/>
                  <a:gd name="connsiteY28" fmla="*/ 730250 h 1476375"/>
                  <a:gd name="connsiteX29" fmla="*/ 1644650 w 2565400"/>
                  <a:gd name="connsiteY29" fmla="*/ 739775 h 1476375"/>
                  <a:gd name="connsiteX30" fmla="*/ 1606550 w 2565400"/>
                  <a:gd name="connsiteY30" fmla="*/ 733425 h 1476375"/>
                  <a:gd name="connsiteX31" fmla="*/ 1565275 w 2565400"/>
                  <a:gd name="connsiteY31" fmla="*/ 717550 h 1476375"/>
                  <a:gd name="connsiteX32" fmla="*/ 1511300 w 2565400"/>
                  <a:gd name="connsiteY32" fmla="*/ 714375 h 1476375"/>
                  <a:gd name="connsiteX33" fmla="*/ 1470025 w 2565400"/>
                  <a:gd name="connsiteY33" fmla="*/ 723900 h 1476375"/>
                  <a:gd name="connsiteX34" fmla="*/ 1409700 w 2565400"/>
                  <a:gd name="connsiteY34" fmla="*/ 749300 h 1476375"/>
                  <a:gd name="connsiteX35" fmla="*/ 1352550 w 2565400"/>
                  <a:gd name="connsiteY35" fmla="*/ 803275 h 1476375"/>
                  <a:gd name="connsiteX36" fmla="*/ 1317625 w 2565400"/>
                  <a:gd name="connsiteY36" fmla="*/ 844550 h 1476375"/>
                  <a:gd name="connsiteX37" fmla="*/ 1263650 w 2565400"/>
                  <a:gd name="connsiteY37" fmla="*/ 860425 h 1476375"/>
                  <a:gd name="connsiteX38" fmla="*/ 1247775 w 2565400"/>
                  <a:gd name="connsiteY38" fmla="*/ 882650 h 1476375"/>
                  <a:gd name="connsiteX39" fmla="*/ 1235075 w 2565400"/>
                  <a:gd name="connsiteY39" fmla="*/ 908050 h 1476375"/>
                  <a:gd name="connsiteX40" fmla="*/ 1209675 w 2565400"/>
                  <a:gd name="connsiteY40" fmla="*/ 923925 h 1476375"/>
                  <a:gd name="connsiteX41" fmla="*/ 1171575 w 2565400"/>
                  <a:gd name="connsiteY41" fmla="*/ 930275 h 1476375"/>
                  <a:gd name="connsiteX42" fmla="*/ 1095375 w 2565400"/>
                  <a:gd name="connsiteY42" fmla="*/ 942975 h 1476375"/>
                  <a:gd name="connsiteX43" fmla="*/ 1016000 w 2565400"/>
                  <a:gd name="connsiteY43" fmla="*/ 949325 h 1476375"/>
                  <a:gd name="connsiteX44" fmla="*/ 958850 w 2565400"/>
                  <a:gd name="connsiteY44" fmla="*/ 933450 h 1476375"/>
                  <a:gd name="connsiteX45" fmla="*/ 911225 w 2565400"/>
                  <a:gd name="connsiteY45" fmla="*/ 927100 h 1476375"/>
                  <a:gd name="connsiteX46" fmla="*/ 882650 w 2565400"/>
                  <a:gd name="connsiteY46" fmla="*/ 939800 h 1476375"/>
                  <a:gd name="connsiteX47" fmla="*/ 847725 w 2565400"/>
                  <a:gd name="connsiteY47" fmla="*/ 968375 h 1476375"/>
                  <a:gd name="connsiteX48" fmla="*/ 835025 w 2565400"/>
                  <a:gd name="connsiteY48" fmla="*/ 987425 h 1476375"/>
                  <a:gd name="connsiteX49" fmla="*/ 828675 w 2565400"/>
                  <a:gd name="connsiteY49" fmla="*/ 1009650 h 1476375"/>
                  <a:gd name="connsiteX50" fmla="*/ 812800 w 2565400"/>
                  <a:gd name="connsiteY50" fmla="*/ 1028700 h 1476375"/>
                  <a:gd name="connsiteX51" fmla="*/ 803275 w 2565400"/>
                  <a:gd name="connsiteY51" fmla="*/ 1006475 h 1476375"/>
                  <a:gd name="connsiteX52" fmla="*/ 774700 w 2565400"/>
                  <a:gd name="connsiteY52" fmla="*/ 971550 h 1476375"/>
                  <a:gd name="connsiteX53" fmla="*/ 733425 w 2565400"/>
                  <a:gd name="connsiteY53" fmla="*/ 958850 h 1476375"/>
                  <a:gd name="connsiteX54" fmla="*/ 720725 w 2565400"/>
                  <a:gd name="connsiteY54" fmla="*/ 981075 h 1476375"/>
                  <a:gd name="connsiteX55" fmla="*/ 685800 w 2565400"/>
                  <a:gd name="connsiteY55" fmla="*/ 1003300 h 1476375"/>
                  <a:gd name="connsiteX56" fmla="*/ 635000 w 2565400"/>
                  <a:gd name="connsiteY56" fmla="*/ 1012825 h 1476375"/>
                  <a:gd name="connsiteX57" fmla="*/ 625475 w 2565400"/>
                  <a:gd name="connsiteY57" fmla="*/ 1038225 h 1476375"/>
                  <a:gd name="connsiteX58" fmla="*/ 631825 w 2565400"/>
                  <a:gd name="connsiteY58" fmla="*/ 1060450 h 1476375"/>
                  <a:gd name="connsiteX59" fmla="*/ 625475 w 2565400"/>
                  <a:gd name="connsiteY59" fmla="*/ 1082675 h 1476375"/>
                  <a:gd name="connsiteX60" fmla="*/ 600075 w 2565400"/>
                  <a:gd name="connsiteY60" fmla="*/ 1095375 h 1476375"/>
                  <a:gd name="connsiteX61" fmla="*/ 590550 w 2565400"/>
                  <a:gd name="connsiteY61" fmla="*/ 1117600 h 1476375"/>
                  <a:gd name="connsiteX62" fmla="*/ 520700 w 2565400"/>
                  <a:gd name="connsiteY62" fmla="*/ 1165225 h 1476375"/>
                  <a:gd name="connsiteX63" fmla="*/ 482600 w 2565400"/>
                  <a:gd name="connsiteY63" fmla="*/ 1184275 h 1476375"/>
                  <a:gd name="connsiteX64" fmla="*/ 441325 w 2565400"/>
                  <a:gd name="connsiteY64" fmla="*/ 1196975 h 1476375"/>
                  <a:gd name="connsiteX65" fmla="*/ 419100 w 2565400"/>
                  <a:gd name="connsiteY65" fmla="*/ 1228725 h 1476375"/>
                  <a:gd name="connsiteX66" fmla="*/ 387350 w 2565400"/>
                  <a:gd name="connsiteY66" fmla="*/ 1235075 h 1476375"/>
                  <a:gd name="connsiteX67" fmla="*/ 330200 w 2565400"/>
                  <a:gd name="connsiteY67" fmla="*/ 1222375 h 1476375"/>
                  <a:gd name="connsiteX68" fmla="*/ 295275 w 2565400"/>
                  <a:gd name="connsiteY68" fmla="*/ 1228725 h 1476375"/>
                  <a:gd name="connsiteX69" fmla="*/ 279400 w 2565400"/>
                  <a:gd name="connsiteY69" fmla="*/ 1244600 h 1476375"/>
                  <a:gd name="connsiteX70" fmla="*/ 263525 w 2565400"/>
                  <a:gd name="connsiteY70" fmla="*/ 1254125 h 1476375"/>
                  <a:gd name="connsiteX71" fmla="*/ 241300 w 2565400"/>
                  <a:gd name="connsiteY71" fmla="*/ 1254125 h 1476375"/>
                  <a:gd name="connsiteX72" fmla="*/ 228600 w 2565400"/>
                  <a:gd name="connsiteY72" fmla="*/ 1266825 h 1476375"/>
                  <a:gd name="connsiteX73" fmla="*/ 212725 w 2565400"/>
                  <a:gd name="connsiteY73" fmla="*/ 1279525 h 1476375"/>
                  <a:gd name="connsiteX74" fmla="*/ 206375 w 2565400"/>
                  <a:gd name="connsiteY74" fmla="*/ 1304925 h 1476375"/>
                  <a:gd name="connsiteX75" fmla="*/ 171450 w 2565400"/>
                  <a:gd name="connsiteY75" fmla="*/ 1314450 h 1476375"/>
                  <a:gd name="connsiteX76" fmla="*/ 127000 w 2565400"/>
                  <a:gd name="connsiteY76" fmla="*/ 1314450 h 1476375"/>
                  <a:gd name="connsiteX77" fmla="*/ 98425 w 2565400"/>
                  <a:gd name="connsiteY77" fmla="*/ 1304925 h 1476375"/>
                  <a:gd name="connsiteX78" fmla="*/ 79375 w 2565400"/>
                  <a:gd name="connsiteY78" fmla="*/ 1314450 h 1476375"/>
                  <a:gd name="connsiteX79" fmla="*/ 88900 w 2565400"/>
                  <a:gd name="connsiteY79" fmla="*/ 1368425 h 1476375"/>
                  <a:gd name="connsiteX80" fmla="*/ 98425 w 2565400"/>
                  <a:gd name="connsiteY80" fmla="*/ 1403350 h 1476375"/>
                  <a:gd name="connsiteX81" fmla="*/ 98425 w 2565400"/>
                  <a:gd name="connsiteY81" fmla="*/ 1425575 h 1476375"/>
                  <a:gd name="connsiteX82" fmla="*/ 88900 w 2565400"/>
                  <a:gd name="connsiteY82" fmla="*/ 1444625 h 1476375"/>
                  <a:gd name="connsiteX83" fmla="*/ 69850 w 2565400"/>
                  <a:gd name="connsiteY83" fmla="*/ 1457325 h 1476375"/>
                  <a:gd name="connsiteX84" fmla="*/ 0 w 2565400"/>
                  <a:gd name="connsiteY84" fmla="*/ 1476375 h 147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2565400" h="1476375">
                    <a:moveTo>
                      <a:pt x="2565400" y="0"/>
                    </a:moveTo>
                    <a:cubicBezTo>
                      <a:pt x="2550583" y="23812"/>
                      <a:pt x="2535767" y="47625"/>
                      <a:pt x="2527300" y="69850"/>
                    </a:cubicBezTo>
                    <a:cubicBezTo>
                      <a:pt x="2518833" y="92075"/>
                      <a:pt x="2516717" y="113242"/>
                      <a:pt x="2514600" y="133350"/>
                    </a:cubicBezTo>
                    <a:cubicBezTo>
                      <a:pt x="2512483" y="153458"/>
                      <a:pt x="2515129" y="173038"/>
                      <a:pt x="2514600" y="190500"/>
                    </a:cubicBezTo>
                    <a:cubicBezTo>
                      <a:pt x="2514071" y="207962"/>
                      <a:pt x="2517246" y="224367"/>
                      <a:pt x="2511425" y="238125"/>
                    </a:cubicBezTo>
                    <a:cubicBezTo>
                      <a:pt x="2505604" y="251883"/>
                      <a:pt x="2488142" y="261408"/>
                      <a:pt x="2479675" y="273050"/>
                    </a:cubicBezTo>
                    <a:cubicBezTo>
                      <a:pt x="2471208" y="284692"/>
                      <a:pt x="2463800" y="295275"/>
                      <a:pt x="2460625" y="307975"/>
                    </a:cubicBezTo>
                    <a:cubicBezTo>
                      <a:pt x="2457450" y="320675"/>
                      <a:pt x="2464329" y="338667"/>
                      <a:pt x="2460625" y="349250"/>
                    </a:cubicBezTo>
                    <a:cubicBezTo>
                      <a:pt x="2456921" y="359833"/>
                      <a:pt x="2450571" y="367242"/>
                      <a:pt x="2438400" y="371475"/>
                    </a:cubicBezTo>
                    <a:cubicBezTo>
                      <a:pt x="2426229" y="375708"/>
                      <a:pt x="2407179" y="375179"/>
                      <a:pt x="2387600" y="374650"/>
                    </a:cubicBezTo>
                    <a:cubicBezTo>
                      <a:pt x="2368021" y="374121"/>
                      <a:pt x="2339446" y="365125"/>
                      <a:pt x="2320925" y="368300"/>
                    </a:cubicBezTo>
                    <a:cubicBezTo>
                      <a:pt x="2302404" y="371475"/>
                      <a:pt x="2289175" y="381529"/>
                      <a:pt x="2276475" y="393700"/>
                    </a:cubicBezTo>
                    <a:cubicBezTo>
                      <a:pt x="2263775" y="405871"/>
                      <a:pt x="2257954" y="428625"/>
                      <a:pt x="2244725" y="441325"/>
                    </a:cubicBezTo>
                    <a:cubicBezTo>
                      <a:pt x="2231496" y="454025"/>
                      <a:pt x="2214562" y="463021"/>
                      <a:pt x="2197100" y="469900"/>
                    </a:cubicBezTo>
                    <a:cubicBezTo>
                      <a:pt x="2179638" y="476779"/>
                      <a:pt x="2139950" y="482600"/>
                      <a:pt x="2139950" y="482600"/>
                    </a:cubicBezTo>
                    <a:cubicBezTo>
                      <a:pt x="2121429" y="486833"/>
                      <a:pt x="2098146" y="489479"/>
                      <a:pt x="2085975" y="495300"/>
                    </a:cubicBezTo>
                    <a:cubicBezTo>
                      <a:pt x="2073804" y="501121"/>
                      <a:pt x="2074333" y="509058"/>
                      <a:pt x="2066925" y="517525"/>
                    </a:cubicBezTo>
                    <a:cubicBezTo>
                      <a:pt x="2059517" y="525992"/>
                      <a:pt x="2048933" y="533400"/>
                      <a:pt x="2041525" y="546100"/>
                    </a:cubicBezTo>
                    <a:cubicBezTo>
                      <a:pt x="2034117" y="558800"/>
                      <a:pt x="2027237" y="580496"/>
                      <a:pt x="2022475" y="593725"/>
                    </a:cubicBezTo>
                    <a:cubicBezTo>
                      <a:pt x="2017713" y="606954"/>
                      <a:pt x="2018242" y="617008"/>
                      <a:pt x="2012950" y="625475"/>
                    </a:cubicBezTo>
                    <a:cubicBezTo>
                      <a:pt x="2007658" y="633942"/>
                      <a:pt x="1999721" y="640292"/>
                      <a:pt x="1990725" y="644525"/>
                    </a:cubicBezTo>
                    <a:cubicBezTo>
                      <a:pt x="1981729" y="648758"/>
                      <a:pt x="1972733" y="648758"/>
                      <a:pt x="1958975" y="650875"/>
                    </a:cubicBezTo>
                    <a:cubicBezTo>
                      <a:pt x="1945217" y="652992"/>
                      <a:pt x="1925108" y="656167"/>
                      <a:pt x="1908175" y="657225"/>
                    </a:cubicBezTo>
                    <a:cubicBezTo>
                      <a:pt x="1891242" y="658283"/>
                      <a:pt x="1872721" y="654050"/>
                      <a:pt x="1857375" y="657225"/>
                    </a:cubicBezTo>
                    <a:cubicBezTo>
                      <a:pt x="1842029" y="660400"/>
                      <a:pt x="1829329" y="671513"/>
                      <a:pt x="1816100" y="676275"/>
                    </a:cubicBezTo>
                    <a:cubicBezTo>
                      <a:pt x="1802871" y="681037"/>
                      <a:pt x="1795462" y="683683"/>
                      <a:pt x="1778000" y="685800"/>
                    </a:cubicBezTo>
                    <a:cubicBezTo>
                      <a:pt x="1760538" y="687917"/>
                      <a:pt x="1725083" y="687917"/>
                      <a:pt x="1711325" y="688975"/>
                    </a:cubicBezTo>
                    <a:cubicBezTo>
                      <a:pt x="1697567" y="690033"/>
                      <a:pt x="1702329" y="685271"/>
                      <a:pt x="1695450" y="692150"/>
                    </a:cubicBezTo>
                    <a:cubicBezTo>
                      <a:pt x="1688571" y="699029"/>
                      <a:pt x="1678517" y="722313"/>
                      <a:pt x="1670050" y="730250"/>
                    </a:cubicBezTo>
                    <a:cubicBezTo>
                      <a:pt x="1661583" y="738188"/>
                      <a:pt x="1655233" y="739246"/>
                      <a:pt x="1644650" y="739775"/>
                    </a:cubicBezTo>
                    <a:cubicBezTo>
                      <a:pt x="1634067" y="740304"/>
                      <a:pt x="1619779" y="737129"/>
                      <a:pt x="1606550" y="733425"/>
                    </a:cubicBezTo>
                    <a:cubicBezTo>
                      <a:pt x="1593321" y="729721"/>
                      <a:pt x="1581150" y="720725"/>
                      <a:pt x="1565275" y="717550"/>
                    </a:cubicBezTo>
                    <a:cubicBezTo>
                      <a:pt x="1549400" y="714375"/>
                      <a:pt x="1527175" y="713317"/>
                      <a:pt x="1511300" y="714375"/>
                    </a:cubicBezTo>
                    <a:cubicBezTo>
                      <a:pt x="1495425" y="715433"/>
                      <a:pt x="1486958" y="718079"/>
                      <a:pt x="1470025" y="723900"/>
                    </a:cubicBezTo>
                    <a:cubicBezTo>
                      <a:pt x="1453092" y="729721"/>
                      <a:pt x="1429279" y="736071"/>
                      <a:pt x="1409700" y="749300"/>
                    </a:cubicBezTo>
                    <a:cubicBezTo>
                      <a:pt x="1390121" y="762529"/>
                      <a:pt x="1367896" y="787400"/>
                      <a:pt x="1352550" y="803275"/>
                    </a:cubicBezTo>
                    <a:cubicBezTo>
                      <a:pt x="1337204" y="819150"/>
                      <a:pt x="1332442" y="835025"/>
                      <a:pt x="1317625" y="844550"/>
                    </a:cubicBezTo>
                    <a:cubicBezTo>
                      <a:pt x="1302808" y="854075"/>
                      <a:pt x="1275292" y="854075"/>
                      <a:pt x="1263650" y="860425"/>
                    </a:cubicBezTo>
                    <a:cubicBezTo>
                      <a:pt x="1252008" y="866775"/>
                      <a:pt x="1252537" y="874713"/>
                      <a:pt x="1247775" y="882650"/>
                    </a:cubicBezTo>
                    <a:cubicBezTo>
                      <a:pt x="1243012" y="890588"/>
                      <a:pt x="1241425" y="901171"/>
                      <a:pt x="1235075" y="908050"/>
                    </a:cubicBezTo>
                    <a:cubicBezTo>
                      <a:pt x="1228725" y="914929"/>
                      <a:pt x="1220258" y="920221"/>
                      <a:pt x="1209675" y="923925"/>
                    </a:cubicBezTo>
                    <a:cubicBezTo>
                      <a:pt x="1199092" y="927629"/>
                      <a:pt x="1171575" y="930275"/>
                      <a:pt x="1171575" y="930275"/>
                    </a:cubicBezTo>
                    <a:cubicBezTo>
                      <a:pt x="1152525" y="933450"/>
                      <a:pt x="1121304" y="939800"/>
                      <a:pt x="1095375" y="942975"/>
                    </a:cubicBezTo>
                    <a:cubicBezTo>
                      <a:pt x="1069446" y="946150"/>
                      <a:pt x="1038754" y="950912"/>
                      <a:pt x="1016000" y="949325"/>
                    </a:cubicBezTo>
                    <a:cubicBezTo>
                      <a:pt x="993246" y="947738"/>
                      <a:pt x="976312" y="937154"/>
                      <a:pt x="958850" y="933450"/>
                    </a:cubicBezTo>
                    <a:cubicBezTo>
                      <a:pt x="941388" y="929746"/>
                      <a:pt x="923925" y="926042"/>
                      <a:pt x="911225" y="927100"/>
                    </a:cubicBezTo>
                    <a:cubicBezTo>
                      <a:pt x="898525" y="928158"/>
                      <a:pt x="893233" y="932921"/>
                      <a:pt x="882650" y="939800"/>
                    </a:cubicBezTo>
                    <a:cubicBezTo>
                      <a:pt x="872067" y="946679"/>
                      <a:pt x="855662" y="960438"/>
                      <a:pt x="847725" y="968375"/>
                    </a:cubicBezTo>
                    <a:cubicBezTo>
                      <a:pt x="839788" y="976312"/>
                      <a:pt x="838200" y="980546"/>
                      <a:pt x="835025" y="987425"/>
                    </a:cubicBezTo>
                    <a:cubicBezTo>
                      <a:pt x="831850" y="994304"/>
                      <a:pt x="832379" y="1002771"/>
                      <a:pt x="828675" y="1009650"/>
                    </a:cubicBezTo>
                    <a:cubicBezTo>
                      <a:pt x="824971" y="1016529"/>
                      <a:pt x="817033" y="1029229"/>
                      <a:pt x="812800" y="1028700"/>
                    </a:cubicBezTo>
                    <a:cubicBezTo>
                      <a:pt x="808567" y="1028171"/>
                      <a:pt x="809625" y="1016000"/>
                      <a:pt x="803275" y="1006475"/>
                    </a:cubicBezTo>
                    <a:cubicBezTo>
                      <a:pt x="796925" y="996950"/>
                      <a:pt x="786342" y="979488"/>
                      <a:pt x="774700" y="971550"/>
                    </a:cubicBezTo>
                    <a:cubicBezTo>
                      <a:pt x="763058" y="963613"/>
                      <a:pt x="742421" y="957263"/>
                      <a:pt x="733425" y="958850"/>
                    </a:cubicBezTo>
                    <a:cubicBezTo>
                      <a:pt x="724429" y="960437"/>
                      <a:pt x="728662" y="973667"/>
                      <a:pt x="720725" y="981075"/>
                    </a:cubicBezTo>
                    <a:cubicBezTo>
                      <a:pt x="712787" y="988483"/>
                      <a:pt x="700087" y="998008"/>
                      <a:pt x="685800" y="1003300"/>
                    </a:cubicBezTo>
                    <a:cubicBezTo>
                      <a:pt x="671513" y="1008592"/>
                      <a:pt x="645054" y="1007004"/>
                      <a:pt x="635000" y="1012825"/>
                    </a:cubicBezTo>
                    <a:cubicBezTo>
                      <a:pt x="624946" y="1018646"/>
                      <a:pt x="626004" y="1030288"/>
                      <a:pt x="625475" y="1038225"/>
                    </a:cubicBezTo>
                    <a:cubicBezTo>
                      <a:pt x="624946" y="1046163"/>
                      <a:pt x="631825" y="1053042"/>
                      <a:pt x="631825" y="1060450"/>
                    </a:cubicBezTo>
                    <a:cubicBezTo>
                      <a:pt x="631825" y="1067858"/>
                      <a:pt x="630767" y="1076854"/>
                      <a:pt x="625475" y="1082675"/>
                    </a:cubicBezTo>
                    <a:cubicBezTo>
                      <a:pt x="620183" y="1088496"/>
                      <a:pt x="605896" y="1089554"/>
                      <a:pt x="600075" y="1095375"/>
                    </a:cubicBezTo>
                    <a:cubicBezTo>
                      <a:pt x="594254" y="1101196"/>
                      <a:pt x="603779" y="1105958"/>
                      <a:pt x="590550" y="1117600"/>
                    </a:cubicBezTo>
                    <a:cubicBezTo>
                      <a:pt x="577321" y="1129242"/>
                      <a:pt x="538691" y="1154113"/>
                      <a:pt x="520700" y="1165225"/>
                    </a:cubicBezTo>
                    <a:cubicBezTo>
                      <a:pt x="502709" y="1176337"/>
                      <a:pt x="495829" y="1178983"/>
                      <a:pt x="482600" y="1184275"/>
                    </a:cubicBezTo>
                    <a:cubicBezTo>
                      <a:pt x="469371" y="1189567"/>
                      <a:pt x="451908" y="1189567"/>
                      <a:pt x="441325" y="1196975"/>
                    </a:cubicBezTo>
                    <a:cubicBezTo>
                      <a:pt x="430742" y="1204383"/>
                      <a:pt x="428096" y="1222375"/>
                      <a:pt x="419100" y="1228725"/>
                    </a:cubicBezTo>
                    <a:cubicBezTo>
                      <a:pt x="410104" y="1235075"/>
                      <a:pt x="402167" y="1236133"/>
                      <a:pt x="387350" y="1235075"/>
                    </a:cubicBezTo>
                    <a:cubicBezTo>
                      <a:pt x="372533" y="1234017"/>
                      <a:pt x="345546" y="1223433"/>
                      <a:pt x="330200" y="1222375"/>
                    </a:cubicBezTo>
                    <a:cubicBezTo>
                      <a:pt x="314854" y="1221317"/>
                      <a:pt x="303742" y="1225021"/>
                      <a:pt x="295275" y="1228725"/>
                    </a:cubicBezTo>
                    <a:cubicBezTo>
                      <a:pt x="286808" y="1232429"/>
                      <a:pt x="284692" y="1240367"/>
                      <a:pt x="279400" y="1244600"/>
                    </a:cubicBezTo>
                    <a:cubicBezTo>
                      <a:pt x="274108" y="1248833"/>
                      <a:pt x="269875" y="1252538"/>
                      <a:pt x="263525" y="1254125"/>
                    </a:cubicBezTo>
                    <a:cubicBezTo>
                      <a:pt x="257175" y="1255713"/>
                      <a:pt x="247121" y="1252008"/>
                      <a:pt x="241300" y="1254125"/>
                    </a:cubicBezTo>
                    <a:cubicBezTo>
                      <a:pt x="235479" y="1256242"/>
                      <a:pt x="233362" y="1262592"/>
                      <a:pt x="228600" y="1266825"/>
                    </a:cubicBezTo>
                    <a:cubicBezTo>
                      <a:pt x="223838" y="1271058"/>
                      <a:pt x="216429" y="1273175"/>
                      <a:pt x="212725" y="1279525"/>
                    </a:cubicBezTo>
                    <a:cubicBezTo>
                      <a:pt x="209021" y="1285875"/>
                      <a:pt x="213254" y="1299104"/>
                      <a:pt x="206375" y="1304925"/>
                    </a:cubicBezTo>
                    <a:cubicBezTo>
                      <a:pt x="199496" y="1310746"/>
                      <a:pt x="184679" y="1312863"/>
                      <a:pt x="171450" y="1314450"/>
                    </a:cubicBezTo>
                    <a:cubicBezTo>
                      <a:pt x="158221" y="1316037"/>
                      <a:pt x="139171" y="1316037"/>
                      <a:pt x="127000" y="1314450"/>
                    </a:cubicBezTo>
                    <a:cubicBezTo>
                      <a:pt x="114829" y="1312863"/>
                      <a:pt x="106362" y="1304925"/>
                      <a:pt x="98425" y="1304925"/>
                    </a:cubicBezTo>
                    <a:cubicBezTo>
                      <a:pt x="90488" y="1304925"/>
                      <a:pt x="80962" y="1303867"/>
                      <a:pt x="79375" y="1314450"/>
                    </a:cubicBezTo>
                    <a:cubicBezTo>
                      <a:pt x="77787" y="1325033"/>
                      <a:pt x="85725" y="1353608"/>
                      <a:pt x="88900" y="1368425"/>
                    </a:cubicBezTo>
                    <a:cubicBezTo>
                      <a:pt x="92075" y="1383242"/>
                      <a:pt x="96837" y="1393825"/>
                      <a:pt x="98425" y="1403350"/>
                    </a:cubicBezTo>
                    <a:cubicBezTo>
                      <a:pt x="100012" y="1412875"/>
                      <a:pt x="100012" y="1418696"/>
                      <a:pt x="98425" y="1425575"/>
                    </a:cubicBezTo>
                    <a:cubicBezTo>
                      <a:pt x="96838" y="1432454"/>
                      <a:pt x="93662" y="1439333"/>
                      <a:pt x="88900" y="1444625"/>
                    </a:cubicBezTo>
                    <a:cubicBezTo>
                      <a:pt x="84137" y="1449917"/>
                      <a:pt x="84667" y="1452033"/>
                      <a:pt x="69850" y="1457325"/>
                    </a:cubicBezTo>
                    <a:cubicBezTo>
                      <a:pt x="55033" y="1462617"/>
                      <a:pt x="27516" y="1469496"/>
                      <a:pt x="0" y="1476375"/>
                    </a:cubicBezTo>
                  </a:path>
                </a:pathLst>
              </a:custGeom>
              <a:noFill/>
              <a:ln w="635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2" name="Полилиния 311"/>
              <p:cNvSpPr/>
              <p:nvPr/>
            </p:nvSpPr>
            <p:spPr>
              <a:xfrm>
                <a:off x="16368215" y="-5466047"/>
                <a:ext cx="1502611" cy="4903537"/>
              </a:xfrm>
              <a:custGeom>
                <a:avLst/>
                <a:gdLst>
                  <a:gd name="connsiteX0" fmla="*/ 0 w 1502611"/>
                  <a:gd name="connsiteY0" fmla="*/ 0 h 4903537"/>
                  <a:gd name="connsiteX1" fmla="*/ 213895 w 1502611"/>
                  <a:gd name="connsiteY1" fmla="*/ 101600 h 4903537"/>
                  <a:gd name="connsiteX2" fmla="*/ 385011 w 1502611"/>
                  <a:gd name="connsiteY2" fmla="*/ 235284 h 4903537"/>
                  <a:gd name="connsiteX3" fmla="*/ 529390 w 1502611"/>
                  <a:gd name="connsiteY3" fmla="*/ 529389 h 4903537"/>
                  <a:gd name="connsiteX4" fmla="*/ 636337 w 1502611"/>
                  <a:gd name="connsiteY4" fmla="*/ 807452 h 4903537"/>
                  <a:gd name="connsiteX5" fmla="*/ 759326 w 1502611"/>
                  <a:gd name="connsiteY5" fmla="*/ 978568 h 4903537"/>
                  <a:gd name="connsiteX6" fmla="*/ 812800 w 1502611"/>
                  <a:gd name="connsiteY6" fmla="*/ 1096210 h 4903537"/>
                  <a:gd name="connsiteX7" fmla="*/ 791411 w 1502611"/>
                  <a:gd name="connsiteY7" fmla="*/ 1208505 h 4903537"/>
                  <a:gd name="connsiteX8" fmla="*/ 770021 w 1502611"/>
                  <a:gd name="connsiteY8" fmla="*/ 1251284 h 4903537"/>
                  <a:gd name="connsiteX9" fmla="*/ 770021 w 1502611"/>
                  <a:gd name="connsiteY9" fmla="*/ 1401010 h 4903537"/>
                  <a:gd name="connsiteX10" fmla="*/ 780716 w 1502611"/>
                  <a:gd name="connsiteY10" fmla="*/ 1540042 h 4903537"/>
                  <a:gd name="connsiteX11" fmla="*/ 802105 w 1502611"/>
                  <a:gd name="connsiteY11" fmla="*/ 1695116 h 4903537"/>
                  <a:gd name="connsiteX12" fmla="*/ 818147 w 1502611"/>
                  <a:gd name="connsiteY12" fmla="*/ 1935747 h 4903537"/>
                  <a:gd name="connsiteX13" fmla="*/ 850232 w 1502611"/>
                  <a:gd name="connsiteY13" fmla="*/ 2149642 h 4903537"/>
                  <a:gd name="connsiteX14" fmla="*/ 957179 w 1502611"/>
                  <a:gd name="connsiteY14" fmla="*/ 2641600 h 4903537"/>
                  <a:gd name="connsiteX15" fmla="*/ 1016000 w 1502611"/>
                  <a:gd name="connsiteY15" fmla="*/ 2999873 h 4903537"/>
                  <a:gd name="connsiteX16" fmla="*/ 1053432 w 1502611"/>
                  <a:gd name="connsiteY16" fmla="*/ 3208421 h 4903537"/>
                  <a:gd name="connsiteX17" fmla="*/ 1101558 w 1502611"/>
                  <a:gd name="connsiteY17" fmla="*/ 3320716 h 4903537"/>
                  <a:gd name="connsiteX18" fmla="*/ 1080169 w 1502611"/>
                  <a:gd name="connsiteY18" fmla="*/ 3454400 h 4903537"/>
                  <a:gd name="connsiteX19" fmla="*/ 1064126 w 1502611"/>
                  <a:gd name="connsiteY19" fmla="*/ 3556000 h 4903537"/>
                  <a:gd name="connsiteX20" fmla="*/ 1106905 w 1502611"/>
                  <a:gd name="connsiteY20" fmla="*/ 3727116 h 4903537"/>
                  <a:gd name="connsiteX21" fmla="*/ 1224547 w 1502611"/>
                  <a:gd name="connsiteY21" fmla="*/ 4128168 h 4903537"/>
                  <a:gd name="connsiteX22" fmla="*/ 1272674 w 1502611"/>
                  <a:gd name="connsiteY22" fmla="*/ 4219073 h 4903537"/>
                  <a:gd name="connsiteX23" fmla="*/ 1363579 w 1502611"/>
                  <a:gd name="connsiteY23" fmla="*/ 4256505 h 4903537"/>
                  <a:gd name="connsiteX24" fmla="*/ 1395663 w 1502611"/>
                  <a:gd name="connsiteY24" fmla="*/ 4288589 h 4903537"/>
                  <a:gd name="connsiteX25" fmla="*/ 1374274 w 1502611"/>
                  <a:gd name="connsiteY25" fmla="*/ 4358105 h 4903537"/>
                  <a:gd name="connsiteX26" fmla="*/ 1304758 w 1502611"/>
                  <a:gd name="connsiteY26" fmla="*/ 4523873 h 4903537"/>
                  <a:gd name="connsiteX27" fmla="*/ 1315453 w 1502611"/>
                  <a:gd name="connsiteY27" fmla="*/ 4668252 h 4903537"/>
                  <a:gd name="connsiteX28" fmla="*/ 1363579 w 1502611"/>
                  <a:gd name="connsiteY28" fmla="*/ 4759158 h 4903537"/>
                  <a:gd name="connsiteX29" fmla="*/ 1502611 w 1502611"/>
                  <a:gd name="connsiteY29" fmla="*/ 4903537 h 4903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502611" h="4903537">
                    <a:moveTo>
                      <a:pt x="0" y="0"/>
                    </a:moveTo>
                    <a:cubicBezTo>
                      <a:pt x="74863" y="31193"/>
                      <a:pt x="149727" y="62386"/>
                      <a:pt x="213895" y="101600"/>
                    </a:cubicBezTo>
                    <a:cubicBezTo>
                      <a:pt x="278064" y="140814"/>
                      <a:pt x="332429" y="163986"/>
                      <a:pt x="385011" y="235284"/>
                    </a:cubicBezTo>
                    <a:cubicBezTo>
                      <a:pt x="437593" y="306582"/>
                      <a:pt x="487502" y="434028"/>
                      <a:pt x="529390" y="529389"/>
                    </a:cubicBezTo>
                    <a:cubicBezTo>
                      <a:pt x="571278" y="624750"/>
                      <a:pt x="598014" y="732589"/>
                      <a:pt x="636337" y="807452"/>
                    </a:cubicBezTo>
                    <a:cubicBezTo>
                      <a:pt x="674660" y="882315"/>
                      <a:pt x="729916" y="930442"/>
                      <a:pt x="759326" y="978568"/>
                    </a:cubicBezTo>
                    <a:cubicBezTo>
                      <a:pt x="788736" y="1026694"/>
                      <a:pt x="807452" y="1057887"/>
                      <a:pt x="812800" y="1096210"/>
                    </a:cubicBezTo>
                    <a:cubicBezTo>
                      <a:pt x="818148" y="1134533"/>
                      <a:pt x="798541" y="1182659"/>
                      <a:pt x="791411" y="1208505"/>
                    </a:cubicBezTo>
                    <a:cubicBezTo>
                      <a:pt x="784281" y="1234351"/>
                      <a:pt x="773586" y="1219200"/>
                      <a:pt x="770021" y="1251284"/>
                    </a:cubicBezTo>
                    <a:cubicBezTo>
                      <a:pt x="766456" y="1283368"/>
                      <a:pt x="768239" y="1352884"/>
                      <a:pt x="770021" y="1401010"/>
                    </a:cubicBezTo>
                    <a:cubicBezTo>
                      <a:pt x="771804" y="1449136"/>
                      <a:pt x="775369" y="1491024"/>
                      <a:pt x="780716" y="1540042"/>
                    </a:cubicBezTo>
                    <a:cubicBezTo>
                      <a:pt x="786063" y="1589060"/>
                      <a:pt x="795867" y="1629165"/>
                      <a:pt x="802105" y="1695116"/>
                    </a:cubicBezTo>
                    <a:cubicBezTo>
                      <a:pt x="808343" y="1761067"/>
                      <a:pt x="810126" y="1859993"/>
                      <a:pt x="818147" y="1935747"/>
                    </a:cubicBezTo>
                    <a:cubicBezTo>
                      <a:pt x="826168" y="2011501"/>
                      <a:pt x="827060" y="2032000"/>
                      <a:pt x="850232" y="2149642"/>
                    </a:cubicBezTo>
                    <a:cubicBezTo>
                      <a:pt x="873404" y="2267284"/>
                      <a:pt x="929551" y="2499895"/>
                      <a:pt x="957179" y="2641600"/>
                    </a:cubicBezTo>
                    <a:cubicBezTo>
                      <a:pt x="984807" y="2783305"/>
                      <a:pt x="999958" y="2905403"/>
                      <a:pt x="1016000" y="2999873"/>
                    </a:cubicBezTo>
                    <a:cubicBezTo>
                      <a:pt x="1032042" y="3094343"/>
                      <a:pt x="1039172" y="3154947"/>
                      <a:pt x="1053432" y="3208421"/>
                    </a:cubicBezTo>
                    <a:cubicBezTo>
                      <a:pt x="1067692" y="3261895"/>
                      <a:pt x="1097102" y="3279720"/>
                      <a:pt x="1101558" y="3320716"/>
                    </a:cubicBezTo>
                    <a:cubicBezTo>
                      <a:pt x="1106014" y="3361712"/>
                      <a:pt x="1086408" y="3415186"/>
                      <a:pt x="1080169" y="3454400"/>
                    </a:cubicBezTo>
                    <a:cubicBezTo>
                      <a:pt x="1073930" y="3493614"/>
                      <a:pt x="1059670" y="3510547"/>
                      <a:pt x="1064126" y="3556000"/>
                    </a:cubicBezTo>
                    <a:cubicBezTo>
                      <a:pt x="1068582" y="3601453"/>
                      <a:pt x="1080168" y="3631755"/>
                      <a:pt x="1106905" y="3727116"/>
                    </a:cubicBezTo>
                    <a:cubicBezTo>
                      <a:pt x="1133642" y="3822477"/>
                      <a:pt x="1196919" y="4046175"/>
                      <a:pt x="1224547" y="4128168"/>
                    </a:cubicBezTo>
                    <a:cubicBezTo>
                      <a:pt x="1252175" y="4210161"/>
                      <a:pt x="1249502" y="4197684"/>
                      <a:pt x="1272674" y="4219073"/>
                    </a:cubicBezTo>
                    <a:cubicBezTo>
                      <a:pt x="1295846" y="4240463"/>
                      <a:pt x="1343081" y="4244919"/>
                      <a:pt x="1363579" y="4256505"/>
                    </a:cubicBezTo>
                    <a:cubicBezTo>
                      <a:pt x="1384077" y="4268091"/>
                      <a:pt x="1393881" y="4271656"/>
                      <a:pt x="1395663" y="4288589"/>
                    </a:cubicBezTo>
                    <a:cubicBezTo>
                      <a:pt x="1397446" y="4305522"/>
                      <a:pt x="1389425" y="4318891"/>
                      <a:pt x="1374274" y="4358105"/>
                    </a:cubicBezTo>
                    <a:cubicBezTo>
                      <a:pt x="1359123" y="4397319"/>
                      <a:pt x="1314562" y="4472182"/>
                      <a:pt x="1304758" y="4523873"/>
                    </a:cubicBezTo>
                    <a:cubicBezTo>
                      <a:pt x="1294955" y="4575564"/>
                      <a:pt x="1305649" y="4629038"/>
                      <a:pt x="1315453" y="4668252"/>
                    </a:cubicBezTo>
                    <a:cubicBezTo>
                      <a:pt x="1325257" y="4707466"/>
                      <a:pt x="1332386" y="4719944"/>
                      <a:pt x="1363579" y="4759158"/>
                    </a:cubicBezTo>
                    <a:cubicBezTo>
                      <a:pt x="1394772" y="4798372"/>
                      <a:pt x="1448691" y="4850954"/>
                      <a:pt x="1502611" y="4903537"/>
                    </a:cubicBezTo>
                  </a:path>
                </a:pathLst>
              </a:custGeom>
              <a:noFill/>
              <a:ln w="635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3" name="Полилиния 312"/>
              <p:cNvSpPr/>
              <p:nvPr/>
            </p:nvSpPr>
            <p:spPr>
              <a:xfrm>
                <a:off x="16567843" y="625608"/>
                <a:ext cx="444730" cy="441325"/>
              </a:xfrm>
              <a:custGeom>
                <a:avLst/>
                <a:gdLst>
                  <a:gd name="connsiteX0" fmla="*/ 444730 w 444730"/>
                  <a:gd name="connsiteY0" fmla="*/ 0 h 441325"/>
                  <a:gd name="connsiteX1" fmla="*/ 266930 w 444730"/>
                  <a:gd name="connsiteY1" fmla="*/ 0 h 441325"/>
                  <a:gd name="connsiteX2" fmla="*/ 184380 w 444730"/>
                  <a:gd name="connsiteY2" fmla="*/ 3175 h 441325"/>
                  <a:gd name="connsiteX3" fmla="*/ 92305 w 444730"/>
                  <a:gd name="connsiteY3" fmla="*/ 19050 h 441325"/>
                  <a:gd name="connsiteX4" fmla="*/ 44680 w 444730"/>
                  <a:gd name="connsiteY4" fmla="*/ 31750 h 441325"/>
                  <a:gd name="connsiteX5" fmla="*/ 12930 w 444730"/>
                  <a:gd name="connsiteY5" fmla="*/ 66675 h 441325"/>
                  <a:gd name="connsiteX6" fmla="*/ 230 w 444730"/>
                  <a:gd name="connsiteY6" fmla="*/ 120650 h 441325"/>
                  <a:gd name="connsiteX7" fmla="*/ 22455 w 444730"/>
                  <a:gd name="connsiteY7" fmla="*/ 184150 h 441325"/>
                  <a:gd name="connsiteX8" fmla="*/ 63730 w 444730"/>
                  <a:gd name="connsiteY8" fmla="*/ 222250 h 441325"/>
                  <a:gd name="connsiteX9" fmla="*/ 143105 w 444730"/>
                  <a:gd name="connsiteY9" fmla="*/ 250825 h 441325"/>
                  <a:gd name="connsiteX10" fmla="*/ 158980 w 444730"/>
                  <a:gd name="connsiteY10" fmla="*/ 285750 h 441325"/>
                  <a:gd name="connsiteX11" fmla="*/ 149455 w 444730"/>
                  <a:gd name="connsiteY11" fmla="*/ 339725 h 441325"/>
                  <a:gd name="connsiteX12" fmla="*/ 73255 w 444730"/>
                  <a:gd name="connsiteY12" fmla="*/ 381000 h 441325"/>
                  <a:gd name="connsiteX13" fmla="*/ 22455 w 444730"/>
                  <a:gd name="connsiteY13" fmla="*/ 441325 h 441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4730" h="441325">
                    <a:moveTo>
                      <a:pt x="444730" y="0"/>
                    </a:moveTo>
                    <a:lnTo>
                      <a:pt x="266930" y="0"/>
                    </a:lnTo>
                    <a:cubicBezTo>
                      <a:pt x="223538" y="529"/>
                      <a:pt x="213484" y="0"/>
                      <a:pt x="184380" y="3175"/>
                    </a:cubicBezTo>
                    <a:cubicBezTo>
                      <a:pt x="155276" y="6350"/>
                      <a:pt x="115588" y="14288"/>
                      <a:pt x="92305" y="19050"/>
                    </a:cubicBezTo>
                    <a:cubicBezTo>
                      <a:pt x="69022" y="23813"/>
                      <a:pt x="57909" y="23813"/>
                      <a:pt x="44680" y="31750"/>
                    </a:cubicBezTo>
                    <a:cubicBezTo>
                      <a:pt x="31451" y="39687"/>
                      <a:pt x="20338" y="51858"/>
                      <a:pt x="12930" y="66675"/>
                    </a:cubicBezTo>
                    <a:cubicBezTo>
                      <a:pt x="5522" y="81492"/>
                      <a:pt x="-1357" y="101071"/>
                      <a:pt x="230" y="120650"/>
                    </a:cubicBezTo>
                    <a:cubicBezTo>
                      <a:pt x="1817" y="140229"/>
                      <a:pt x="11872" y="167217"/>
                      <a:pt x="22455" y="184150"/>
                    </a:cubicBezTo>
                    <a:cubicBezTo>
                      <a:pt x="33038" y="201083"/>
                      <a:pt x="43622" y="211138"/>
                      <a:pt x="63730" y="222250"/>
                    </a:cubicBezTo>
                    <a:cubicBezTo>
                      <a:pt x="83838" y="233362"/>
                      <a:pt x="127230" y="240242"/>
                      <a:pt x="143105" y="250825"/>
                    </a:cubicBezTo>
                    <a:cubicBezTo>
                      <a:pt x="158980" y="261408"/>
                      <a:pt x="157922" y="270933"/>
                      <a:pt x="158980" y="285750"/>
                    </a:cubicBezTo>
                    <a:cubicBezTo>
                      <a:pt x="160038" y="300567"/>
                      <a:pt x="163742" y="323850"/>
                      <a:pt x="149455" y="339725"/>
                    </a:cubicBezTo>
                    <a:cubicBezTo>
                      <a:pt x="135167" y="355600"/>
                      <a:pt x="94422" y="364067"/>
                      <a:pt x="73255" y="381000"/>
                    </a:cubicBezTo>
                    <a:cubicBezTo>
                      <a:pt x="52088" y="397933"/>
                      <a:pt x="37271" y="419629"/>
                      <a:pt x="22455" y="441325"/>
                    </a:cubicBezTo>
                  </a:path>
                </a:pathLst>
              </a:custGeom>
              <a:noFill/>
              <a:ln w="635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4" name="Полилиния 313"/>
              <p:cNvSpPr/>
              <p:nvPr/>
            </p:nvSpPr>
            <p:spPr>
              <a:xfrm>
                <a:off x="16702693" y="-1965781"/>
                <a:ext cx="9014460" cy="3204799"/>
              </a:xfrm>
              <a:custGeom>
                <a:avLst/>
                <a:gdLst>
                  <a:gd name="connsiteX0" fmla="*/ 9014460 w 9014460"/>
                  <a:gd name="connsiteY0" fmla="*/ 423499 h 3204799"/>
                  <a:gd name="connsiteX1" fmla="*/ 8930640 w 9014460"/>
                  <a:gd name="connsiteY1" fmla="*/ 446359 h 3204799"/>
                  <a:gd name="connsiteX2" fmla="*/ 8877300 w 9014460"/>
                  <a:gd name="connsiteY2" fmla="*/ 530179 h 3204799"/>
                  <a:gd name="connsiteX3" fmla="*/ 8823960 w 9014460"/>
                  <a:gd name="connsiteY3" fmla="*/ 575899 h 3204799"/>
                  <a:gd name="connsiteX4" fmla="*/ 8801100 w 9014460"/>
                  <a:gd name="connsiteY4" fmla="*/ 583519 h 3204799"/>
                  <a:gd name="connsiteX5" fmla="*/ 8755380 w 9014460"/>
                  <a:gd name="connsiteY5" fmla="*/ 583519 h 3204799"/>
                  <a:gd name="connsiteX6" fmla="*/ 8663940 w 9014460"/>
                  <a:gd name="connsiteY6" fmla="*/ 583519 h 3204799"/>
                  <a:gd name="connsiteX7" fmla="*/ 8564880 w 9014460"/>
                  <a:gd name="connsiteY7" fmla="*/ 530179 h 3204799"/>
                  <a:gd name="connsiteX8" fmla="*/ 8496300 w 9014460"/>
                  <a:gd name="connsiteY8" fmla="*/ 484459 h 3204799"/>
                  <a:gd name="connsiteX9" fmla="*/ 8481060 w 9014460"/>
                  <a:gd name="connsiteY9" fmla="*/ 415879 h 3204799"/>
                  <a:gd name="connsiteX10" fmla="*/ 8420100 w 9014460"/>
                  <a:gd name="connsiteY10" fmla="*/ 339679 h 3204799"/>
                  <a:gd name="connsiteX11" fmla="*/ 8336280 w 9014460"/>
                  <a:gd name="connsiteY11" fmla="*/ 271099 h 3204799"/>
                  <a:gd name="connsiteX12" fmla="*/ 8199120 w 9014460"/>
                  <a:gd name="connsiteY12" fmla="*/ 95839 h 3204799"/>
                  <a:gd name="connsiteX13" fmla="*/ 8115300 w 9014460"/>
                  <a:gd name="connsiteY13" fmla="*/ 19639 h 3204799"/>
                  <a:gd name="connsiteX14" fmla="*/ 8061960 w 9014460"/>
                  <a:gd name="connsiteY14" fmla="*/ 19639 h 3204799"/>
                  <a:gd name="connsiteX15" fmla="*/ 8031480 w 9014460"/>
                  <a:gd name="connsiteY15" fmla="*/ 19639 h 3204799"/>
                  <a:gd name="connsiteX16" fmla="*/ 7978140 w 9014460"/>
                  <a:gd name="connsiteY16" fmla="*/ 50119 h 3204799"/>
                  <a:gd name="connsiteX17" fmla="*/ 7940040 w 9014460"/>
                  <a:gd name="connsiteY17" fmla="*/ 57739 h 3204799"/>
                  <a:gd name="connsiteX18" fmla="*/ 7894320 w 9014460"/>
                  <a:gd name="connsiteY18" fmla="*/ 27259 h 3204799"/>
                  <a:gd name="connsiteX19" fmla="*/ 7840980 w 9014460"/>
                  <a:gd name="connsiteY19" fmla="*/ 4399 h 3204799"/>
                  <a:gd name="connsiteX20" fmla="*/ 7780020 w 9014460"/>
                  <a:gd name="connsiteY20" fmla="*/ 4399 h 3204799"/>
                  <a:gd name="connsiteX21" fmla="*/ 7696200 w 9014460"/>
                  <a:gd name="connsiteY21" fmla="*/ 50119 h 3204799"/>
                  <a:gd name="connsiteX22" fmla="*/ 7627620 w 9014460"/>
                  <a:gd name="connsiteY22" fmla="*/ 72979 h 3204799"/>
                  <a:gd name="connsiteX23" fmla="*/ 7505700 w 9014460"/>
                  <a:gd name="connsiteY23" fmla="*/ 95839 h 3204799"/>
                  <a:gd name="connsiteX24" fmla="*/ 7429500 w 9014460"/>
                  <a:gd name="connsiteY24" fmla="*/ 172039 h 3204799"/>
                  <a:gd name="connsiteX25" fmla="*/ 7345680 w 9014460"/>
                  <a:gd name="connsiteY25" fmla="*/ 187279 h 3204799"/>
                  <a:gd name="connsiteX26" fmla="*/ 7254240 w 9014460"/>
                  <a:gd name="connsiteY26" fmla="*/ 202519 h 3204799"/>
                  <a:gd name="connsiteX27" fmla="*/ 7155180 w 9014460"/>
                  <a:gd name="connsiteY27" fmla="*/ 217759 h 3204799"/>
                  <a:gd name="connsiteX28" fmla="*/ 6926580 w 9014460"/>
                  <a:gd name="connsiteY28" fmla="*/ 232999 h 3204799"/>
                  <a:gd name="connsiteX29" fmla="*/ 6842760 w 9014460"/>
                  <a:gd name="connsiteY29" fmla="*/ 248239 h 3204799"/>
                  <a:gd name="connsiteX30" fmla="*/ 6659880 w 9014460"/>
                  <a:gd name="connsiteY30" fmla="*/ 263479 h 3204799"/>
                  <a:gd name="connsiteX31" fmla="*/ 6438900 w 9014460"/>
                  <a:gd name="connsiteY31" fmla="*/ 271099 h 3204799"/>
                  <a:gd name="connsiteX32" fmla="*/ 6309360 w 9014460"/>
                  <a:gd name="connsiteY32" fmla="*/ 248239 h 3204799"/>
                  <a:gd name="connsiteX33" fmla="*/ 6164580 w 9014460"/>
                  <a:gd name="connsiteY33" fmla="*/ 263479 h 3204799"/>
                  <a:gd name="connsiteX34" fmla="*/ 5943600 w 9014460"/>
                  <a:gd name="connsiteY34" fmla="*/ 362539 h 3204799"/>
                  <a:gd name="connsiteX35" fmla="*/ 5768340 w 9014460"/>
                  <a:gd name="connsiteY35" fmla="*/ 476839 h 3204799"/>
                  <a:gd name="connsiteX36" fmla="*/ 5722620 w 9014460"/>
                  <a:gd name="connsiteY36" fmla="*/ 507319 h 3204799"/>
                  <a:gd name="connsiteX37" fmla="*/ 5699760 w 9014460"/>
                  <a:gd name="connsiteY37" fmla="*/ 530179 h 3204799"/>
                  <a:gd name="connsiteX38" fmla="*/ 5669280 w 9014460"/>
                  <a:gd name="connsiteY38" fmla="*/ 530179 h 3204799"/>
                  <a:gd name="connsiteX39" fmla="*/ 5593080 w 9014460"/>
                  <a:gd name="connsiteY39" fmla="*/ 560659 h 3204799"/>
                  <a:gd name="connsiteX40" fmla="*/ 5554980 w 9014460"/>
                  <a:gd name="connsiteY40" fmla="*/ 613999 h 3204799"/>
                  <a:gd name="connsiteX41" fmla="*/ 5471160 w 9014460"/>
                  <a:gd name="connsiteY41" fmla="*/ 667339 h 3204799"/>
                  <a:gd name="connsiteX42" fmla="*/ 5387340 w 9014460"/>
                  <a:gd name="connsiteY42" fmla="*/ 697819 h 3204799"/>
                  <a:gd name="connsiteX43" fmla="*/ 5318760 w 9014460"/>
                  <a:gd name="connsiteY43" fmla="*/ 705439 h 3204799"/>
                  <a:gd name="connsiteX44" fmla="*/ 5265420 w 9014460"/>
                  <a:gd name="connsiteY44" fmla="*/ 728299 h 3204799"/>
                  <a:gd name="connsiteX45" fmla="*/ 5181600 w 9014460"/>
                  <a:gd name="connsiteY45" fmla="*/ 766399 h 3204799"/>
                  <a:gd name="connsiteX46" fmla="*/ 5044440 w 9014460"/>
                  <a:gd name="connsiteY46" fmla="*/ 781639 h 3204799"/>
                  <a:gd name="connsiteX47" fmla="*/ 4968240 w 9014460"/>
                  <a:gd name="connsiteY47" fmla="*/ 781639 h 3204799"/>
                  <a:gd name="connsiteX48" fmla="*/ 4869180 w 9014460"/>
                  <a:gd name="connsiteY48" fmla="*/ 781639 h 3204799"/>
                  <a:gd name="connsiteX49" fmla="*/ 4800600 w 9014460"/>
                  <a:gd name="connsiteY49" fmla="*/ 804499 h 3204799"/>
                  <a:gd name="connsiteX50" fmla="*/ 4724400 w 9014460"/>
                  <a:gd name="connsiteY50" fmla="*/ 842599 h 3204799"/>
                  <a:gd name="connsiteX51" fmla="*/ 4617720 w 9014460"/>
                  <a:gd name="connsiteY51" fmla="*/ 842599 h 3204799"/>
                  <a:gd name="connsiteX52" fmla="*/ 4556760 w 9014460"/>
                  <a:gd name="connsiteY52" fmla="*/ 895939 h 3204799"/>
                  <a:gd name="connsiteX53" fmla="*/ 4442460 w 9014460"/>
                  <a:gd name="connsiteY53" fmla="*/ 926419 h 3204799"/>
                  <a:gd name="connsiteX54" fmla="*/ 4312920 w 9014460"/>
                  <a:gd name="connsiteY54" fmla="*/ 918799 h 3204799"/>
                  <a:gd name="connsiteX55" fmla="*/ 4221480 w 9014460"/>
                  <a:gd name="connsiteY55" fmla="*/ 926419 h 3204799"/>
                  <a:gd name="connsiteX56" fmla="*/ 4175760 w 9014460"/>
                  <a:gd name="connsiteY56" fmla="*/ 941659 h 3204799"/>
                  <a:gd name="connsiteX57" fmla="*/ 4107180 w 9014460"/>
                  <a:gd name="connsiteY57" fmla="*/ 949279 h 3204799"/>
                  <a:gd name="connsiteX58" fmla="*/ 4061460 w 9014460"/>
                  <a:gd name="connsiteY58" fmla="*/ 941659 h 3204799"/>
                  <a:gd name="connsiteX59" fmla="*/ 3992880 w 9014460"/>
                  <a:gd name="connsiteY59" fmla="*/ 934039 h 3204799"/>
                  <a:gd name="connsiteX60" fmla="*/ 3901440 w 9014460"/>
                  <a:gd name="connsiteY60" fmla="*/ 949279 h 3204799"/>
                  <a:gd name="connsiteX61" fmla="*/ 3832860 w 9014460"/>
                  <a:gd name="connsiteY61" fmla="*/ 972139 h 3204799"/>
                  <a:gd name="connsiteX62" fmla="*/ 3733800 w 9014460"/>
                  <a:gd name="connsiteY62" fmla="*/ 979759 h 3204799"/>
                  <a:gd name="connsiteX63" fmla="*/ 3345180 w 9014460"/>
                  <a:gd name="connsiteY63" fmla="*/ 934039 h 3204799"/>
                  <a:gd name="connsiteX64" fmla="*/ 3208020 w 9014460"/>
                  <a:gd name="connsiteY64" fmla="*/ 911179 h 3204799"/>
                  <a:gd name="connsiteX65" fmla="*/ 3131820 w 9014460"/>
                  <a:gd name="connsiteY65" fmla="*/ 873079 h 3204799"/>
                  <a:gd name="connsiteX66" fmla="*/ 3002280 w 9014460"/>
                  <a:gd name="connsiteY66" fmla="*/ 873079 h 3204799"/>
                  <a:gd name="connsiteX67" fmla="*/ 2887980 w 9014460"/>
                  <a:gd name="connsiteY67" fmla="*/ 941659 h 3204799"/>
                  <a:gd name="connsiteX68" fmla="*/ 2842260 w 9014460"/>
                  <a:gd name="connsiteY68" fmla="*/ 979759 h 3204799"/>
                  <a:gd name="connsiteX69" fmla="*/ 2651760 w 9014460"/>
                  <a:gd name="connsiteY69" fmla="*/ 1048339 h 3204799"/>
                  <a:gd name="connsiteX70" fmla="*/ 2339340 w 9014460"/>
                  <a:gd name="connsiteY70" fmla="*/ 1063579 h 3204799"/>
                  <a:gd name="connsiteX71" fmla="*/ 2133600 w 9014460"/>
                  <a:gd name="connsiteY71" fmla="*/ 1063579 h 3204799"/>
                  <a:gd name="connsiteX72" fmla="*/ 1996440 w 9014460"/>
                  <a:gd name="connsiteY72" fmla="*/ 1086439 h 3204799"/>
                  <a:gd name="connsiteX73" fmla="*/ 1889760 w 9014460"/>
                  <a:gd name="connsiteY73" fmla="*/ 1109299 h 3204799"/>
                  <a:gd name="connsiteX74" fmla="*/ 1813560 w 9014460"/>
                  <a:gd name="connsiteY74" fmla="*/ 1162639 h 3204799"/>
                  <a:gd name="connsiteX75" fmla="*/ 1706880 w 9014460"/>
                  <a:gd name="connsiteY75" fmla="*/ 1223599 h 3204799"/>
                  <a:gd name="connsiteX76" fmla="*/ 1600200 w 9014460"/>
                  <a:gd name="connsiteY76" fmla="*/ 1292179 h 3204799"/>
                  <a:gd name="connsiteX77" fmla="*/ 1501140 w 9014460"/>
                  <a:gd name="connsiteY77" fmla="*/ 1337899 h 3204799"/>
                  <a:gd name="connsiteX78" fmla="*/ 1440180 w 9014460"/>
                  <a:gd name="connsiteY78" fmla="*/ 1383619 h 3204799"/>
                  <a:gd name="connsiteX79" fmla="*/ 1386840 w 9014460"/>
                  <a:gd name="connsiteY79" fmla="*/ 1406479 h 3204799"/>
                  <a:gd name="connsiteX80" fmla="*/ 1325880 w 9014460"/>
                  <a:gd name="connsiteY80" fmla="*/ 1368379 h 3204799"/>
                  <a:gd name="connsiteX81" fmla="*/ 1219200 w 9014460"/>
                  <a:gd name="connsiteY81" fmla="*/ 1375999 h 3204799"/>
                  <a:gd name="connsiteX82" fmla="*/ 1165860 w 9014460"/>
                  <a:gd name="connsiteY82" fmla="*/ 1444579 h 3204799"/>
                  <a:gd name="connsiteX83" fmla="*/ 1181100 w 9014460"/>
                  <a:gd name="connsiteY83" fmla="*/ 1513159 h 3204799"/>
                  <a:gd name="connsiteX84" fmla="*/ 1112520 w 9014460"/>
                  <a:gd name="connsiteY84" fmla="*/ 1551259 h 3204799"/>
                  <a:gd name="connsiteX85" fmla="*/ 1082040 w 9014460"/>
                  <a:gd name="connsiteY85" fmla="*/ 1589359 h 3204799"/>
                  <a:gd name="connsiteX86" fmla="*/ 1097280 w 9014460"/>
                  <a:gd name="connsiteY86" fmla="*/ 1650319 h 3204799"/>
                  <a:gd name="connsiteX87" fmla="*/ 1028700 w 9014460"/>
                  <a:gd name="connsiteY87" fmla="*/ 1726519 h 3204799"/>
                  <a:gd name="connsiteX88" fmla="*/ 1021080 w 9014460"/>
                  <a:gd name="connsiteY88" fmla="*/ 1795099 h 3204799"/>
                  <a:gd name="connsiteX89" fmla="*/ 1059180 w 9014460"/>
                  <a:gd name="connsiteY89" fmla="*/ 1863679 h 3204799"/>
                  <a:gd name="connsiteX90" fmla="*/ 1021080 w 9014460"/>
                  <a:gd name="connsiteY90" fmla="*/ 1932259 h 3204799"/>
                  <a:gd name="connsiteX91" fmla="*/ 906780 w 9014460"/>
                  <a:gd name="connsiteY91" fmla="*/ 2046559 h 3204799"/>
                  <a:gd name="connsiteX92" fmla="*/ 792480 w 9014460"/>
                  <a:gd name="connsiteY92" fmla="*/ 2115139 h 3204799"/>
                  <a:gd name="connsiteX93" fmla="*/ 716280 w 9014460"/>
                  <a:gd name="connsiteY93" fmla="*/ 2130379 h 3204799"/>
                  <a:gd name="connsiteX94" fmla="*/ 624840 w 9014460"/>
                  <a:gd name="connsiteY94" fmla="*/ 2214199 h 3204799"/>
                  <a:gd name="connsiteX95" fmla="*/ 579120 w 9014460"/>
                  <a:gd name="connsiteY95" fmla="*/ 2267539 h 3204799"/>
                  <a:gd name="connsiteX96" fmla="*/ 457200 w 9014460"/>
                  <a:gd name="connsiteY96" fmla="*/ 2435179 h 3204799"/>
                  <a:gd name="connsiteX97" fmla="*/ 419100 w 9014460"/>
                  <a:gd name="connsiteY97" fmla="*/ 2511379 h 3204799"/>
                  <a:gd name="connsiteX98" fmla="*/ 297180 w 9014460"/>
                  <a:gd name="connsiteY98" fmla="*/ 2648539 h 3204799"/>
                  <a:gd name="connsiteX99" fmla="*/ 251460 w 9014460"/>
                  <a:gd name="connsiteY99" fmla="*/ 2839039 h 3204799"/>
                  <a:gd name="connsiteX100" fmla="*/ 236220 w 9014460"/>
                  <a:gd name="connsiteY100" fmla="*/ 2884759 h 3204799"/>
                  <a:gd name="connsiteX101" fmla="*/ 198120 w 9014460"/>
                  <a:gd name="connsiteY101" fmla="*/ 3014299 h 3204799"/>
                  <a:gd name="connsiteX102" fmla="*/ 129540 w 9014460"/>
                  <a:gd name="connsiteY102" fmla="*/ 3098119 h 3204799"/>
                  <a:gd name="connsiteX103" fmla="*/ 0 w 9014460"/>
                  <a:gd name="connsiteY103" fmla="*/ 3204799 h 3204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</a:cxnLst>
                <a:rect l="l" t="t" r="r" b="b"/>
                <a:pathLst>
                  <a:path w="9014460" h="3204799">
                    <a:moveTo>
                      <a:pt x="9014460" y="423499"/>
                    </a:moveTo>
                    <a:cubicBezTo>
                      <a:pt x="8983980" y="426039"/>
                      <a:pt x="8953500" y="428579"/>
                      <a:pt x="8930640" y="446359"/>
                    </a:cubicBezTo>
                    <a:cubicBezTo>
                      <a:pt x="8907780" y="464139"/>
                      <a:pt x="8895080" y="508589"/>
                      <a:pt x="8877300" y="530179"/>
                    </a:cubicBezTo>
                    <a:cubicBezTo>
                      <a:pt x="8859520" y="551769"/>
                      <a:pt x="8836660" y="567009"/>
                      <a:pt x="8823960" y="575899"/>
                    </a:cubicBezTo>
                    <a:cubicBezTo>
                      <a:pt x="8811260" y="584789"/>
                      <a:pt x="8812530" y="582249"/>
                      <a:pt x="8801100" y="583519"/>
                    </a:cubicBezTo>
                    <a:cubicBezTo>
                      <a:pt x="8789670" y="584789"/>
                      <a:pt x="8755380" y="583519"/>
                      <a:pt x="8755380" y="583519"/>
                    </a:cubicBezTo>
                    <a:cubicBezTo>
                      <a:pt x="8732520" y="583519"/>
                      <a:pt x="8695690" y="592409"/>
                      <a:pt x="8663940" y="583519"/>
                    </a:cubicBezTo>
                    <a:cubicBezTo>
                      <a:pt x="8632190" y="574629"/>
                      <a:pt x="8592820" y="546689"/>
                      <a:pt x="8564880" y="530179"/>
                    </a:cubicBezTo>
                    <a:cubicBezTo>
                      <a:pt x="8536940" y="513669"/>
                      <a:pt x="8510270" y="503509"/>
                      <a:pt x="8496300" y="484459"/>
                    </a:cubicBezTo>
                    <a:cubicBezTo>
                      <a:pt x="8482330" y="465409"/>
                      <a:pt x="8493760" y="440009"/>
                      <a:pt x="8481060" y="415879"/>
                    </a:cubicBezTo>
                    <a:cubicBezTo>
                      <a:pt x="8468360" y="391749"/>
                      <a:pt x="8444230" y="363809"/>
                      <a:pt x="8420100" y="339679"/>
                    </a:cubicBezTo>
                    <a:cubicBezTo>
                      <a:pt x="8395970" y="315549"/>
                      <a:pt x="8373110" y="311739"/>
                      <a:pt x="8336280" y="271099"/>
                    </a:cubicBezTo>
                    <a:cubicBezTo>
                      <a:pt x="8299450" y="230459"/>
                      <a:pt x="8235950" y="137749"/>
                      <a:pt x="8199120" y="95839"/>
                    </a:cubicBezTo>
                    <a:cubicBezTo>
                      <a:pt x="8162290" y="53929"/>
                      <a:pt x="8138160" y="32339"/>
                      <a:pt x="8115300" y="19639"/>
                    </a:cubicBezTo>
                    <a:cubicBezTo>
                      <a:pt x="8092440" y="6939"/>
                      <a:pt x="8061960" y="19639"/>
                      <a:pt x="8061960" y="19639"/>
                    </a:cubicBezTo>
                    <a:cubicBezTo>
                      <a:pt x="8047990" y="19639"/>
                      <a:pt x="8045450" y="14559"/>
                      <a:pt x="8031480" y="19639"/>
                    </a:cubicBezTo>
                    <a:cubicBezTo>
                      <a:pt x="8017510" y="24719"/>
                      <a:pt x="7993380" y="43769"/>
                      <a:pt x="7978140" y="50119"/>
                    </a:cubicBezTo>
                    <a:cubicBezTo>
                      <a:pt x="7962900" y="56469"/>
                      <a:pt x="7954010" y="61549"/>
                      <a:pt x="7940040" y="57739"/>
                    </a:cubicBezTo>
                    <a:cubicBezTo>
                      <a:pt x="7926070" y="53929"/>
                      <a:pt x="7910830" y="36149"/>
                      <a:pt x="7894320" y="27259"/>
                    </a:cubicBezTo>
                    <a:cubicBezTo>
                      <a:pt x="7877810" y="18369"/>
                      <a:pt x="7860030" y="8209"/>
                      <a:pt x="7840980" y="4399"/>
                    </a:cubicBezTo>
                    <a:cubicBezTo>
                      <a:pt x="7821930" y="589"/>
                      <a:pt x="7804150" y="-3221"/>
                      <a:pt x="7780020" y="4399"/>
                    </a:cubicBezTo>
                    <a:cubicBezTo>
                      <a:pt x="7755890" y="12019"/>
                      <a:pt x="7721600" y="38689"/>
                      <a:pt x="7696200" y="50119"/>
                    </a:cubicBezTo>
                    <a:cubicBezTo>
                      <a:pt x="7670800" y="61549"/>
                      <a:pt x="7659370" y="65359"/>
                      <a:pt x="7627620" y="72979"/>
                    </a:cubicBezTo>
                    <a:cubicBezTo>
                      <a:pt x="7595870" y="80599"/>
                      <a:pt x="7538720" y="79329"/>
                      <a:pt x="7505700" y="95839"/>
                    </a:cubicBezTo>
                    <a:cubicBezTo>
                      <a:pt x="7472680" y="112349"/>
                      <a:pt x="7456170" y="156799"/>
                      <a:pt x="7429500" y="172039"/>
                    </a:cubicBezTo>
                    <a:cubicBezTo>
                      <a:pt x="7402830" y="187279"/>
                      <a:pt x="7345680" y="187279"/>
                      <a:pt x="7345680" y="187279"/>
                    </a:cubicBezTo>
                    <a:lnTo>
                      <a:pt x="7254240" y="202519"/>
                    </a:lnTo>
                    <a:cubicBezTo>
                      <a:pt x="7222490" y="207599"/>
                      <a:pt x="7209790" y="212679"/>
                      <a:pt x="7155180" y="217759"/>
                    </a:cubicBezTo>
                    <a:cubicBezTo>
                      <a:pt x="7100570" y="222839"/>
                      <a:pt x="6978650" y="227919"/>
                      <a:pt x="6926580" y="232999"/>
                    </a:cubicBezTo>
                    <a:cubicBezTo>
                      <a:pt x="6874510" y="238079"/>
                      <a:pt x="6887210" y="243159"/>
                      <a:pt x="6842760" y="248239"/>
                    </a:cubicBezTo>
                    <a:cubicBezTo>
                      <a:pt x="6798310" y="253319"/>
                      <a:pt x="6727190" y="259669"/>
                      <a:pt x="6659880" y="263479"/>
                    </a:cubicBezTo>
                    <a:cubicBezTo>
                      <a:pt x="6592570" y="267289"/>
                      <a:pt x="6497320" y="273639"/>
                      <a:pt x="6438900" y="271099"/>
                    </a:cubicBezTo>
                    <a:cubicBezTo>
                      <a:pt x="6380480" y="268559"/>
                      <a:pt x="6355080" y="249509"/>
                      <a:pt x="6309360" y="248239"/>
                    </a:cubicBezTo>
                    <a:cubicBezTo>
                      <a:pt x="6263640" y="246969"/>
                      <a:pt x="6225540" y="244429"/>
                      <a:pt x="6164580" y="263479"/>
                    </a:cubicBezTo>
                    <a:cubicBezTo>
                      <a:pt x="6103620" y="282529"/>
                      <a:pt x="6009640" y="326979"/>
                      <a:pt x="5943600" y="362539"/>
                    </a:cubicBezTo>
                    <a:cubicBezTo>
                      <a:pt x="5877560" y="398099"/>
                      <a:pt x="5805170" y="452709"/>
                      <a:pt x="5768340" y="476839"/>
                    </a:cubicBezTo>
                    <a:cubicBezTo>
                      <a:pt x="5731510" y="500969"/>
                      <a:pt x="5734050" y="498429"/>
                      <a:pt x="5722620" y="507319"/>
                    </a:cubicBezTo>
                    <a:cubicBezTo>
                      <a:pt x="5711190" y="516209"/>
                      <a:pt x="5708650" y="526369"/>
                      <a:pt x="5699760" y="530179"/>
                    </a:cubicBezTo>
                    <a:cubicBezTo>
                      <a:pt x="5690870" y="533989"/>
                      <a:pt x="5687060" y="525099"/>
                      <a:pt x="5669280" y="530179"/>
                    </a:cubicBezTo>
                    <a:cubicBezTo>
                      <a:pt x="5651500" y="535259"/>
                      <a:pt x="5612130" y="546689"/>
                      <a:pt x="5593080" y="560659"/>
                    </a:cubicBezTo>
                    <a:cubicBezTo>
                      <a:pt x="5574030" y="574629"/>
                      <a:pt x="5575300" y="596219"/>
                      <a:pt x="5554980" y="613999"/>
                    </a:cubicBezTo>
                    <a:cubicBezTo>
                      <a:pt x="5534660" y="631779"/>
                      <a:pt x="5499100" y="653369"/>
                      <a:pt x="5471160" y="667339"/>
                    </a:cubicBezTo>
                    <a:cubicBezTo>
                      <a:pt x="5443220" y="681309"/>
                      <a:pt x="5412740" y="691469"/>
                      <a:pt x="5387340" y="697819"/>
                    </a:cubicBezTo>
                    <a:cubicBezTo>
                      <a:pt x="5361940" y="704169"/>
                      <a:pt x="5339080" y="700359"/>
                      <a:pt x="5318760" y="705439"/>
                    </a:cubicBezTo>
                    <a:cubicBezTo>
                      <a:pt x="5298440" y="710519"/>
                      <a:pt x="5288280" y="718139"/>
                      <a:pt x="5265420" y="728299"/>
                    </a:cubicBezTo>
                    <a:cubicBezTo>
                      <a:pt x="5242560" y="738459"/>
                      <a:pt x="5218430" y="757509"/>
                      <a:pt x="5181600" y="766399"/>
                    </a:cubicBezTo>
                    <a:cubicBezTo>
                      <a:pt x="5144770" y="775289"/>
                      <a:pt x="5080000" y="779099"/>
                      <a:pt x="5044440" y="781639"/>
                    </a:cubicBezTo>
                    <a:cubicBezTo>
                      <a:pt x="5008880" y="784179"/>
                      <a:pt x="4968240" y="781639"/>
                      <a:pt x="4968240" y="781639"/>
                    </a:cubicBezTo>
                    <a:cubicBezTo>
                      <a:pt x="4939030" y="781639"/>
                      <a:pt x="4897120" y="777829"/>
                      <a:pt x="4869180" y="781639"/>
                    </a:cubicBezTo>
                    <a:cubicBezTo>
                      <a:pt x="4841240" y="785449"/>
                      <a:pt x="4824730" y="794339"/>
                      <a:pt x="4800600" y="804499"/>
                    </a:cubicBezTo>
                    <a:cubicBezTo>
                      <a:pt x="4776470" y="814659"/>
                      <a:pt x="4754880" y="836249"/>
                      <a:pt x="4724400" y="842599"/>
                    </a:cubicBezTo>
                    <a:cubicBezTo>
                      <a:pt x="4693920" y="848949"/>
                      <a:pt x="4645660" y="833709"/>
                      <a:pt x="4617720" y="842599"/>
                    </a:cubicBezTo>
                    <a:cubicBezTo>
                      <a:pt x="4589780" y="851489"/>
                      <a:pt x="4585970" y="881969"/>
                      <a:pt x="4556760" y="895939"/>
                    </a:cubicBezTo>
                    <a:cubicBezTo>
                      <a:pt x="4527550" y="909909"/>
                      <a:pt x="4483100" y="922609"/>
                      <a:pt x="4442460" y="926419"/>
                    </a:cubicBezTo>
                    <a:cubicBezTo>
                      <a:pt x="4401820" y="930229"/>
                      <a:pt x="4349750" y="918799"/>
                      <a:pt x="4312920" y="918799"/>
                    </a:cubicBezTo>
                    <a:cubicBezTo>
                      <a:pt x="4276090" y="918799"/>
                      <a:pt x="4244340" y="922609"/>
                      <a:pt x="4221480" y="926419"/>
                    </a:cubicBezTo>
                    <a:cubicBezTo>
                      <a:pt x="4198620" y="930229"/>
                      <a:pt x="4194810" y="937849"/>
                      <a:pt x="4175760" y="941659"/>
                    </a:cubicBezTo>
                    <a:cubicBezTo>
                      <a:pt x="4156710" y="945469"/>
                      <a:pt x="4126230" y="949279"/>
                      <a:pt x="4107180" y="949279"/>
                    </a:cubicBezTo>
                    <a:cubicBezTo>
                      <a:pt x="4088130" y="949279"/>
                      <a:pt x="4080510" y="944199"/>
                      <a:pt x="4061460" y="941659"/>
                    </a:cubicBezTo>
                    <a:cubicBezTo>
                      <a:pt x="4042410" y="939119"/>
                      <a:pt x="4019550" y="932769"/>
                      <a:pt x="3992880" y="934039"/>
                    </a:cubicBezTo>
                    <a:cubicBezTo>
                      <a:pt x="3966210" y="935309"/>
                      <a:pt x="3928110" y="942929"/>
                      <a:pt x="3901440" y="949279"/>
                    </a:cubicBezTo>
                    <a:cubicBezTo>
                      <a:pt x="3874770" y="955629"/>
                      <a:pt x="3860800" y="967059"/>
                      <a:pt x="3832860" y="972139"/>
                    </a:cubicBezTo>
                    <a:cubicBezTo>
                      <a:pt x="3804920" y="977219"/>
                      <a:pt x="3815080" y="986109"/>
                      <a:pt x="3733800" y="979759"/>
                    </a:cubicBezTo>
                    <a:cubicBezTo>
                      <a:pt x="3652520" y="973409"/>
                      <a:pt x="3432810" y="945469"/>
                      <a:pt x="3345180" y="934039"/>
                    </a:cubicBezTo>
                    <a:cubicBezTo>
                      <a:pt x="3257550" y="922609"/>
                      <a:pt x="3243580" y="921339"/>
                      <a:pt x="3208020" y="911179"/>
                    </a:cubicBezTo>
                    <a:cubicBezTo>
                      <a:pt x="3172460" y="901019"/>
                      <a:pt x="3166110" y="879429"/>
                      <a:pt x="3131820" y="873079"/>
                    </a:cubicBezTo>
                    <a:cubicBezTo>
                      <a:pt x="3097530" y="866729"/>
                      <a:pt x="3042920" y="861649"/>
                      <a:pt x="3002280" y="873079"/>
                    </a:cubicBezTo>
                    <a:cubicBezTo>
                      <a:pt x="2961640" y="884509"/>
                      <a:pt x="2914650" y="923879"/>
                      <a:pt x="2887980" y="941659"/>
                    </a:cubicBezTo>
                    <a:cubicBezTo>
                      <a:pt x="2861310" y="959439"/>
                      <a:pt x="2881630" y="961979"/>
                      <a:pt x="2842260" y="979759"/>
                    </a:cubicBezTo>
                    <a:cubicBezTo>
                      <a:pt x="2802890" y="997539"/>
                      <a:pt x="2735580" y="1034369"/>
                      <a:pt x="2651760" y="1048339"/>
                    </a:cubicBezTo>
                    <a:cubicBezTo>
                      <a:pt x="2567940" y="1062309"/>
                      <a:pt x="2425700" y="1061039"/>
                      <a:pt x="2339340" y="1063579"/>
                    </a:cubicBezTo>
                    <a:cubicBezTo>
                      <a:pt x="2252980" y="1066119"/>
                      <a:pt x="2190750" y="1059769"/>
                      <a:pt x="2133600" y="1063579"/>
                    </a:cubicBezTo>
                    <a:cubicBezTo>
                      <a:pt x="2076450" y="1067389"/>
                      <a:pt x="2037080" y="1078819"/>
                      <a:pt x="1996440" y="1086439"/>
                    </a:cubicBezTo>
                    <a:cubicBezTo>
                      <a:pt x="1955800" y="1094059"/>
                      <a:pt x="1920240" y="1096599"/>
                      <a:pt x="1889760" y="1109299"/>
                    </a:cubicBezTo>
                    <a:cubicBezTo>
                      <a:pt x="1859280" y="1121999"/>
                      <a:pt x="1844040" y="1143589"/>
                      <a:pt x="1813560" y="1162639"/>
                    </a:cubicBezTo>
                    <a:cubicBezTo>
                      <a:pt x="1783080" y="1181689"/>
                      <a:pt x="1742440" y="1202009"/>
                      <a:pt x="1706880" y="1223599"/>
                    </a:cubicBezTo>
                    <a:cubicBezTo>
                      <a:pt x="1671320" y="1245189"/>
                      <a:pt x="1634490" y="1273129"/>
                      <a:pt x="1600200" y="1292179"/>
                    </a:cubicBezTo>
                    <a:cubicBezTo>
                      <a:pt x="1565910" y="1311229"/>
                      <a:pt x="1527810" y="1322659"/>
                      <a:pt x="1501140" y="1337899"/>
                    </a:cubicBezTo>
                    <a:cubicBezTo>
                      <a:pt x="1474470" y="1353139"/>
                      <a:pt x="1459230" y="1372189"/>
                      <a:pt x="1440180" y="1383619"/>
                    </a:cubicBezTo>
                    <a:cubicBezTo>
                      <a:pt x="1421130" y="1395049"/>
                      <a:pt x="1405890" y="1409019"/>
                      <a:pt x="1386840" y="1406479"/>
                    </a:cubicBezTo>
                    <a:cubicBezTo>
                      <a:pt x="1367790" y="1403939"/>
                      <a:pt x="1353820" y="1373459"/>
                      <a:pt x="1325880" y="1368379"/>
                    </a:cubicBezTo>
                    <a:cubicBezTo>
                      <a:pt x="1297940" y="1363299"/>
                      <a:pt x="1245870" y="1363299"/>
                      <a:pt x="1219200" y="1375999"/>
                    </a:cubicBezTo>
                    <a:cubicBezTo>
                      <a:pt x="1192530" y="1388699"/>
                      <a:pt x="1172210" y="1421719"/>
                      <a:pt x="1165860" y="1444579"/>
                    </a:cubicBezTo>
                    <a:cubicBezTo>
                      <a:pt x="1159510" y="1467439"/>
                      <a:pt x="1189990" y="1495379"/>
                      <a:pt x="1181100" y="1513159"/>
                    </a:cubicBezTo>
                    <a:cubicBezTo>
                      <a:pt x="1172210" y="1530939"/>
                      <a:pt x="1129030" y="1538559"/>
                      <a:pt x="1112520" y="1551259"/>
                    </a:cubicBezTo>
                    <a:cubicBezTo>
                      <a:pt x="1096010" y="1563959"/>
                      <a:pt x="1084580" y="1572849"/>
                      <a:pt x="1082040" y="1589359"/>
                    </a:cubicBezTo>
                    <a:cubicBezTo>
                      <a:pt x="1079500" y="1605869"/>
                      <a:pt x="1106170" y="1627459"/>
                      <a:pt x="1097280" y="1650319"/>
                    </a:cubicBezTo>
                    <a:cubicBezTo>
                      <a:pt x="1088390" y="1673179"/>
                      <a:pt x="1041400" y="1702389"/>
                      <a:pt x="1028700" y="1726519"/>
                    </a:cubicBezTo>
                    <a:cubicBezTo>
                      <a:pt x="1016000" y="1750649"/>
                      <a:pt x="1016000" y="1772239"/>
                      <a:pt x="1021080" y="1795099"/>
                    </a:cubicBezTo>
                    <a:cubicBezTo>
                      <a:pt x="1026160" y="1817959"/>
                      <a:pt x="1059180" y="1840819"/>
                      <a:pt x="1059180" y="1863679"/>
                    </a:cubicBezTo>
                    <a:cubicBezTo>
                      <a:pt x="1059180" y="1886539"/>
                      <a:pt x="1046480" y="1901779"/>
                      <a:pt x="1021080" y="1932259"/>
                    </a:cubicBezTo>
                    <a:cubicBezTo>
                      <a:pt x="995680" y="1962739"/>
                      <a:pt x="944880" y="2016079"/>
                      <a:pt x="906780" y="2046559"/>
                    </a:cubicBezTo>
                    <a:cubicBezTo>
                      <a:pt x="868680" y="2077039"/>
                      <a:pt x="824230" y="2101169"/>
                      <a:pt x="792480" y="2115139"/>
                    </a:cubicBezTo>
                    <a:cubicBezTo>
                      <a:pt x="760730" y="2129109"/>
                      <a:pt x="744220" y="2113869"/>
                      <a:pt x="716280" y="2130379"/>
                    </a:cubicBezTo>
                    <a:cubicBezTo>
                      <a:pt x="688340" y="2146889"/>
                      <a:pt x="647700" y="2191339"/>
                      <a:pt x="624840" y="2214199"/>
                    </a:cubicBezTo>
                    <a:cubicBezTo>
                      <a:pt x="601980" y="2237059"/>
                      <a:pt x="607060" y="2230709"/>
                      <a:pt x="579120" y="2267539"/>
                    </a:cubicBezTo>
                    <a:cubicBezTo>
                      <a:pt x="551180" y="2304369"/>
                      <a:pt x="483870" y="2394539"/>
                      <a:pt x="457200" y="2435179"/>
                    </a:cubicBezTo>
                    <a:cubicBezTo>
                      <a:pt x="430530" y="2475819"/>
                      <a:pt x="445770" y="2475819"/>
                      <a:pt x="419100" y="2511379"/>
                    </a:cubicBezTo>
                    <a:cubicBezTo>
                      <a:pt x="392430" y="2546939"/>
                      <a:pt x="325120" y="2593929"/>
                      <a:pt x="297180" y="2648539"/>
                    </a:cubicBezTo>
                    <a:cubicBezTo>
                      <a:pt x="269240" y="2703149"/>
                      <a:pt x="261620" y="2799669"/>
                      <a:pt x="251460" y="2839039"/>
                    </a:cubicBezTo>
                    <a:cubicBezTo>
                      <a:pt x="241300" y="2878409"/>
                      <a:pt x="245110" y="2855549"/>
                      <a:pt x="236220" y="2884759"/>
                    </a:cubicBezTo>
                    <a:cubicBezTo>
                      <a:pt x="227330" y="2913969"/>
                      <a:pt x="215900" y="2978739"/>
                      <a:pt x="198120" y="3014299"/>
                    </a:cubicBezTo>
                    <a:cubicBezTo>
                      <a:pt x="180340" y="3049859"/>
                      <a:pt x="162560" y="3066369"/>
                      <a:pt x="129540" y="3098119"/>
                    </a:cubicBezTo>
                    <a:cubicBezTo>
                      <a:pt x="96520" y="3129869"/>
                      <a:pt x="48260" y="3167334"/>
                      <a:pt x="0" y="3204799"/>
                    </a:cubicBezTo>
                  </a:path>
                </a:pathLst>
              </a:custGeom>
              <a:noFill/>
              <a:ln w="1016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3382474" y="4622058"/>
              <a:ext cx="9179195" cy="3315057"/>
              <a:chOff x="3382474" y="4622058"/>
              <a:chExt cx="9179195" cy="3315057"/>
            </a:xfrm>
          </p:grpSpPr>
          <p:sp>
            <p:nvSpPr>
              <p:cNvPr id="2" name="Полилиния 1"/>
              <p:cNvSpPr/>
              <p:nvPr/>
            </p:nvSpPr>
            <p:spPr>
              <a:xfrm>
                <a:off x="3726180" y="4622058"/>
                <a:ext cx="8496300" cy="2959841"/>
              </a:xfrm>
              <a:custGeom>
                <a:avLst/>
                <a:gdLst>
                  <a:gd name="connsiteX0" fmla="*/ 8892540 w 8892540"/>
                  <a:gd name="connsiteY0" fmla="*/ 605516 h 3051536"/>
                  <a:gd name="connsiteX1" fmla="*/ 8610600 w 8892540"/>
                  <a:gd name="connsiteY1" fmla="*/ 415016 h 3051536"/>
                  <a:gd name="connsiteX2" fmla="*/ 8084820 w 8892540"/>
                  <a:gd name="connsiteY2" fmla="*/ 34016 h 3051536"/>
                  <a:gd name="connsiteX3" fmla="*/ 7551420 w 8892540"/>
                  <a:gd name="connsiteY3" fmla="*/ 34016 h 3051536"/>
                  <a:gd name="connsiteX4" fmla="*/ 7239000 w 8892540"/>
                  <a:gd name="connsiteY4" fmla="*/ 171176 h 3051536"/>
                  <a:gd name="connsiteX5" fmla="*/ 6202680 w 8892540"/>
                  <a:gd name="connsiteY5" fmla="*/ 277856 h 3051536"/>
                  <a:gd name="connsiteX6" fmla="*/ 5410200 w 8892540"/>
                  <a:gd name="connsiteY6" fmla="*/ 635996 h 3051536"/>
                  <a:gd name="connsiteX7" fmla="*/ 4564380 w 8892540"/>
                  <a:gd name="connsiteY7" fmla="*/ 910316 h 3051536"/>
                  <a:gd name="connsiteX8" fmla="*/ 3383280 w 8892540"/>
                  <a:gd name="connsiteY8" fmla="*/ 956036 h 3051536"/>
                  <a:gd name="connsiteX9" fmla="*/ 3162300 w 8892540"/>
                  <a:gd name="connsiteY9" fmla="*/ 940796 h 3051536"/>
                  <a:gd name="connsiteX10" fmla="*/ 2446020 w 8892540"/>
                  <a:gd name="connsiteY10" fmla="*/ 986516 h 3051536"/>
                  <a:gd name="connsiteX11" fmla="*/ 1066800 w 8892540"/>
                  <a:gd name="connsiteY11" fmla="*/ 1634216 h 3051536"/>
                  <a:gd name="connsiteX12" fmla="*/ 441960 w 8892540"/>
                  <a:gd name="connsiteY12" fmla="*/ 2289536 h 3051536"/>
                  <a:gd name="connsiteX13" fmla="*/ 266700 w 8892540"/>
                  <a:gd name="connsiteY13" fmla="*/ 2761976 h 3051536"/>
                  <a:gd name="connsiteX14" fmla="*/ 0 w 8892540"/>
                  <a:gd name="connsiteY14" fmla="*/ 3051536 h 3051536"/>
                  <a:gd name="connsiteX0" fmla="*/ 8625840 w 8625840"/>
                  <a:gd name="connsiteY0" fmla="*/ 605516 h 2761976"/>
                  <a:gd name="connsiteX1" fmla="*/ 8343900 w 8625840"/>
                  <a:gd name="connsiteY1" fmla="*/ 415016 h 2761976"/>
                  <a:gd name="connsiteX2" fmla="*/ 7818120 w 8625840"/>
                  <a:gd name="connsiteY2" fmla="*/ 34016 h 2761976"/>
                  <a:gd name="connsiteX3" fmla="*/ 7284720 w 8625840"/>
                  <a:gd name="connsiteY3" fmla="*/ 34016 h 2761976"/>
                  <a:gd name="connsiteX4" fmla="*/ 6972300 w 8625840"/>
                  <a:gd name="connsiteY4" fmla="*/ 171176 h 2761976"/>
                  <a:gd name="connsiteX5" fmla="*/ 5935980 w 8625840"/>
                  <a:gd name="connsiteY5" fmla="*/ 277856 h 2761976"/>
                  <a:gd name="connsiteX6" fmla="*/ 5143500 w 8625840"/>
                  <a:gd name="connsiteY6" fmla="*/ 635996 h 2761976"/>
                  <a:gd name="connsiteX7" fmla="*/ 4297680 w 8625840"/>
                  <a:gd name="connsiteY7" fmla="*/ 910316 h 2761976"/>
                  <a:gd name="connsiteX8" fmla="*/ 3116580 w 8625840"/>
                  <a:gd name="connsiteY8" fmla="*/ 956036 h 2761976"/>
                  <a:gd name="connsiteX9" fmla="*/ 2895600 w 8625840"/>
                  <a:gd name="connsiteY9" fmla="*/ 940796 h 2761976"/>
                  <a:gd name="connsiteX10" fmla="*/ 2179320 w 8625840"/>
                  <a:gd name="connsiteY10" fmla="*/ 986516 h 2761976"/>
                  <a:gd name="connsiteX11" fmla="*/ 800100 w 8625840"/>
                  <a:gd name="connsiteY11" fmla="*/ 1634216 h 2761976"/>
                  <a:gd name="connsiteX12" fmla="*/ 175260 w 8625840"/>
                  <a:gd name="connsiteY12" fmla="*/ 2289536 h 2761976"/>
                  <a:gd name="connsiteX13" fmla="*/ 0 w 8625840"/>
                  <a:gd name="connsiteY13" fmla="*/ 2761976 h 2761976"/>
                  <a:gd name="connsiteX0" fmla="*/ 8686800 w 8686800"/>
                  <a:gd name="connsiteY0" fmla="*/ 605516 h 2761976"/>
                  <a:gd name="connsiteX1" fmla="*/ 8404860 w 8686800"/>
                  <a:gd name="connsiteY1" fmla="*/ 415016 h 2761976"/>
                  <a:gd name="connsiteX2" fmla="*/ 7879080 w 8686800"/>
                  <a:gd name="connsiteY2" fmla="*/ 34016 h 2761976"/>
                  <a:gd name="connsiteX3" fmla="*/ 7345680 w 8686800"/>
                  <a:gd name="connsiteY3" fmla="*/ 34016 h 2761976"/>
                  <a:gd name="connsiteX4" fmla="*/ 7033260 w 8686800"/>
                  <a:gd name="connsiteY4" fmla="*/ 171176 h 2761976"/>
                  <a:gd name="connsiteX5" fmla="*/ 5996940 w 8686800"/>
                  <a:gd name="connsiteY5" fmla="*/ 277856 h 2761976"/>
                  <a:gd name="connsiteX6" fmla="*/ 5204460 w 8686800"/>
                  <a:gd name="connsiteY6" fmla="*/ 635996 h 2761976"/>
                  <a:gd name="connsiteX7" fmla="*/ 4358640 w 8686800"/>
                  <a:gd name="connsiteY7" fmla="*/ 910316 h 2761976"/>
                  <a:gd name="connsiteX8" fmla="*/ 3177540 w 8686800"/>
                  <a:gd name="connsiteY8" fmla="*/ 956036 h 2761976"/>
                  <a:gd name="connsiteX9" fmla="*/ 2956560 w 8686800"/>
                  <a:gd name="connsiteY9" fmla="*/ 940796 h 2761976"/>
                  <a:gd name="connsiteX10" fmla="*/ 2240280 w 8686800"/>
                  <a:gd name="connsiteY10" fmla="*/ 986516 h 2761976"/>
                  <a:gd name="connsiteX11" fmla="*/ 861060 w 8686800"/>
                  <a:gd name="connsiteY11" fmla="*/ 1634216 h 2761976"/>
                  <a:gd name="connsiteX12" fmla="*/ 236220 w 8686800"/>
                  <a:gd name="connsiteY12" fmla="*/ 2289536 h 2761976"/>
                  <a:gd name="connsiteX13" fmla="*/ 0 w 8686800"/>
                  <a:gd name="connsiteY13" fmla="*/ 2761976 h 2761976"/>
                  <a:gd name="connsiteX0" fmla="*/ 8686800 w 8686800"/>
                  <a:gd name="connsiteY0" fmla="*/ 605516 h 2761976"/>
                  <a:gd name="connsiteX1" fmla="*/ 8404860 w 8686800"/>
                  <a:gd name="connsiteY1" fmla="*/ 415016 h 2761976"/>
                  <a:gd name="connsiteX2" fmla="*/ 7879080 w 8686800"/>
                  <a:gd name="connsiteY2" fmla="*/ 34016 h 2761976"/>
                  <a:gd name="connsiteX3" fmla="*/ 7345680 w 8686800"/>
                  <a:gd name="connsiteY3" fmla="*/ 34016 h 2761976"/>
                  <a:gd name="connsiteX4" fmla="*/ 7033260 w 8686800"/>
                  <a:gd name="connsiteY4" fmla="*/ 171176 h 2761976"/>
                  <a:gd name="connsiteX5" fmla="*/ 5996940 w 8686800"/>
                  <a:gd name="connsiteY5" fmla="*/ 277856 h 2761976"/>
                  <a:gd name="connsiteX6" fmla="*/ 5204460 w 8686800"/>
                  <a:gd name="connsiteY6" fmla="*/ 635996 h 2761976"/>
                  <a:gd name="connsiteX7" fmla="*/ 4358640 w 8686800"/>
                  <a:gd name="connsiteY7" fmla="*/ 910316 h 2761976"/>
                  <a:gd name="connsiteX8" fmla="*/ 3177540 w 8686800"/>
                  <a:gd name="connsiteY8" fmla="*/ 956036 h 2761976"/>
                  <a:gd name="connsiteX9" fmla="*/ 2956560 w 8686800"/>
                  <a:gd name="connsiteY9" fmla="*/ 940796 h 2761976"/>
                  <a:gd name="connsiteX10" fmla="*/ 2240280 w 8686800"/>
                  <a:gd name="connsiteY10" fmla="*/ 986516 h 2761976"/>
                  <a:gd name="connsiteX11" fmla="*/ 861060 w 8686800"/>
                  <a:gd name="connsiteY11" fmla="*/ 1634216 h 2761976"/>
                  <a:gd name="connsiteX12" fmla="*/ 236220 w 8686800"/>
                  <a:gd name="connsiteY12" fmla="*/ 2289536 h 2761976"/>
                  <a:gd name="connsiteX13" fmla="*/ 0 w 8686800"/>
                  <a:gd name="connsiteY13" fmla="*/ 2761976 h 2761976"/>
                  <a:gd name="connsiteX0" fmla="*/ 8656320 w 8656320"/>
                  <a:gd name="connsiteY0" fmla="*/ 605516 h 2807696"/>
                  <a:gd name="connsiteX1" fmla="*/ 8374380 w 8656320"/>
                  <a:gd name="connsiteY1" fmla="*/ 415016 h 2807696"/>
                  <a:gd name="connsiteX2" fmla="*/ 7848600 w 8656320"/>
                  <a:gd name="connsiteY2" fmla="*/ 34016 h 2807696"/>
                  <a:gd name="connsiteX3" fmla="*/ 7315200 w 8656320"/>
                  <a:gd name="connsiteY3" fmla="*/ 34016 h 2807696"/>
                  <a:gd name="connsiteX4" fmla="*/ 7002780 w 8656320"/>
                  <a:gd name="connsiteY4" fmla="*/ 171176 h 2807696"/>
                  <a:gd name="connsiteX5" fmla="*/ 5966460 w 8656320"/>
                  <a:gd name="connsiteY5" fmla="*/ 277856 h 2807696"/>
                  <a:gd name="connsiteX6" fmla="*/ 5173980 w 8656320"/>
                  <a:gd name="connsiteY6" fmla="*/ 635996 h 2807696"/>
                  <a:gd name="connsiteX7" fmla="*/ 4328160 w 8656320"/>
                  <a:gd name="connsiteY7" fmla="*/ 910316 h 2807696"/>
                  <a:gd name="connsiteX8" fmla="*/ 3147060 w 8656320"/>
                  <a:gd name="connsiteY8" fmla="*/ 956036 h 2807696"/>
                  <a:gd name="connsiteX9" fmla="*/ 2926080 w 8656320"/>
                  <a:gd name="connsiteY9" fmla="*/ 940796 h 2807696"/>
                  <a:gd name="connsiteX10" fmla="*/ 2209800 w 8656320"/>
                  <a:gd name="connsiteY10" fmla="*/ 986516 h 2807696"/>
                  <a:gd name="connsiteX11" fmla="*/ 830580 w 8656320"/>
                  <a:gd name="connsiteY11" fmla="*/ 1634216 h 2807696"/>
                  <a:gd name="connsiteX12" fmla="*/ 205740 w 8656320"/>
                  <a:gd name="connsiteY12" fmla="*/ 2289536 h 2807696"/>
                  <a:gd name="connsiteX13" fmla="*/ 0 w 8656320"/>
                  <a:gd name="connsiteY13" fmla="*/ 2807696 h 2807696"/>
                  <a:gd name="connsiteX0" fmla="*/ 8374380 w 8374380"/>
                  <a:gd name="connsiteY0" fmla="*/ 415016 h 2807696"/>
                  <a:gd name="connsiteX1" fmla="*/ 7848600 w 8374380"/>
                  <a:gd name="connsiteY1" fmla="*/ 34016 h 2807696"/>
                  <a:gd name="connsiteX2" fmla="*/ 7315200 w 8374380"/>
                  <a:gd name="connsiteY2" fmla="*/ 34016 h 2807696"/>
                  <a:gd name="connsiteX3" fmla="*/ 7002780 w 8374380"/>
                  <a:gd name="connsiteY3" fmla="*/ 171176 h 2807696"/>
                  <a:gd name="connsiteX4" fmla="*/ 5966460 w 8374380"/>
                  <a:gd name="connsiteY4" fmla="*/ 277856 h 2807696"/>
                  <a:gd name="connsiteX5" fmla="*/ 5173980 w 8374380"/>
                  <a:gd name="connsiteY5" fmla="*/ 635996 h 2807696"/>
                  <a:gd name="connsiteX6" fmla="*/ 4328160 w 8374380"/>
                  <a:gd name="connsiteY6" fmla="*/ 910316 h 2807696"/>
                  <a:gd name="connsiteX7" fmla="*/ 3147060 w 8374380"/>
                  <a:gd name="connsiteY7" fmla="*/ 956036 h 2807696"/>
                  <a:gd name="connsiteX8" fmla="*/ 2926080 w 8374380"/>
                  <a:gd name="connsiteY8" fmla="*/ 940796 h 2807696"/>
                  <a:gd name="connsiteX9" fmla="*/ 2209800 w 8374380"/>
                  <a:gd name="connsiteY9" fmla="*/ 986516 h 2807696"/>
                  <a:gd name="connsiteX10" fmla="*/ 830580 w 8374380"/>
                  <a:gd name="connsiteY10" fmla="*/ 1634216 h 2807696"/>
                  <a:gd name="connsiteX11" fmla="*/ 205740 w 8374380"/>
                  <a:gd name="connsiteY11" fmla="*/ 2289536 h 2807696"/>
                  <a:gd name="connsiteX12" fmla="*/ 0 w 8374380"/>
                  <a:gd name="connsiteY12" fmla="*/ 2807696 h 2807696"/>
                  <a:gd name="connsiteX0" fmla="*/ 8374380 w 8374380"/>
                  <a:gd name="connsiteY0" fmla="*/ 415016 h 2807696"/>
                  <a:gd name="connsiteX1" fmla="*/ 7848600 w 8374380"/>
                  <a:gd name="connsiteY1" fmla="*/ 34016 h 2807696"/>
                  <a:gd name="connsiteX2" fmla="*/ 7315200 w 8374380"/>
                  <a:gd name="connsiteY2" fmla="*/ 34016 h 2807696"/>
                  <a:gd name="connsiteX3" fmla="*/ 7002780 w 8374380"/>
                  <a:gd name="connsiteY3" fmla="*/ 171176 h 2807696"/>
                  <a:gd name="connsiteX4" fmla="*/ 5966460 w 8374380"/>
                  <a:gd name="connsiteY4" fmla="*/ 277856 h 2807696"/>
                  <a:gd name="connsiteX5" fmla="*/ 5173980 w 8374380"/>
                  <a:gd name="connsiteY5" fmla="*/ 635996 h 2807696"/>
                  <a:gd name="connsiteX6" fmla="*/ 4328160 w 8374380"/>
                  <a:gd name="connsiteY6" fmla="*/ 910316 h 2807696"/>
                  <a:gd name="connsiteX7" fmla="*/ 3147060 w 8374380"/>
                  <a:gd name="connsiteY7" fmla="*/ 956036 h 2807696"/>
                  <a:gd name="connsiteX8" fmla="*/ 2926080 w 8374380"/>
                  <a:gd name="connsiteY8" fmla="*/ 940796 h 2807696"/>
                  <a:gd name="connsiteX9" fmla="*/ 2209800 w 8374380"/>
                  <a:gd name="connsiteY9" fmla="*/ 986516 h 2807696"/>
                  <a:gd name="connsiteX10" fmla="*/ 830580 w 8374380"/>
                  <a:gd name="connsiteY10" fmla="*/ 1634216 h 2807696"/>
                  <a:gd name="connsiteX11" fmla="*/ 205740 w 8374380"/>
                  <a:gd name="connsiteY11" fmla="*/ 2289536 h 2807696"/>
                  <a:gd name="connsiteX12" fmla="*/ 0 w 8374380"/>
                  <a:gd name="connsiteY12" fmla="*/ 2807696 h 2807696"/>
                  <a:gd name="connsiteX0" fmla="*/ 8374380 w 8374380"/>
                  <a:gd name="connsiteY0" fmla="*/ 415016 h 2807696"/>
                  <a:gd name="connsiteX1" fmla="*/ 7848600 w 8374380"/>
                  <a:gd name="connsiteY1" fmla="*/ 34016 h 2807696"/>
                  <a:gd name="connsiteX2" fmla="*/ 7315200 w 8374380"/>
                  <a:gd name="connsiteY2" fmla="*/ 34016 h 2807696"/>
                  <a:gd name="connsiteX3" fmla="*/ 7002780 w 8374380"/>
                  <a:gd name="connsiteY3" fmla="*/ 171176 h 2807696"/>
                  <a:gd name="connsiteX4" fmla="*/ 5966460 w 8374380"/>
                  <a:gd name="connsiteY4" fmla="*/ 277856 h 2807696"/>
                  <a:gd name="connsiteX5" fmla="*/ 5173980 w 8374380"/>
                  <a:gd name="connsiteY5" fmla="*/ 635996 h 2807696"/>
                  <a:gd name="connsiteX6" fmla="*/ 4328160 w 8374380"/>
                  <a:gd name="connsiteY6" fmla="*/ 910316 h 2807696"/>
                  <a:gd name="connsiteX7" fmla="*/ 3147060 w 8374380"/>
                  <a:gd name="connsiteY7" fmla="*/ 956036 h 2807696"/>
                  <a:gd name="connsiteX8" fmla="*/ 2926080 w 8374380"/>
                  <a:gd name="connsiteY8" fmla="*/ 940796 h 2807696"/>
                  <a:gd name="connsiteX9" fmla="*/ 2209800 w 8374380"/>
                  <a:gd name="connsiteY9" fmla="*/ 986516 h 2807696"/>
                  <a:gd name="connsiteX10" fmla="*/ 830580 w 8374380"/>
                  <a:gd name="connsiteY10" fmla="*/ 1634216 h 2807696"/>
                  <a:gd name="connsiteX11" fmla="*/ 205740 w 8374380"/>
                  <a:gd name="connsiteY11" fmla="*/ 2289536 h 2807696"/>
                  <a:gd name="connsiteX12" fmla="*/ 0 w 8374380"/>
                  <a:gd name="connsiteY12" fmla="*/ 2807696 h 2807696"/>
                  <a:gd name="connsiteX0" fmla="*/ 8572500 w 8572500"/>
                  <a:gd name="connsiteY0" fmla="*/ 415016 h 2944856"/>
                  <a:gd name="connsiteX1" fmla="*/ 8046720 w 8572500"/>
                  <a:gd name="connsiteY1" fmla="*/ 34016 h 2944856"/>
                  <a:gd name="connsiteX2" fmla="*/ 7513320 w 8572500"/>
                  <a:gd name="connsiteY2" fmla="*/ 34016 h 2944856"/>
                  <a:gd name="connsiteX3" fmla="*/ 7200900 w 8572500"/>
                  <a:gd name="connsiteY3" fmla="*/ 171176 h 2944856"/>
                  <a:gd name="connsiteX4" fmla="*/ 6164580 w 8572500"/>
                  <a:gd name="connsiteY4" fmla="*/ 277856 h 2944856"/>
                  <a:gd name="connsiteX5" fmla="*/ 5372100 w 8572500"/>
                  <a:gd name="connsiteY5" fmla="*/ 635996 h 2944856"/>
                  <a:gd name="connsiteX6" fmla="*/ 4526280 w 8572500"/>
                  <a:gd name="connsiteY6" fmla="*/ 910316 h 2944856"/>
                  <a:gd name="connsiteX7" fmla="*/ 3345180 w 8572500"/>
                  <a:gd name="connsiteY7" fmla="*/ 956036 h 2944856"/>
                  <a:gd name="connsiteX8" fmla="*/ 3124200 w 8572500"/>
                  <a:gd name="connsiteY8" fmla="*/ 940796 h 2944856"/>
                  <a:gd name="connsiteX9" fmla="*/ 2407920 w 8572500"/>
                  <a:gd name="connsiteY9" fmla="*/ 986516 h 2944856"/>
                  <a:gd name="connsiteX10" fmla="*/ 1028700 w 8572500"/>
                  <a:gd name="connsiteY10" fmla="*/ 1634216 h 2944856"/>
                  <a:gd name="connsiteX11" fmla="*/ 403860 w 8572500"/>
                  <a:gd name="connsiteY11" fmla="*/ 2289536 h 2944856"/>
                  <a:gd name="connsiteX12" fmla="*/ 0 w 8572500"/>
                  <a:gd name="connsiteY12" fmla="*/ 2944856 h 2944856"/>
                  <a:gd name="connsiteX0" fmla="*/ 8572500 w 8572500"/>
                  <a:gd name="connsiteY0" fmla="*/ 415016 h 2944856"/>
                  <a:gd name="connsiteX1" fmla="*/ 8046720 w 8572500"/>
                  <a:gd name="connsiteY1" fmla="*/ 34016 h 2944856"/>
                  <a:gd name="connsiteX2" fmla="*/ 7513320 w 8572500"/>
                  <a:gd name="connsiteY2" fmla="*/ 34016 h 2944856"/>
                  <a:gd name="connsiteX3" fmla="*/ 7200900 w 8572500"/>
                  <a:gd name="connsiteY3" fmla="*/ 171176 h 2944856"/>
                  <a:gd name="connsiteX4" fmla="*/ 6164580 w 8572500"/>
                  <a:gd name="connsiteY4" fmla="*/ 277856 h 2944856"/>
                  <a:gd name="connsiteX5" fmla="*/ 5372100 w 8572500"/>
                  <a:gd name="connsiteY5" fmla="*/ 635996 h 2944856"/>
                  <a:gd name="connsiteX6" fmla="*/ 4526280 w 8572500"/>
                  <a:gd name="connsiteY6" fmla="*/ 910316 h 2944856"/>
                  <a:gd name="connsiteX7" fmla="*/ 3345180 w 8572500"/>
                  <a:gd name="connsiteY7" fmla="*/ 956036 h 2944856"/>
                  <a:gd name="connsiteX8" fmla="*/ 3124200 w 8572500"/>
                  <a:gd name="connsiteY8" fmla="*/ 940796 h 2944856"/>
                  <a:gd name="connsiteX9" fmla="*/ 2407920 w 8572500"/>
                  <a:gd name="connsiteY9" fmla="*/ 986516 h 2944856"/>
                  <a:gd name="connsiteX10" fmla="*/ 1028700 w 8572500"/>
                  <a:gd name="connsiteY10" fmla="*/ 1634216 h 2944856"/>
                  <a:gd name="connsiteX11" fmla="*/ 403860 w 8572500"/>
                  <a:gd name="connsiteY11" fmla="*/ 2289536 h 2944856"/>
                  <a:gd name="connsiteX12" fmla="*/ 0 w 8572500"/>
                  <a:gd name="connsiteY12" fmla="*/ 2944856 h 2944856"/>
                  <a:gd name="connsiteX0" fmla="*/ 8496300 w 8496300"/>
                  <a:gd name="connsiteY0" fmla="*/ 635741 h 2959841"/>
                  <a:gd name="connsiteX1" fmla="*/ 8046720 w 8496300"/>
                  <a:gd name="connsiteY1" fmla="*/ 49001 h 2959841"/>
                  <a:gd name="connsiteX2" fmla="*/ 7513320 w 8496300"/>
                  <a:gd name="connsiteY2" fmla="*/ 49001 h 2959841"/>
                  <a:gd name="connsiteX3" fmla="*/ 7200900 w 8496300"/>
                  <a:gd name="connsiteY3" fmla="*/ 186161 h 2959841"/>
                  <a:gd name="connsiteX4" fmla="*/ 6164580 w 8496300"/>
                  <a:gd name="connsiteY4" fmla="*/ 292841 h 2959841"/>
                  <a:gd name="connsiteX5" fmla="*/ 5372100 w 8496300"/>
                  <a:gd name="connsiteY5" fmla="*/ 650981 h 2959841"/>
                  <a:gd name="connsiteX6" fmla="*/ 4526280 w 8496300"/>
                  <a:gd name="connsiteY6" fmla="*/ 925301 h 2959841"/>
                  <a:gd name="connsiteX7" fmla="*/ 3345180 w 8496300"/>
                  <a:gd name="connsiteY7" fmla="*/ 971021 h 2959841"/>
                  <a:gd name="connsiteX8" fmla="*/ 3124200 w 8496300"/>
                  <a:gd name="connsiteY8" fmla="*/ 955781 h 2959841"/>
                  <a:gd name="connsiteX9" fmla="*/ 2407920 w 8496300"/>
                  <a:gd name="connsiteY9" fmla="*/ 1001501 h 2959841"/>
                  <a:gd name="connsiteX10" fmla="*/ 1028700 w 8496300"/>
                  <a:gd name="connsiteY10" fmla="*/ 1649201 h 2959841"/>
                  <a:gd name="connsiteX11" fmla="*/ 403860 w 8496300"/>
                  <a:gd name="connsiteY11" fmla="*/ 2304521 h 2959841"/>
                  <a:gd name="connsiteX12" fmla="*/ 0 w 8496300"/>
                  <a:gd name="connsiteY12" fmla="*/ 2959841 h 2959841"/>
                  <a:gd name="connsiteX0" fmla="*/ 8496300 w 8496300"/>
                  <a:gd name="connsiteY0" fmla="*/ 635741 h 2959841"/>
                  <a:gd name="connsiteX1" fmla="*/ 8046720 w 8496300"/>
                  <a:gd name="connsiteY1" fmla="*/ 49001 h 2959841"/>
                  <a:gd name="connsiteX2" fmla="*/ 7513320 w 8496300"/>
                  <a:gd name="connsiteY2" fmla="*/ 49001 h 2959841"/>
                  <a:gd name="connsiteX3" fmla="*/ 7200900 w 8496300"/>
                  <a:gd name="connsiteY3" fmla="*/ 186161 h 2959841"/>
                  <a:gd name="connsiteX4" fmla="*/ 6164580 w 8496300"/>
                  <a:gd name="connsiteY4" fmla="*/ 292841 h 2959841"/>
                  <a:gd name="connsiteX5" fmla="*/ 5372100 w 8496300"/>
                  <a:gd name="connsiteY5" fmla="*/ 650981 h 2959841"/>
                  <a:gd name="connsiteX6" fmla="*/ 4526280 w 8496300"/>
                  <a:gd name="connsiteY6" fmla="*/ 925301 h 2959841"/>
                  <a:gd name="connsiteX7" fmla="*/ 3345180 w 8496300"/>
                  <a:gd name="connsiteY7" fmla="*/ 971021 h 2959841"/>
                  <a:gd name="connsiteX8" fmla="*/ 3124200 w 8496300"/>
                  <a:gd name="connsiteY8" fmla="*/ 955781 h 2959841"/>
                  <a:gd name="connsiteX9" fmla="*/ 2407920 w 8496300"/>
                  <a:gd name="connsiteY9" fmla="*/ 1001501 h 2959841"/>
                  <a:gd name="connsiteX10" fmla="*/ 1028700 w 8496300"/>
                  <a:gd name="connsiteY10" fmla="*/ 1649201 h 2959841"/>
                  <a:gd name="connsiteX11" fmla="*/ 403860 w 8496300"/>
                  <a:gd name="connsiteY11" fmla="*/ 2304521 h 2959841"/>
                  <a:gd name="connsiteX12" fmla="*/ 0 w 8496300"/>
                  <a:gd name="connsiteY12" fmla="*/ 2959841 h 2959841"/>
                  <a:gd name="connsiteX0" fmla="*/ 8496300 w 8496300"/>
                  <a:gd name="connsiteY0" fmla="*/ 635741 h 2959841"/>
                  <a:gd name="connsiteX1" fmla="*/ 8046720 w 8496300"/>
                  <a:gd name="connsiteY1" fmla="*/ 49001 h 2959841"/>
                  <a:gd name="connsiteX2" fmla="*/ 7513320 w 8496300"/>
                  <a:gd name="connsiteY2" fmla="*/ 49001 h 2959841"/>
                  <a:gd name="connsiteX3" fmla="*/ 7200900 w 8496300"/>
                  <a:gd name="connsiteY3" fmla="*/ 186161 h 2959841"/>
                  <a:gd name="connsiteX4" fmla="*/ 6164580 w 8496300"/>
                  <a:gd name="connsiteY4" fmla="*/ 292841 h 2959841"/>
                  <a:gd name="connsiteX5" fmla="*/ 5372100 w 8496300"/>
                  <a:gd name="connsiteY5" fmla="*/ 650981 h 2959841"/>
                  <a:gd name="connsiteX6" fmla="*/ 4526280 w 8496300"/>
                  <a:gd name="connsiteY6" fmla="*/ 925301 h 2959841"/>
                  <a:gd name="connsiteX7" fmla="*/ 3345180 w 8496300"/>
                  <a:gd name="connsiteY7" fmla="*/ 971021 h 2959841"/>
                  <a:gd name="connsiteX8" fmla="*/ 2407920 w 8496300"/>
                  <a:gd name="connsiteY8" fmla="*/ 1001501 h 2959841"/>
                  <a:gd name="connsiteX9" fmla="*/ 1028700 w 8496300"/>
                  <a:gd name="connsiteY9" fmla="*/ 1649201 h 2959841"/>
                  <a:gd name="connsiteX10" fmla="*/ 403860 w 8496300"/>
                  <a:gd name="connsiteY10" fmla="*/ 2304521 h 2959841"/>
                  <a:gd name="connsiteX11" fmla="*/ 0 w 8496300"/>
                  <a:gd name="connsiteY11" fmla="*/ 2959841 h 2959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96300" h="2959841">
                    <a:moveTo>
                      <a:pt x="8496300" y="635741"/>
                    </a:moveTo>
                    <a:cubicBezTo>
                      <a:pt x="8285480" y="540491"/>
                      <a:pt x="8210550" y="146791"/>
                      <a:pt x="8046720" y="49001"/>
                    </a:cubicBezTo>
                    <a:cubicBezTo>
                      <a:pt x="7882890" y="-48789"/>
                      <a:pt x="7654290" y="26141"/>
                      <a:pt x="7513320" y="49001"/>
                    </a:cubicBezTo>
                    <a:cubicBezTo>
                      <a:pt x="7372350" y="71861"/>
                      <a:pt x="7425690" y="145521"/>
                      <a:pt x="7200900" y="186161"/>
                    </a:cubicBezTo>
                    <a:cubicBezTo>
                      <a:pt x="6976110" y="226801"/>
                      <a:pt x="6469380" y="215371"/>
                      <a:pt x="6164580" y="292841"/>
                    </a:cubicBezTo>
                    <a:cubicBezTo>
                      <a:pt x="5859780" y="370311"/>
                      <a:pt x="5645150" y="545571"/>
                      <a:pt x="5372100" y="650981"/>
                    </a:cubicBezTo>
                    <a:cubicBezTo>
                      <a:pt x="5099050" y="756391"/>
                      <a:pt x="4864100" y="871961"/>
                      <a:pt x="4526280" y="925301"/>
                    </a:cubicBezTo>
                    <a:cubicBezTo>
                      <a:pt x="4188460" y="978641"/>
                      <a:pt x="3698240" y="958321"/>
                      <a:pt x="3345180" y="971021"/>
                    </a:cubicBezTo>
                    <a:cubicBezTo>
                      <a:pt x="2992120" y="983721"/>
                      <a:pt x="2794000" y="888471"/>
                      <a:pt x="2407920" y="1001501"/>
                    </a:cubicBezTo>
                    <a:cubicBezTo>
                      <a:pt x="2021840" y="1114531"/>
                      <a:pt x="1362710" y="1432031"/>
                      <a:pt x="1028700" y="1649201"/>
                    </a:cubicBezTo>
                    <a:cubicBezTo>
                      <a:pt x="694690" y="1866371"/>
                      <a:pt x="575310" y="2086081"/>
                      <a:pt x="403860" y="2304521"/>
                    </a:cubicBezTo>
                    <a:cubicBezTo>
                      <a:pt x="232410" y="2522961"/>
                      <a:pt x="287020" y="2779501"/>
                      <a:pt x="0" y="2959841"/>
                    </a:cubicBezTo>
                  </a:path>
                </a:pathLst>
              </a:custGeom>
              <a:noFill/>
              <a:ln w="381000" cmpd="tri">
                <a:solidFill>
                  <a:srgbClr val="002060">
                    <a:alpha val="78000"/>
                  </a:srgbClr>
                </a:solidFill>
                <a:head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" name="Равнобедренный треугольник 2"/>
              <p:cNvSpPr/>
              <p:nvPr/>
            </p:nvSpPr>
            <p:spPr>
              <a:xfrm rot="14288327">
                <a:off x="3220158" y="7550157"/>
                <a:ext cx="549274" cy="224642"/>
              </a:xfrm>
              <a:prstGeom prst="triangle">
                <a:avLst/>
              </a:prstGeom>
              <a:noFill/>
              <a:ln w="152400" cap="flat" cmpd="sng">
                <a:solidFill>
                  <a:srgbClr val="002060">
                    <a:alpha val="78000"/>
                  </a:srgbClr>
                </a:solidFill>
                <a:miter lim="800000"/>
                <a:head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" name="Равнобедренный треугольник 98"/>
              <p:cNvSpPr/>
              <p:nvPr/>
            </p:nvSpPr>
            <p:spPr>
              <a:xfrm rot="7021875">
                <a:off x="12174711" y="5278935"/>
                <a:ext cx="549274" cy="224642"/>
              </a:xfrm>
              <a:prstGeom prst="triangle">
                <a:avLst/>
              </a:prstGeom>
              <a:noFill/>
              <a:ln w="152400" cap="flat" cmpd="sng">
                <a:solidFill>
                  <a:srgbClr val="002060">
                    <a:alpha val="78000"/>
                  </a:srgbClr>
                </a:solidFill>
                <a:miter lim="800000"/>
                <a:head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" name="Полилиния 3"/>
              <p:cNvSpPr/>
              <p:nvPr/>
            </p:nvSpPr>
            <p:spPr>
              <a:xfrm>
                <a:off x="4640580" y="5494020"/>
                <a:ext cx="820420" cy="1154430"/>
              </a:xfrm>
              <a:custGeom>
                <a:avLst/>
                <a:gdLst>
                  <a:gd name="connsiteX0" fmla="*/ 0 w 1783080"/>
                  <a:gd name="connsiteY0" fmla="*/ 0 h 5341620"/>
                  <a:gd name="connsiteX1" fmla="*/ 175260 w 1783080"/>
                  <a:gd name="connsiteY1" fmla="*/ 403860 h 5341620"/>
                  <a:gd name="connsiteX2" fmla="*/ 320040 w 1783080"/>
                  <a:gd name="connsiteY2" fmla="*/ 1554480 h 5341620"/>
                  <a:gd name="connsiteX3" fmla="*/ 762000 w 1783080"/>
                  <a:gd name="connsiteY3" fmla="*/ 3886200 h 5341620"/>
                  <a:gd name="connsiteX4" fmla="*/ 1470660 w 1783080"/>
                  <a:gd name="connsiteY4" fmla="*/ 4899660 h 5341620"/>
                  <a:gd name="connsiteX5" fmla="*/ 1783080 w 1783080"/>
                  <a:gd name="connsiteY5" fmla="*/ 5341620 h 5341620"/>
                  <a:gd name="connsiteX0" fmla="*/ 0 w 1998980"/>
                  <a:gd name="connsiteY0" fmla="*/ 0 h 5563870"/>
                  <a:gd name="connsiteX1" fmla="*/ 391160 w 1998980"/>
                  <a:gd name="connsiteY1" fmla="*/ 626110 h 5563870"/>
                  <a:gd name="connsiteX2" fmla="*/ 535940 w 1998980"/>
                  <a:gd name="connsiteY2" fmla="*/ 1776730 h 5563870"/>
                  <a:gd name="connsiteX3" fmla="*/ 977900 w 1998980"/>
                  <a:gd name="connsiteY3" fmla="*/ 4108450 h 5563870"/>
                  <a:gd name="connsiteX4" fmla="*/ 1686560 w 1998980"/>
                  <a:gd name="connsiteY4" fmla="*/ 5121910 h 5563870"/>
                  <a:gd name="connsiteX5" fmla="*/ 1998980 w 1998980"/>
                  <a:gd name="connsiteY5" fmla="*/ 5563870 h 5563870"/>
                  <a:gd name="connsiteX0" fmla="*/ 0 w 1852930"/>
                  <a:gd name="connsiteY0" fmla="*/ 0 h 5354320"/>
                  <a:gd name="connsiteX1" fmla="*/ 391160 w 1852930"/>
                  <a:gd name="connsiteY1" fmla="*/ 626110 h 5354320"/>
                  <a:gd name="connsiteX2" fmla="*/ 535940 w 1852930"/>
                  <a:gd name="connsiteY2" fmla="*/ 1776730 h 5354320"/>
                  <a:gd name="connsiteX3" fmla="*/ 977900 w 1852930"/>
                  <a:gd name="connsiteY3" fmla="*/ 4108450 h 5354320"/>
                  <a:gd name="connsiteX4" fmla="*/ 1686560 w 1852930"/>
                  <a:gd name="connsiteY4" fmla="*/ 5121910 h 5354320"/>
                  <a:gd name="connsiteX5" fmla="*/ 1852930 w 1852930"/>
                  <a:gd name="connsiteY5" fmla="*/ 5354320 h 5354320"/>
                  <a:gd name="connsiteX0" fmla="*/ 0 w 1795780"/>
                  <a:gd name="connsiteY0" fmla="*/ 0 h 5265420"/>
                  <a:gd name="connsiteX1" fmla="*/ 391160 w 1795780"/>
                  <a:gd name="connsiteY1" fmla="*/ 626110 h 5265420"/>
                  <a:gd name="connsiteX2" fmla="*/ 535940 w 1795780"/>
                  <a:gd name="connsiteY2" fmla="*/ 1776730 h 5265420"/>
                  <a:gd name="connsiteX3" fmla="*/ 977900 w 1795780"/>
                  <a:gd name="connsiteY3" fmla="*/ 4108450 h 5265420"/>
                  <a:gd name="connsiteX4" fmla="*/ 1686560 w 1795780"/>
                  <a:gd name="connsiteY4" fmla="*/ 5121910 h 5265420"/>
                  <a:gd name="connsiteX5" fmla="*/ 1795780 w 1795780"/>
                  <a:gd name="connsiteY5" fmla="*/ 5265420 h 5265420"/>
                  <a:gd name="connsiteX0" fmla="*/ 0 w 1686560"/>
                  <a:gd name="connsiteY0" fmla="*/ 0 h 5121910"/>
                  <a:gd name="connsiteX1" fmla="*/ 391160 w 1686560"/>
                  <a:gd name="connsiteY1" fmla="*/ 626110 h 5121910"/>
                  <a:gd name="connsiteX2" fmla="*/ 535940 w 1686560"/>
                  <a:gd name="connsiteY2" fmla="*/ 1776730 h 5121910"/>
                  <a:gd name="connsiteX3" fmla="*/ 977900 w 1686560"/>
                  <a:gd name="connsiteY3" fmla="*/ 4108450 h 5121910"/>
                  <a:gd name="connsiteX4" fmla="*/ 1686560 w 1686560"/>
                  <a:gd name="connsiteY4" fmla="*/ 5121910 h 5121910"/>
                  <a:gd name="connsiteX0" fmla="*/ 0 w 1740159"/>
                  <a:gd name="connsiteY0" fmla="*/ 0 h 5197346"/>
                  <a:gd name="connsiteX1" fmla="*/ 391160 w 1740159"/>
                  <a:gd name="connsiteY1" fmla="*/ 626110 h 5197346"/>
                  <a:gd name="connsiteX2" fmla="*/ 535940 w 1740159"/>
                  <a:gd name="connsiteY2" fmla="*/ 1776730 h 5197346"/>
                  <a:gd name="connsiteX3" fmla="*/ 977900 w 1740159"/>
                  <a:gd name="connsiteY3" fmla="*/ 4108450 h 5197346"/>
                  <a:gd name="connsiteX4" fmla="*/ 1686560 w 1740159"/>
                  <a:gd name="connsiteY4" fmla="*/ 5121910 h 5197346"/>
                  <a:gd name="connsiteX5" fmla="*/ 1690370 w 1740159"/>
                  <a:gd name="connsiteY5" fmla="*/ 5123180 h 5197346"/>
                  <a:gd name="connsiteX0" fmla="*/ 0 w 2655570"/>
                  <a:gd name="connsiteY0" fmla="*/ 0 h 5593080"/>
                  <a:gd name="connsiteX1" fmla="*/ 391160 w 2655570"/>
                  <a:gd name="connsiteY1" fmla="*/ 626110 h 5593080"/>
                  <a:gd name="connsiteX2" fmla="*/ 535940 w 2655570"/>
                  <a:gd name="connsiteY2" fmla="*/ 1776730 h 5593080"/>
                  <a:gd name="connsiteX3" fmla="*/ 977900 w 2655570"/>
                  <a:gd name="connsiteY3" fmla="*/ 4108450 h 5593080"/>
                  <a:gd name="connsiteX4" fmla="*/ 1686560 w 2655570"/>
                  <a:gd name="connsiteY4" fmla="*/ 5121910 h 5593080"/>
                  <a:gd name="connsiteX5" fmla="*/ 2655570 w 2655570"/>
                  <a:gd name="connsiteY5" fmla="*/ 5593080 h 5593080"/>
                  <a:gd name="connsiteX0" fmla="*/ 0 w 1836420"/>
                  <a:gd name="connsiteY0" fmla="*/ 0 h 5259722"/>
                  <a:gd name="connsiteX1" fmla="*/ 391160 w 1836420"/>
                  <a:gd name="connsiteY1" fmla="*/ 626110 h 5259722"/>
                  <a:gd name="connsiteX2" fmla="*/ 535940 w 1836420"/>
                  <a:gd name="connsiteY2" fmla="*/ 1776730 h 5259722"/>
                  <a:gd name="connsiteX3" fmla="*/ 977900 w 1836420"/>
                  <a:gd name="connsiteY3" fmla="*/ 4108450 h 5259722"/>
                  <a:gd name="connsiteX4" fmla="*/ 1686560 w 1836420"/>
                  <a:gd name="connsiteY4" fmla="*/ 5121910 h 5259722"/>
                  <a:gd name="connsiteX5" fmla="*/ 1836420 w 1836420"/>
                  <a:gd name="connsiteY5" fmla="*/ 5250180 h 5259722"/>
                  <a:gd name="connsiteX0" fmla="*/ 0 w 1836420"/>
                  <a:gd name="connsiteY0" fmla="*/ 0 h 5252893"/>
                  <a:gd name="connsiteX1" fmla="*/ 391160 w 1836420"/>
                  <a:gd name="connsiteY1" fmla="*/ 626110 h 5252893"/>
                  <a:gd name="connsiteX2" fmla="*/ 535940 w 1836420"/>
                  <a:gd name="connsiteY2" fmla="*/ 1776730 h 5252893"/>
                  <a:gd name="connsiteX3" fmla="*/ 977900 w 1836420"/>
                  <a:gd name="connsiteY3" fmla="*/ 4108450 h 5252893"/>
                  <a:gd name="connsiteX4" fmla="*/ 1673860 w 1836420"/>
                  <a:gd name="connsiteY4" fmla="*/ 5096510 h 5252893"/>
                  <a:gd name="connsiteX5" fmla="*/ 1836420 w 1836420"/>
                  <a:gd name="connsiteY5" fmla="*/ 5250180 h 5252893"/>
                  <a:gd name="connsiteX0" fmla="*/ 0 w 2941320"/>
                  <a:gd name="connsiteY0" fmla="*/ 0 h 6342380"/>
                  <a:gd name="connsiteX1" fmla="*/ 391160 w 2941320"/>
                  <a:gd name="connsiteY1" fmla="*/ 626110 h 6342380"/>
                  <a:gd name="connsiteX2" fmla="*/ 535940 w 2941320"/>
                  <a:gd name="connsiteY2" fmla="*/ 1776730 h 6342380"/>
                  <a:gd name="connsiteX3" fmla="*/ 977900 w 2941320"/>
                  <a:gd name="connsiteY3" fmla="*/ 4108450 h 6342380"/>
                  <a:gd name="connsiteX4" fmla="*/ 1673860 w 2941320"/>
                  <a:gd name="connsiteY4" fmla="*/ 5096510 h 6342380"/>
                  <a:gd name="connsiteX5" fmla="*/ 2941320 w 2941320"/>
                  <a:gd name="connsiteY5" fmla="*/ 6342380 h 6342380"/>
                  <a:gd name="connsiteX0" fmla="*/ 0 w 2439670"/>
                  <a:gd name="connsiteY0" fmla="*/ 0 h 6482080"/>
                  <a:gd name="connsiteX1" fmla="*/ 391160 w 2439670"/>
                  <a:gd name="connsiteY1" fmla="*/ 626110 h 6482080"/>
                  <a:gd name="connsiteX2" fmla="*/ 535940 w 2439670"/>
                  <a:gd name="connsiteY2" fmla="*/ 1776730 h 6482080"/>
                  <a:gd name="connsiteX3" fmla="*/ 977900 w 2439670"/>
                  <a:gd name="connsiteY3" fmla="*/ 4108450 h 6482080"/>
                  <a:gd name="connsiteX4" fmla="*/ 1673860 w 2439670"/>
                  <a:gd name="connsiteY4" fmla="*/ 5096510 h 6482080"/>
                  <a:gd name="connsiteX5" fmla="*/ 2439670 w 2439670"/>
                  <a:gd name="connsiteY5" fmla="*/ 6482080 h 6482080"/>
                  <a:gd name="connsiteX0" fmla="*/ 0 w 1798353"/>
                  <a:gd name="connsiteY0" fmla="*/ 0 h 5263956"/>
                  <a:gd name="connsiteX1" fmla="*/ 391160 w 1798353"/>
                  <a:gd name="connsiteY1" fmla="*/ 626110 h 5263956"/>
                  <a:gd name="connsiteX2" fmla="*/ 535940 w 1798353"/>
                  <a:gd name="connsiteY2" fmla="*/ 1776730 h 5263956"/>
                  <a:gd name="connsiteX3" fmla="*/ 977900 w 1798353"/>
                  <a:gd name="connsiteY3" fmla="*/ 4108450 h 5263956"/>
                  <a:gd name="connsiteX4" fmla="*/ 1673860 w 1798353"/>
                  <a:gd name="connsiteY4" fmla="*/ 5096510 h 5263956"/>
                  <a:gd name="connsiteX5" fmla="*/ 1798320 w 1798353"/>
                  <a:gd name="connsiteY5" fmla="*/ 5262880 h 5263956"/>
                  <a:gd name="connsiteX0" fmla="*/ 0 w 1798320"/>
                  <a:gd name="connsiteY0" fmla="*/ 0 h 5262880"/>
                  <a:gd name="connsiteX1" fmla="*/ 391160 w 1798320"/>
                  <a:gd name="connsiteY1" fmla="*/ 626110 h 5262880"/>
                  <a:gd name="connsiteX2" fmla="*/ 535940 w 1798320"/>
                  <a:gd name="connsiteY2" fmla="*/ 1776730 h 5262880"/>
                  <a:gd name="connsiteX3" fmla="*/ 977900 w 1798320"/>
                  <a:gd name="connsiteY3" fmla="*/ 4108450 h 5262880"/>
                  <a:gd name="connsiteX4" fmla="*/ 1572260 w 1798320"/>
                  <a:gd name="connsiteY4" fmla="*/ 5001260 h 5262880"/>
                  <a:gd name="connsiteX5" fmla="*/ 1798320 w 1798320"/>
                  <a:gd name="connsiteY5" fmla="*/ 5262880 h 5262880"/>
                  <a:gd name="connsiteX0" fmla="*/ 0 w 1798320"/>
                  <a:gd name="connsiteY0" fmla="*/ 0 h 5262880"/>
                  <a:gd name="connsiteX1" fmla="*/ 391160 w 1798320"/>
                  <a:gd name="connsiteY1" fmla="*/ 626110 h 5262880"/>
                  <a:gd name="connsiteX2" fmla="*/ 535940 w 1798320"/>
                  <a:gd name="connsiteY2" fmla="*/ 1776730 h 5262880"/>
                  <a:gd name="connsiteX3" fmla="*/ 977900 w 1798320"/>
                  <a:gd name="connsiteY3" fmla="*/ 4108450 h 5262880"/>
                  <a:gd name="connsiteX4" fmla="*/ 1572260 w 1798320"/>
                  <a:gd name="connsiteY4" fmla="*/ 5001260 h 5262880"/>
                  <a:gd name="connsiteX5" fmla="*/ 1798320 w 1798320"/>
                  <a:gd name="connsiteY5" fmla="*/ 5262880 h 5262880"/>
                  <a:gd name="connsiteX0" fmla="*/ 0 w 1931670"/>
                  <a:gd name="connsiteY0" fmla="*/ 0 h 5224780"/>
                  <a:gd name="connsiteX1" fmla="*/ 524510 w 1931670"/>
                  <a:gd name="connsiteY1" fmla="*/ 588010 h 5224780"/>
                  <a:gd name="connsiteX2" fmla="*/ 669290 w 1931670"/>
                  <a:gd name="connsiteY2" fmla="*/ 1738630 h 5224780"/>
                  <a:gd name="connsiteX3" fmla="*/ 1111250 w 1931670"/>
                  <a:gd name="connsiteY3" fmla="*/ 4070350 h 5224780"/>
                  <a:gd name="connsiteX4" fmla="*/ 1705610 w 1931670"/>
                  <a:gd name="connsiteY4" fmla="*/ 4963160 h 5224780"/>
                  <a:gd name="connsiteX5" fmla="*/ 1931670 w 1931670"/>
                  <a:gd name="connsiteY5" fmla="*/ 5224780 h 5224780"/>
                  <a:gd name="connsiteX0" fmla="*/ 0 w 1906270"/>
                  <a:gd name="connsiteY0" fmla="*/ 0 h 5116830"/>
                  <a:gd name="connsiteX1" fmla="*/ 499110 w 1906270"/>
                  <a:gd name="connsiteY1" fmla="*/ 480060 h 5116830"/>
                  <a:gd name="connsiteX2" fmla="*/ 643890 w 1906270"/>
                  <a:gd name="connsiteY2" fmla="*/ 1630680 h 5116830"/>
                  <a:gd name="connsiteX3" fmla="*/ 1085850 w 1906270"/>
                  <a:gd name="connsiteY3" fmla="*/ 3962400 h 5116830"/>
                  <a:gd name="connsiteX4" fmla="*/ 1680210 w 1906270"/>
                  <a:gd name="connsiteY4" fmla="*/ 4855210 h 5116830"/>
                  <a:gd name="connsiteX5" fmla="*/ 1906270 w 1906270"/>
                  <a:gd name="connsiteY5" fmla="*/ 5116830 h 5116830"/>
                  <a:gd name="connsiteX0" fmla="*/ 0 w 1906270"/>
                  <a:gd name="connsiteY0" fmla="*/ 0 h 5116830"/>
                  <a:gd name="connsiteX1" fmla="*/ 499110 w 1906270"/>
                  <a:gd name="connsiteY1" fmla="*/ 480060 h 5116830"/>
                  <a:gd name="connsiteX2" fmla="*/ 643890 w 1906270"/>
                  <a:gd name="connsiteY2" fmla="*/ 1630680 h 5116830"/>
                  <a:gd name="connsiteX3" fmla="*/ 1085850 w 1906270"/>
                  <a:gd name="connsiteY3" fmla="*/ 3962400 h 5116830"/>
                  <a:gd name="connsiteX4" fmla="*/ 1680210 w 1906270"/>
                  <a:gd name="connsiteY4" fmla="*/ 4855210 h 5116830"/>
                  <a:gd name="connsiteX5" fmla="*/ 1906270 w 1906270"/>
                  <a:gd name="connsiteY5" fmla="*/ 5116830 h 5116830"/>
                  <a:gd name="connsiteX0" fmla="*/ 0 w 1906270"/>
                  <a:gd name="connsiteY0" fmla="*/ 0 h 5116830"/>
                  <a:gd name="connsiteX1" fmla="*/ 467360 w 1906270"/>
                  <a:gd name="connsiteY1" fmla="*/ 461010 h 5116830"/>
                  <a:gd name="connsiteX2" fmla="*/ 643890 w 1906270"/>
                  <a:gd name="connsiteY2" fmla="*/ 1630680 h 5116830"/>
                  <a:gd name="connsiteX3" fmla="*/ 1085850 w 1906270"/>
                  <a:gd name="connsiteY3" fmla="*/ 3962400 h 5116830"/>
                  <a:gd name="connsiteX4" fmla="*/ 1680210 w 1906270"/>
                  <a:gd name="connsiteY4" fmla="*/ 4855210 h 5116830"/>
                  <a:gd name="connsiteX5" fmla="*/ 1906270 w 1906270"/>
                  <a:gd name="connsiteY5" fmla="*/ 5116830 h 5116830"/>
                  <a:gd name="connsiteX0" fmla="*/ 0 w 1906270"/>
                  <a:gd name="connsiteY0" fmla="*/ 0 h 5116830"/>
                  <a:gd name="connsiteX1" fmla="*/ 467360 w 1906270"/>
                  <a:gd name="connsiteY1" fmla="*/ 461010 h 5116830"/>
                  <a:gd name="connsiteX2" fmla="*/ 643890 w 1906270"/>
                  <a:gd name="connsiteY2" fmla="*/ 1630680 h 5116830"/>
                  <a:gd name="connsiteX3" fmla="*/ 1085850 w 1906270"/>
                  <a:gd name="connsiteY3" fmla="*/ 3962400 h 5116830"/>
                  <a:gd name="connsiteX4" fmla="*/ 1680210 w 1906270"/>
                  <a:gd name="connsiteY4" fmla="*/ 4855210 h 5116830"/>
                  <a:gd name="connsiteX5" fmla="*/ 1906270 w 1906270"/>
                  <a:gd name="connsiteY5" fmla="*/ 5116830 h 5116830"/>
                  <a:gd name="connsiteX0" fmla="*/ 0 w 1438910"/>
                  <a:gd name="connsiteY0" fmla="*/ 0 h 4655820"/>
                  <a:gd name="connsiteX1" fmla="*/ 176530 w 1438910"/>
                  <a:gd name="connsiteY1" fmla="*/ 1169670 h 4655820"/>
                  <a:gd name="connsiteX2" fmla="*/ 618490 w 1438910"/>
                  <a:gd name="connsiteY2" fmla="*/ 3501390 h 4655820"/>
                  <a:gd name="connsiteX3" fmla="*/ 1212850 w 1438910"/>
                  <a:gd name="connsiteY3" fmla="*/ 4394200 h 4655820"/>
                  <a:gd name="connsiteX4" fmla="*/ 1438910 w 1438910"/>
                  <a:gd name="connsiteY4" fmla="*/ 4655820 h 4655820"/>
                  <a:gd name="connsiteX0" fmla="*/ 0 w 1262380"/>
                  <a:gd name="connsiteY0" fmla="*/ 0 h 3486150"/>
                  <a:gd name="connsiteX1" fmla="*/ 441960 w 1262380"/>
                  <a:gd name="connsiteY1" fmla="*/ 2331720 h 3486150"/>
                  <a:gd name="connsiteX2" fmla="*/ 1036320 w 1262380"/>
                  <a:gd name="connsiteY2" fmla="*/ 3224530 h 3486150"/>
                  <a:gd name="connsiteX3" fmla="*/ 1262380 w 1262380"/>
                  <a:gd name="connsiteY3" fmla="*/ 3486150 h 3486150"/>
                  <a:gd name="connsiteX0" fmla="*/ 0 w 820420"/>
                  <a:gd name="connsiteY0" fmla="*/ 0 h 1154430"/>
                  <a:gd name="connsiteX1" fmla="*/ 594360 w 820420"/>
                  <a:gd name="connsiteY1" fmla="*/ 892810 h 1154430"/>
                  <a:gd name="connsiteX2" fmla="*/ 820420 w 820420"/>
                  <a:gd name="connsiteY2" fmla="*/ 1154430 h 1154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20420" h="1154430">
                    <a:moveTo>
                      <a:pt x="0" y="0"/>
                    </a:moveTo>
                    <a:cubicBezTo>
                      <a:pt x="172720" y="537422"/>
                      <a:pt x="451273" y="732155"/>
                      <a:pt x="594360" y="892810"/>
                    </a:cubicBezTo>
                    <a:cubicBezTo>
                      <a:pt x="737447" y="1053465"/>
                      <a:pt x="819626" y="1154166"/>
                      <a:pt x="820420" y="1154430"/>
                    </a:cubicBezTo>
                  </a:path>
                </a:pathLst>
              </a:custGeom>
              <a:noFill/>
              <a:ln w="254000" cmpd="dbl">
                <a:solidFill>
                  <a:srgbClr val="002060">
                    <a:alpha val="78000"/>
                  </a:srgbClr>
                </a:solidFill>
                <a:head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" name="Равнобедренный треугольник 100"/>
              <p:cNvSpPr/>
              <p:nvPr/>
            </p:nvSpPr>
            <p:spPr>
              <a:xfrm rot="8587311">
                <a:off x="5379163" y="6727104"/>
                <a:ext cx="448112" cy="183269"/>
              </a:xfrm>
              <a:prstGeom prst="triangle">
                <a:avLst/>
              </a:prstGeom>
              <a:noFill/>
              <a:ln w="152400" cap="flat" cmpd="sng">
                <a:solidFill>
                  <a:srgbClr val="002060">
                    <a:alpha val="78000"/>
                  </a:srgbClr>
                </a:solidFill>
                <a:miter lim="800000"/>
                <a:head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3182445" y="2992888"/>
              <a:ext cx="9435236" cy="4214546"/>
              <a:chOff x="3182445" y="2992888"/>
              <a:chExt cx="9435236" cy="4214546"/>
            </a:xfrm>
          </p:grpSpPr>
          <p:sp>
            <p:nvSpPr>
              <p:cNvPr id="6" name="Полилиния 5"/>
              <p:cNvSpPr/>
              <p:nvPr/>
            </p:nvSpPr>
            <p:spPr>
              <a:xfrm>
                <a:off x="5749025" y="2992888"/>
                <a:ext cx="6580135" cy="2137829"/>
              </a:xfrm>
              <a:custGeom>
                <a:avLst/>
                <a:gdLst>
                  <a:gd name="connsiteX0" fmla="*/ 8793480 w 8793480"/>
                  <a:gd name="connsiteY0" fmla="*/ 3718560 h 4132497"/>
                  <a:gd name="connsiteX1" fmla="*/ 8572500 w 8793480"/>
                  <a:gd name="connsiteY1" fmla="*/ 3550920 h 4132497"/>
                  <a:gd name="connsiteX2" fmla="*/ 8343900 w 8793480"/>
                  <a:gd name="connsiteY2" fmla="*/ 3421380 h 4132497"/>
                  <a:gd name="connsiteX3" fmla="*/ 8130540 w 8793480"/>
                  <a:gd name="connsiteY3" fmla="*/ 3383280 h 4132497"/>
                  <a:gd name="connsiteX4" fmla="*/ 7635240 w 8793480"/>
                  <a:gd name="connsiteY4" fmla="*/ 3406140 h 4132497"/>
                  <a:gd name="connsiteX5" fmla="*/ 7239000 w 8793480"/>
                  <a:gd name="connsiteY5" fmla="*/ 3497580 h 4132497"/>
                  <a:gd name="connsiteX6" fmla="*/ 6728460 w 8793480"/>
                  <a:gd name="connsiteY6" fmla="*/ 3573780 h 4132497"/>
                  <a:gd name="connsiteX7" fmla="*/ 6012180 w 8793480"/>
                  <a:gd name="connsiteY7" fmla="*/ 3733800 h 4132497"/>
                  <a:gd name="connsiteX8" fmla="*/ 5212080 w 8793480"/>
                  <a:gd name="connsiteY8" fmla="*/ 4114800 h 4132497"/>
                  <a:gd name="connsiteX9" fmla="*/ 4572000 w 8793480"/>
                  <a:gd name="connsiteY9" fmla="*/ 3977640 h 4132497"/>
                  <a:gd name="connsiteX10" fmla="*/ 3360420 w 8793480"/>
                  <a:gd name="connsiteY10" fmla="*/ 3185160 h 4132497"/>
                  <a:gd name="connsiteX11" fmla="*/ 2362200 w 8793480"/>
                  <a:gd name="connsiteY11" fmla="*/ 2194560 h 4132497"/>
                  <a:gd name="connsiteX12" fmla="*/ 2103120 w 8793480"/>
                  <a:gd name="connsiteY12" fmla="*/ 1920240 h 4132497"/>
                  <a:gd name="connsiteX13" fmla="*/ 1303020 w 8793480"/>
                  <a:gd name="connsiteY13" fmla="*/ 1478280 h 4132497"/>
                  <a:gd name="connsiteX14" fmla="*/ 822960 w 8793480"/>
                  <a:gd name="connsiteY14" fmla="*/ 1005840 h 4132497"/>
                  <a:gd name="connsiteX15" fmla="*/ 624840 w 8793480"/>
                  <a:gd name="connsiteY15" fmla="*/ 640080 h 4132497"/>
                  <a:gd name="connsiteX16" fmla="*/ 487680 w 8793480"/>
                  <a:gd name="connsiteY16" fmla="*/ 449580 h 4132497"/>
                  <a:gd name="connsiteX17" fmla="*/ 0 w 8793480"/>
                  <a:gd name="connsiteY17" fmla="*/ 0 h 4132497"/>
                  <a:gd name="connsiteX0" fmla="*/ 8778240 w 8778240"/>
                  <a:gd name="connsiteY0" fmla="*/ 3779520 h 4132497"/>
                  <a:gd name="connsiteX1" fmla="*/ 8572500 w 8778240"/>
                  <a:gd name="connsiteY1" fmla="*/ 3550920 h 4132497"/>
                  <a:gd name="connsiteX2" fmla="*/ 8343900 w 8778240"/>
                  <a:gd name="connsiteY2" fmla="*/ 3421380 h 4132497"/>
                  <a:gd name="connsiteX3" fmla="*/ 8130540 w 8778240"/>
                  <a:gd name="connsiteY3" fmla="*/ 3383280 h 4132497"/>
                  <a:gd name="connsiteX4" fmla="*/ 7635240 w 8778240"/>
                  <a:gd name="connsiteY4" fmla="*/ 3406140 h 4132497"/>
                  <a:gd name="connsiteX5" fmla="*/ 7239000 w 8778240"/>
                  <a:gd name="connsiteY5" fmla="*/ 3497580 h 4132497"/>
                  <a:gd name="connsiteX6" fmla="*/ 6728460 w 8778240"/>
                  <a:gd name="connsiteY6" fmla="*/ 3573780 h 4132497"/>
                  <a:gd name="connsiteX7" fmla="*/ 6012180 w 8778240"/>
                  <a:gd name="connsiteY7" fmla="*/ 3733800 h 4132497"/>
                  <a:gd name="connsiteX8" fmla="*/ 5212080 w 8778240"/>
                  <a:gd name="connsiteY8" fmla="*/ 4114800 h 4132497"/>
                  <a:gd name="connsiteX9" fmla="*/ 4572000 w 8778240"/>
                  <a:gd name="connsiteY9" fmla="*/ 3977640 h 4132497"/>
                  <a:gd name="connsiteX10" fmla="*/ 3360420 w 8778240"/>
                  <a:gd name="connsiteY10" fmla="*/ 3185160 h 4132497"/>
                  <a:gd name="connsiteX11" fmla="*/ 2362200 w 8778240"/>
                  <a:gd name="connsiteY11" fmla="*/ 2194560 h 4132497"/>
                  <a:gd name="connsiteX12" fmla="*/ 2103120 w 8778240"/>
                  <a:gd name="connsiteY12" fmla="*/ 1920240 h 4132497"/>
                  <a:gd name="connsiteX13" fmla="*/ 1303020 w 8778240"/>
                  <a:gd name="connsiteY13" fmla="*/ 1478280 h 4132497"/>
                  <a:gd name="connsiteX14" fmla="*/ 822960 w 8778240"/>
                  <a:gd name="connsiteY14" fmla="*/ 1005840 h 4132497"/>
                  <a:gd name="connsiteX15" fmla="*/ 624840 w 8778240"/>
                  <a:gd name="connsiteY15" fmla="*/ 640080 h 4132497"/>
                  <a:gd name="connsiteX16" fmla="*/ 487680 w 8778240"/>
                  <a:gd name="connsiteY16" fmla="*/ 449580 h 4132497"/>
                  <a:gd name="connsiteX17" fmla="*/ 0 w 8778240"/>
                  <a:gd name="connsiteY17" fmla="*/ 0 h 4132497"/>
                  <a:gd name="connsiteX0" fmla="*/ 8778240 w 8778240"/>
                  <a:gd name="connsiteY0" fmla="*/ 3779520 h 4132497"/>
                  <a:gd name="connsiteX1" fmla="*/ 8572500 w 8778240"/>
                  <a:gd name="connsiteY1" fmla="*/ 3550920 h 4132497"/>
                  <a:gd name="connsiteX2" fmla="*/ 8343900 w 8778240"/>
                  <a:gd name="connsiteY2" fmla="*/ 3421380 h 4132497"/>
                  <a:gd name="connsiteX3" fmla="*/ 8130540 w 8778240"/>
                  <a:gd name="connsiteY3" fmla="*/ 3383280 h 4132497"/>
                  <a:gd name="connsiteX4" fmla="*/ 7635240 w 8778240"/>
                  <a:gd name="connsiteY4" fmla="*/ 3406140 h 4132497"/>
                  <a:gd name="connsiteX5" fmla="*/ 7239000 w 8778240"/>
                  <a:gd name="connsiteY5" fmla="*/ 3497580 h 4132497"/>
                  <a:gd name="connsiteX6" fmla="*/ 6728460 w 8778240"/>
                  <a:gd name="connsiteY6" fmla="*/ 3573780 h 4132497"/>
                  <a:gd name="connsiteX7" fmla="*/ 6012180 w 8778240"/>
                  <a:gd name="connsiteY7" fmla="*/ 3733800 h 4132497"/>
                  <a:gd name="connsiteX8" fmla="*/ 5212080 w 8778240"/>
                  <a:gd name="connsiteY8" fmla="*/ 4114800 h 4132497"/>
                  <a:gd name="connsiteX9" fmla="*/ 4572000 w 8778240"/>
                  <a:gd name="connsiteY9" fmla="*/ 3977640 h 4132497"/>
                  <a:gd name="connsiteX10" fmla="*/ 3360420 w 8778240"/>
                  <a:gd name="connsiteY10" fmla="*/ 3185160 h 4132497"/>
                  <a:gd name="connsiteX11" fmla="*/ 2362200 w 8778240"/>
                  <a:gd name="connsiteY11" fmla="*/ 2194560 h 4132497"/>
                  <a:gd name="connsiteX12" fmla="*/ 2103120 w 8778240"/>
                  <a:gd name="connsiteY12" fmla="*/ 1920240 h 4132497"/>
                  <a:gd name="connsiteX13" fmla="*/ 1303020 w 8778240"/>
                  <a:gd name="connsiteY13" fmla="*/ 1478280 h 4132497"/>
                  <a:gd name="connsiteX14" fmla="*/ 822960 w 8778240"/>
                  <a:gd name="connsiteY14" fmla="*/ 1005840 h 4132497"/>
                  <a:gd name="connsiteX15" fmla="*/ 624840 w 8778240"/>
                  <a:gd name="connsiteY15" fmla="*/ 640080 h 4132497"/>
                  <a:gd name="connsiteX16" fmla="*/ 487680 w 8778240"/>
                  <a:gd name="connsiteY16" fmla="*/ 449580 h 4132497"/>
                  <a:gd name="connsiteX17" fmla="*/ 0 w 8778240"/>
                  <a:gd name="connsiteY17" fmla="*/ 0 h 4132497"/>
                  <a:gd name="connsiteX0" fmla="*/ 8793480 w 8793480"/>
                  <a:gd name="connsiteY0" fmla="*/ 3741420 h 4132497"/>
                  <a:gd name="connsiteX1" fmla="*/ 8572500 w 8793480"/>
                  <a:gd name="connsiteY1" fmla="*/ 3550920 h 4132497"/>
                  <a:gd name="connsiteX2" fmla="*/ 8343900 w 8793480"/>
                  <a:gd name="connsiteY2" fmla="*/ 3421380 h 4132497"/>
                  <a:gd name="connsiteX3" fmla="*/ 8130540 w 8793480"/>
                  <a:gd name="connsiteY3" fmla="*/ 3383280 h 4132497"/>
                  <a:gd name="connsiteX4" fmla="*/ 7635240 w 8793480"/>
                  <a:gd name="connsiteY4" fmla="*/ 3406140 h 4132497"/>
                  <a:gd name="connsiteX5" fmla="*/ 7239000 w 8793480"/>
                  <a:gd name="connsiteY5" fmla="*/ 3497580 h 4132497"/>
                  <a:gd name="connsiteX6" fmla="*/ 6728460 w 8793480"/>
                  <a:gd name="connsiteY6" fmla="*/ 3573780 h 4132497"/>
                  <a:gd name="connsiteX7" fmla="*/ 6012180 w 8793480"/>
                  <a:gd name="connsiteY7" fmla="*/ 3733800 h 4132497"/>
                  <a:gd name="connsiteX8" fmla="*/ 5212080 w 8793480"/>
                  <a:gd name="connsiteY8" fmla="*/ 4114800 h 4132497"/>
                  <a:gd name="connsiteX9" fmla="*/ 4572000 w 8793480"/>
                  <a:gd name="connsiteY9" fmla="*/ 3977640 h 4132497"/>
                  <a:gd name="connsiteX10" fmla="*/ 3360420 w 8793480"/>
                  <a:gd name="connsiteY10" fmla="*/ 3185160 h 4132497"/>
                  <a:gd name="connsiteX11" fmla="*/ 2362200 w 8793480"/>
                  <a:gd name="connsiteY11" fmla="*/ 2194560 h 4132497"/>
                  <a:gd name="connsiteX12" fmla="*/ 2103120 w 8793480"/>
                  <a:gd name="connsiteY12" fmla="*/ 1920240 h 4132497"/>
                  <a:gd name="connsiteX13" fmla="*/ 1303020 w 8793480"/>
                  <a:gd name="connsiteY13" fmla="*/ 1478280 h 4132497"/>
                  <a:gd name="connsiteX14" fmla="*/ 822960 w 8793480"/>
                  <a:gd name="connsiteY14" fmla="*/ 1005840 h 4132497"/>
                  <a:gd name="connsiteX15" fmla="*/ 624840 w 8793480"/>
                  <a:gd name="connsiteY15" fmla="*/ 640080 h 4132497"/>
                  <a:gd name="connsiteX16" fmla="*/ 487680 w 8793480"/>
                  <a:gd name="connsiteY16" fmla="*/ 449580 h 4132497"/>
                  <a:gd name="connsiteX17" fmla="*/ 0 w 8793480"/>
                  <a:gd name="connsiteY17" fmla="*/ 0 h 4132497"/>
                  <a:gd name="connsiteX0" fmla="*/ 8747760 w 8747760"/>
                  <a:gd name="connsiteY0" fmla="*/ 3741420 h 4132497"/>
                  <a:gd name="connsiteX1" fmla="*/ 8572500 w 8747760"/>
                  <a:gd name="connsiteY1" fmla="*/ 3550920 h 4132497"/>
                  <a:gd name="connsiteX2" fmla="*/ 8343900 w 8747760"/>
                  <a:gd name="connsiteY2" fmla="*/ 3421380 h 4132497"/>
                  <a:gd name="connsiteX3" fmla="*/ 8130540 w 8747760"/>
                  <a:gd name="connsiteY3" fmla="*/ 3383280 h 4132497"/>
                  <a:gd name="connsiteX4" fmla="*/ 7635240 w 8747760"/>
                  <a:gd name="connsiteY4" fmla="*/ 3406140 h 4132497"/>
                  <a:gd name="connsiteX5" fmla="*/ 7239000 w 8747760"/>
                  <a:gd name="connsiteY5" fmla="*/ 3497580 h 4132497"/>
                  <a:gd name="connsiteX6" fmla="*/ 6728460 w 8747760"/>
                  <a:gd name="connsiteY6" fmla="*/ 3573780 h 4132497"/>
                  <a:gd name="connsiteX7" fmla="*/ 6012180 w 8747760"/>
                  <a:gd name="connsiteY7" fmla="*/ 3733800 h 4132497"/>
                  <a:gd name="connsiteX8" fmla="*/ 5212080 w 8747760"/>
                  <a:gd name="connsiteY8" fmla="*/ 4114800 h 4132497"/>
                  <a:gd name="connsiteX9" fmla="*/ 4572000 w 8747760"/>
                  <a:gd name="connsiteY9" fmla="*/ 3977640 h 4132497"/>
                  <a:gd name="connsiteX10" fmla="*/ 3360420 w 8747760"/>
                  <a:gd name="connsiteY10" fmla="*/ 3185160 h 4132497"/>
                  <a:gd name="connsiteX11" fmla="*/ 2362200 w 8747760"/>
                  <a:gd name="connsiteY11" fmla="*/ 2194560 h 4132497"/>
                  <a:gd name="connsiteX12" fmla="*/ 2103120 w 8747760"/>
                  <a:gd name="connsiteY12" fmla="*/ 1920240 h 4132497"/>
                  <a:gd name="connsiteX13" fmla="*/ 1303020 w 8747760"/>
                  <a:gd name="connsiteY13" fmla="*/ 1478280 h 4132497"/>
                  <a:gd name="connsiteX14" fmla="*/ 822960 w 8747760"/>
                  <a:gd name="connsiteY14" fmla="*/ 1005840 h 4132497"/>
                  <a:gd name="connsiteX15" fmla="*/ 624840 w 8747760"/>
                  <a:gd name="connsiteY15" fmla="*/ 640080 h 4132497"/>
                  <a:gd name="connsiteX16" fmla="*/ 487680 w 8747760"/>
                  <a:gd name="connsiteY16" fmla="*/ 449580 h 4132497"/>
                  <a:gd name="connsiteX17" fmla="*/ 0 w 8747760"/>
                  <a:gd name="connsiteY17" fmla="*/ 0 h 4132497"/>
                  <a:gd name="connsiteX0" fmla="*/ 8763000 w 8763000"/>
                  <a:gd name="connsiteY0" fmla="*/ 3665220 h 4132497"/>
                  <a:gd name="connsiteX1" fmla="*/ 8572500 w 8763000"/>
                  <a:gd name="connsiteY1" fmla="*/ 3550920 h 4132497"/>
                  <a:gd name="connsiteX2" fmla="*/ 8343900 w 8763000"/>
                  <a:gd name="connsiteY2" fmla="*/ 3421380 h 4132497"/>
                  <a:gd name="connsiteX3" fmla="*/ 8130540 w 8763000"/>
                  <a:gd name="connsiteY3" fmla="*/ 3383280 h 4132497"/>
                  <a:gd name="connsiteX4" fmla="*/ 7635240 w 8763000"/>
                  <a:gd name="connsiteY4" fmla="*/ 3406140 h 4132497"/>
                  <a:gd name="connsiteX5" fmla="*/ 7239000 w 8763000"/>
                  <a:gd name="connsiteY5" fmla="*/ 3497580 h 4132497"/>
                  <a:gd name="connsiteX6" fmla="*/ 6728460 w 8763000"/>
                  <a:gd name="connsiteY6" fmla="*/ 3573780 h 4132497"/>
                  <a:gd name="connsiteX7" fmla="*/ 6012180 w 8763000"/>
                  <a:gd name="connsiteY7" fmla="*/ 3733800 h 4132497"/>
                  <a:gd name="connsiteX8" fmla="*/ 5212080 w 8763000"/>
                  <a:gd name="connsiteY8" fmla="*/ 4114800 h 4132497"/>
                  <a:gd name="connsiteX9" fmla="*/ 4572000 w 8763000"/>
                  <a:gd name="connsiteY9" fmla="*/ 3977640 h 4132497"/>
                  <a:gd name="connsiteX10" fmla="*/ 3360420 w 8763000"/>
                  <a:gd name="connsiteY10" fmla="*/ 3185160 h 4132497"/>
                  <a:gd name="connsiteX11" fmla="*/ 2362200 w 8763000"/>
                  <a:gd name="connsiteY11" fmla="*/ 2194560 h 4132497"/>
                  <a:gd name="connsiteX12" fmla="*/ 2103120 w 8763000"/>
                  <a:gd name="connsiteY12" fmla="*/ 1920240 h 4132497"/>
                  <a:gd name="connsiteX13" fmla="*/ 1303020 w 8763000"/>
                  <a:gd name="connsiteY13" fmla="*/ 1478280 h 4132497"/>
                  <a:gd name="connsiteX14" fmla="*/ 822960 w 8763000"/>
                  <a:gd name="connsiteY14" fmla="*/ 1005840 h 4132497"/>
                  <a:gd name="connsiteX15" fmla="*/ 624840 w 8763000"/>
                  <a:gd name="connsiteY15" fmla="*/ 640080 h 4132497"/>
                  <a:gd name="connsiteX16" fmla="*/ 487680 w 8763000"/>
                  <a:gd name="connsiteY16" fmla="*/ 449580 h 4132497"/>
                  <a:gd name="connsiteX17" fmla="*/ 0 w 8763000"/>
                  <a:gd name="connsiteY17" fmla="*/ 0 h 4132497"/>
                  <a:gd name="connsiteX0" fmla="*/ 8763000 w 8763000"/>
                  <a:gd name="connsiteY0" fmla="*/ 3665220 h 4132497"/>
                  <a:gd name="connsiteX1" fmla="*/ 8572500 w 8763000"/>
                  <a:gd name="connsiteY1" fmla="*/ 3550920 h 4132497"/>
                  <a:gd name="connsiteX2" fmla="*/ 8343900 w 8763000"/>
                  <a:gd name="connsiteY2" fmla="*/ 3421380 h 4132497"/>
                  <a:gd name="connsiteX3" fmla="*/ 8130540 w 8763000"/>
                  <a:gd name="connsiteY3" fmla="*/ 3383280 h 4132497"/>
                  <a:gd name="connsiteX4" fmla="*/ 7635240 w 8763000"/>
                  <a:gd name="connsiteY4" fmla="*/ 3406140 h 4132497"/>
                  <a:gd name="connsiteX5" fmla="*/ 7239000 w 8763000"/>
                  <a:gd name="connsiteY5" fmla="*/ 3497580 h 4132497"/>
                  <a:gd name="connsiteX6" fmla="*/ 6728460 w 8763000"/>
                  <a:gd name="connsiteY6" fmla="*/ 3573780 h 4132497"/>
                  <a:gd name="connsiteX7" fmla="*/ 6012180 w 8763000"/>
                  <a:gd name="connsiteY7" fmla="*/ 3733800 h 4132497"/>
                  <a:gd name="connsiteX8" fmla="*/ 5212080 w 8763000"/>
                  <a:gd name="connsiteY8" fmla="*/ 4114800 h 4132497"/>
                  <a:gd name="connsiteX9" fmla="*/ 4572000 w 8763000"/>
                  <a:gd name="connsiteY9" fmla="*/ 3977640 h 4132497"/>
                  <a:gd name="connsiteX10" fmla="*/ 3360420 w 8763000"/>
                  <a:gd name="connsiteY10" fmla="*/ 3185160 h 4132497"/>
                  <a:gd name="connsiteX11" fmla="*/ 2362200 w 8763000"/>
                  <a:gd name="connsiteY11" fmla="*/ 2194560 h 4132497"/>
                  <a:gd name="connsiteX12" fmla="*/ 2103120 w 8763000"/>
                  <a:gd name="connsiteY12" fmla="*/ 1920240 h 4132497"/>
                  <a:gd name="connsiteX13" fmla="*/ 1303020 w 8763000"/>
                  <a:gd name="connsiteY13" fmla="*/ 1478280 h 4132497"/>
                  <a:gd name="connsiteX14" fmla="*/ 822960 w 8763000"/>
                  <a:gd name="connsiteY14" fmla="*/ 1005840 h 4132497"/>
                  <a:gd name="connsiteX15" fmla="*/ 624840 w 8763000"/>
                  <a:gd name="connsiteY15" fmla="*/ 640080 h 4132497"/>
                  <a:gd name="connsiteX16" fmla="*/ 487680 w 8763000"/>
                  <a:gd name="connsiteY16" fmla="*/ 449580 h 4132497"/>
                  <a:gd name="connsiteX17" fmla="*/ 0 w 8763000"/>
                  <a:gd name="connsiteY17" fmla="*/ 0 h 4132497"/>
                  <a:gd name="connsiteX0" fmla="*/ 8763000 w 8763000"/>
                  <a:gd name="connsiteY0" fmla="*/ 3665220 h 4132497"/>
                  <a:gd name="connsiteX1" fmla="*/ 8572500 w 8763000"/>
                  <a:gd name="connsiteY1" fmla="*/ 3550920 h 4132497"/>
                  <a:gd name="connsiteX2" fmla="*/ 8343900 w 8763000"/>
                  <a:gd name="connsiteY2" fmla="*/ 3421380 h 4132497"/>
                  <a:gd name="connsiteX3" fmla="*/ 8130540 w 8763000"/>
                  <a:gd name="connsiteY3" fmla="*/ 3383280 h 4132497"/>
                  <a:gd name="connsiteX4" fmla="*/ 7635240 w 8763000"/>
                  <a:gd name="connsiteY4" fmla="*/ 3406140 h 4132497"/>
                  <a:gd name="connsiteX5" fmla="*/ 7239000 w 8763000"/>
                  <a:gd name="connsiteY5" fmla="*/ 3497580 h 4132497"/>
                  <a:gd name="connsiteX6" fmla="*/ 6728460 w 8763000"/>
                  <a:gd name="connsiteY6" fmla="*/ 3573780 h 4132497"/>
                  <a:gd name="connsiteX7" fmla="*/ 6012180 w 8763000"/>
                  <a:gd name="connsiteY7" fmla="*/ 3733800 h 4132497"/>
                  <a:gd name="connsiteX8" fmla="*/ 5212080 w 8763000"/>
                  <a:gd name="connsiteY8" fmla="*/ 4114800 h 4132497"/>
                  <a:gd name="connsiteX9" fmla="*/ 4572000 w 8763000"/>
                  <a:gd name="connsiteY9" fmla="*/ 3977640 h 4132497"/>
                  <a:gd name="connsiteX10" fmla="*/ 3360420 w 8763000"/>
                  <a:gd name="connsiteY10" fmla="*/ 3185160 h 4132497"/>
                  <a:gd name="connsiteX11" fmla="*/ 2362200 w 8763000"/>
                  <a:gd name="connsiteY11" fmla="*/ 2194560 h 4132497"/>
                  <a:gd name="connsiteX12" fmla="*/ 2103120 w 8763000"/>
                  <a:gd name="connsiteY12" fmla="*/ 1920240 h 4132497"/>
                  <a:gd name="connsiteX13" fmla="*/ 1303020 w 8763000"/>
                  <a:gd name="connsiteY13" fmla="*/ 1478280 h 4132497"/>
                  <a:gd name="connsiteX14" fmla="*/ 822960 w 8763000"/>
                  <a:gd name="connsiteY14" fmla="*/ 1005840 h 4132497"/>
                  <a:gd name="connsiteX15" fmla="*/ 624840 w 8763000"/>
                  <a:gd name="connsiteY15" fmla="*/ 640080 h 4132497"/>
                  <a:gd name="connsiteX16" fmla="*/ 449580 w 8763000"/>
                  <a:gd name="connsiteY16" fmla="*/ 525780 h 4132497"/>
                  <a:gd name="connsiteX17" fmla="*/ 0 w 8763000"/>
                  <a:gd name="connsiteY17" fmla="*/ 0 h 4132497"/>
                  <a:gd name="connsiteX0" fmla="*/ 8763000 w 8763000"/>
                  <a:gd name="connsiteY0" fmla="*/ 3665220 h 4132497"/>
                  <a:gd name="connsiteX1" fmla="*/ 8572500 w 8763000"/>
                  <a:gd name="connsiteY1" fmla="*/ 3550920 h 4132497"/>
                  <a:gd name="connsiteX2" fmla="*/ 8343900 w 8763000"/>
                  <a:gd name="connsiteY2" fmla="*/ 3421380 h 4132497"/>
                  <a:gd name="connsiteX3" fmla="*/ 8130540 w 8763000"/>
                  <a:gd name="connsiteY3" fmla="*/ 3383280 h 4132497"/>
                  <a:gd name="connsiteX4" fmla="*/ 7635240 w 8763000"/>
                  <a:gd name="connsiteY4" fmla="*/ 3406140 h 4132497"/>
                  <a:gd name="connsiteX5" fmla="*/ 7239000 w 8763000"/>
                  <a:gd name="connsiteY5" fmla="*/ 3497580 h 4132497"/>
                  <a:gd name="connsiteX6" fmla="*/ 6728460 w 8763000"/>
                  <a:gd name="connsiteY6" fmla="*/ 3573780 h 4132497"/>
                  <a:gd name="connsiteX7" fmla="*/ 6012180 w 8763000"/>
                  <a:gd name="connsiteY7" fmla="*/ 3733800 h 4132497"/>
                  <a:gd name="connsiteX8" fmla="*/ 5212080 w 8763000"/>
                  <a:gd name="connsiteY8" fmla="*/ 4114800 h 4132497"/>
                  <a:gd name="connsiteX9" fmla="*/ 4572000 w 8763000"/>
                  <a:gd name="connsiteY9" fmla="*/ 3977640 h 4132497"/>
                  <a:gd name="connsiteX10" fmla="*/ 3360420 w 8763000"/>
                  <a:gd name="connsiteY10" fmla="*/ 3185160 h 4132497"/>
                  <a:gd name="connsiteX11" fmla="*/ 2362200 w 8763000"/>
                  <a:gd name="connsiteY11" fmla="*/ 2194560 h 4132497"/>
                  <a:gd name="connsiteX12" fmla="*/ 2103120 w 8763000"/>
                  <a:gd name="connsiteY12" fmla="*/ 1920240 h 4132497"/>
                  <a:gd name="connsiteX13" fmla="*/ 1303020 w 8763000"/>
                  <a:gd name="connsiteY13" fmla="*/ 1478280 h 4132497"/>
                  <a:gd name="connsiteX14" fmla="*/ 822960 w 8763000"/>
                  <a:gd name="connsiteY14" fmla="*/ 1005840 h 4132497"/>
                  <a:gd name="connsiteX15" fmla="*/ 449580 w 8763000"/>
                  <a:gd name="connsiteY15" fmla="*/ 525780 h 4132497"/>
                  <a:gd name="connsiteX16" fmla="*/ 0 w 8763000"/>
                  <a:gd name="connsiteY16" fmla="*/ 0 h 4132497"/>
                  <a:gd name="connsiteX0" fmla="*/ 8313420 w 8313420"/>
                  <a:gd name="connsiteY0" fmla="*/ 3139440 h 3606717"/>
                  <a:gd name="connsiteX1" fmla="*/ 8122920 w 8313420"/>
                  <a:gd name="connsiteY1" fmla="*/ 3025140 h 3606717"/>
                  <a:gd name="connsiteX2" fmla="*/ 7894320 w 8313420"/>
                  <a:gd name="connsiteY2" fmla="*/ 2895600 h 3606717"/>
                  <a:gd name="connsiteX3" fmla="*/ 7680960 w 8313420"/>
                  <a:gd name="connsiteY3" fmla="*/ 2857500 h 3606717"/>
                  <a:gd name="connsiteX4" fmla="*/ 7185660 w 8313420"/>
                  <a:gd name="connsiteY4" fmla="*/ 2880360 h 3606717"/>
                  <a:gd name="connsiteX5" fmla="*/ 6789420 w 8313420"/>
                  <a:gd name="connsiteY5" fmla="*/ 2971800 h 3606717"/>
                  <a:gd name="connsiteX6" fmla="*/ 6278880 w 8313420"/>
                  <a:gd name="connsiteY6" fmla="*/ 3048000 h 3606717"/>
                  <a:gd name="connsiteX7" fmla="*/ 5562600 w 8313420"/>
                  <a:gd name="connsiteY7" fmla="*/ 3208020 h 3606717"/>
                  <a:gd name="connsiteX8" fmla="*/ 4762500 w 8313420"/>
                  <a:gd name="connsiteY8" fmla="*/ 3589020 h 3606717"/>
                  <a:gd name="connsiteX9" fmla="*/ 4122420 w 8313420"/>
                  <a:gd name="connsiteY9" fmla="*/ 3451860 h 3606717"/>
                  <a:gd name="connsiteX10" fmla="*/ 2910840 w 8313420"/>
                  <a:gd name="connsiteY10" fmla="*/ 2659380 h 3606717"/>
                  <a:gd name="connsiteX11" fmla="*/ 1912620 w 8313420"/>
                  <a:gd name="connsiteY11" fmla="*/ 1668780 h 3606717"/>
                  <a:gd name="connsiteX12" fmla="*/ 1653540 w 8313420"/>
                  <a:gd name="connsiteY12" fmla="*/ 1394460 h 3606717"/>
                  <a:gd name="connsiteX13" fmla="*/ 853440 w 8313420"/>
                  <a:gd name="connsiteY13" fmla="*/ 952500 h 3606717"/>
                  <a:gd name="connsiteX14" fmla="*/ 373380 w 8313420"/>
                  <a:gd name="connsiteY14" fmla="*/ 480060 h 3606717"/>
                  <a:gd name="connsiteX15" fmla="*/ 0 w 8313420"/>
                  <a:gd name="connsiteY15" fmla="*/ 0 h 3606717"/>
                  <a:gd name="connsiteX0" fmla="*/ 8340130 w 8340130"/>
                  <a:gd name="connsiteY0" fmla="*/ 3174495 h 3641772"/>
                  <a:gd name="connsiteX1" fmla="*/ 8149630 w 8340130"/>
                  <a:gd name="connsiteY1" fmla="*/ 3060195 h 3641772"/>
                  <a:gd name="connsiteX2" fmla="*/ 7921030 w 8340130"/>
                  <a:gd name="connsiteY2" fmla="*/ 2930655 h 3641772"/>
                  <a:gd name="connsiteX3" fmla="*/ 7707670 w 8340130"/>
                  <a:gd name="connsiteY3" fmla="*/ 2892555 h 3641772"/>
                  <a:gd name="connsiteX4" fmla="*/ 7212370 w 8340130"/>
                  <a:gd name="connsiteY4" fmla="*/ 2915415 h 3641772"/>
                  <a:gd name="connsiteX5" fmla="*/ 6816130 w 8340130"/>
                  <a:gd name="connsiteY5" fmla="*/ 3006855 h 3641772"/>
                  <a:gd name="connsiteX6" fmla="*/ 6305590 w 8340130"/>
                  <a:gd name="connsiteY6" fmla="*/ 3083055 h 3641772"/>
                  <a:gd name="connsiteX7" fmla="*/ 5589310 w 8340130"/>
                  <a:gd name="connsiteY7" fmla="*/ 3243075 h 3641772"/>
                  <a:gd name="connsiteX8" fmla="*/ 4789210 w 8340130"/>
                  <a:gd name="connsiteY8" fmla="*/ 3624075 h 3641772"/>
                  <a:gd name="connsiteX9" fmla="*/ 4149130 w 8340130"/>
                  <a:gd name="connsiteY9" fmla="*/ 3486915 h 3641772"/>
                  <a:gd name="connsiteX10" fmla="*/ 2937550 w 8340130"/>
                  <a:gd name="connsiteY10" fmla="*/ 2694435 h 3641772"/>
                  <a:gd name="connsiteX11" fmla="*/ 1939330 w 8340130"/>
                  <a:gd name="connsiteY11" fmla="*/ 1703835 h 3641772"/>
                  <a:gd name="connsiteX12" fmla="*/ 1680250 w 8340130"/>
                  <a:gd name="connsiteY12" fmla="*/ 1429515 h 3641772"/>
                  <a:gd name="connsiteX13" fmla="*/ 880150 w 8340130"/>
                  <a:gd name="connsiteY13" fmla="*/ 987555 h 3641772"/>
                  <a:gd name="connsiteX14" fmla="*/ 400090 w 8340130"/>
                  <a:gd name="connsiteY14" fmla="*/ 515115 h 3641772"/>
                  <a:gd name="connsiteX15" fmla="*/ 26710 w 8340130"/>
                  <a:gd name="connsiteY15" fmla="*/ 35055 h 3641772"/>
                  <a:gd name="connsiteX16" fmla="*/ 30077 w 8340130"/>
                  <a:gd name="connsiteY16" fmla="*/ 36827 h 3641772"/>
                  <a:gd name="connsiteX0" fmla="*/ 8313420 w 8313420"/>
                  <a:gd name="connsiteY0" fmla="*/ 3139440 h 3606717"/>
                  <a:gd name="connsiteX1" fmla="*/ 8122920 w 8313420"/>
                  <a:gd name="connsiteY1" fmla="*/ 3025140 h 3606717"/>
                  <a:gd name="connsiteX2" fmla="*/ 7894320 w 8313420"/>
                  <a:gd name="connsiteY2" fmla="*/ 2895600 h 3606717"/>
                  <a:gd name="connsiteX3" fmla="*/ 7680960 w 8313420"/>
                  <a:gd name="connsiteY3" fmla="*/ 2857500 h 3606717"/>
                  <a:gd name="connsiteX4" fmla="*/ 7185660 w 8313420"/>
                  <a:gd name="connsiteY4" fmla="*/ 2880360 h 3606717"/>
                  <a:gd name="connsiteX5" fmla="*/ 6789420 w 8313420"/>
                  <a:gd name="connsiteY5" fmla="*/ 2971800 h 3606717"/>
                  <a:gd name="connsiteX6" fmla="*/ 6278880 w 8313420"/>
                  <a:gd name="connsiteY6" fmla="*/ 3048000 h 3606717"/>
                  <a:gd name="connsiteX7" fmla="*/ 5562600 w 8313420"/>
                  <a:gd name="connsiteY7" fmla="*/ 3208020 h 3606717"/>
                  <a:gd name="connsiteX8" fmla="*/ 4762500 w 8313420"/>
                  <a:gd name="connsiteY8" fmla="*/ 3589020 h 3606717"/>
                  <a:gd name="connsiteX9" fmla="*/ 4122420 w 8313420"/>
                  <a:gd name="connsiteY9" fmla="*/ 3451860 h 3606717"/>
                  <a:gd name="connsiteX10" fmla="*/ 2910840 w 8313420"/>
                  <a:gd name="connsiteY10" fmla="*/ 2659380 h 3606717"/>
                  <a:gd name="connsiteX11" fmla="*/ 1912620 w 8313420"/>
                  <a:gd name="connsiteY11" fmla="*/ 1668780 h 3606717"/>
                  <a:gd name="connsiteX12" fmla="*/ 1653540 w 8313420"/>
                  <a:gd name="connsiteY12" fmla="*/ 1394460 h 3606717"/>
                  <a:gd name="connsiteX13" fmla="*/ 853440 w 8313420"/>
                  <a:gd name="connsiteY13" fmla="*/ 952500 h 3606717"/>
                  <a:gd name="connsiteX14" fmla="*/ 373380 w 8313420"/>
                  <a:gd name="connsiteY14" fmla="*/ 480060 h 3606717"/>
                  <a:gd name="connsiteX15" fmla="*/ 0 w 8313420"/>
                  <a:gd name="connsiteY15" fmla="*/ 0 h 3606717"/>
                  <a:gd name="connsiteX0" fmla="*/ 7940040 w 7940040"/>
                  <a:gd name="connsiteY0" fmla="*/ 2659380 h 3126657"/>
                  <a:gd name="connsiteX1" fmla="*/ 7749540 w 7940040"/>
                  <a:gd name="connsiteY1" fmla="*/ 2545080 h 3126657"/>
                  <a:gd name="connsiteX2" fmla="*/ 7520940 w 7940040"/>
                  <a:gd name="connsiteY2" fmla="*/ 2415540 h 3126657"/>
                  <a:gd name="connsiteX3" fmla="*/ 7307580 w 7940040"/>
                  <a:gd name="connsiteY3" fmla="*/ 2377440 h 3126657"/>
                  <a:gd name="connsiteX4" fmla="*/ 6812280 w 7940040"/>
                  <a:gd name="connsiteY4" fmla="*/ 2400300 h 3126657"/>
                  <a:gd name="connsiteX5" fmla="*/ 6416040 w 7940040"/>
                  <a:gd name="connsiteY5" fmla="*/ 2491740 h 3126657"/>
                  <a:gd name="connsiteX6" fmla="*/ 5905500 w 7940040"/>
                  <a:gd name="connsiteY6" fmla="*/ 2567940 h 3126657"/>
                  <a:gd name="connsiteX7" fmla="*/ 5189220 w 7940040"/>
                  <a:gd name="connsiteY7" fmla="*/ 2727960 h 3126657"/>
                  <a:gd name="connsiteX8" fmla="*/ 4389120 w 7940040"/>
                  <a:gd name="connsiteY8" fmla="*/ 3108960 h 3126657"/>
                  <a:gd name="connsiteX9" fmla="*/ 3749040 w 7940040"/>
                  <a:gd name="connsiteY9" fmla="*/ 2971800 h 3126657"/>
                  <a:gd name="connsiteX10" fmla="*/ 2537460 w 7940040"/>
                  <a:gd name="connsiteY10" fmla="*/ 2179320 h 3126657"/>
                  <a:gd name="connsiteX11" fmla="*/ 1539240 w 7940040"/>
                  <a:gd name="connsiteY11" fmla="*/ 1188720 h 3126657"/>
                  <a:gd name="connsiteX12" fmla="*/ 1280160 w 7940040"/>
                  <a:gd name="connsiteY12" fmla="*/ 914400 h 3126657"/>
                  <a:gd name="connsiteX13" fmla="*/ 480060 w 7940040"/>
                  <a:gd name="connsiteY13" fmla="*/ 472440 h 3126657"/>
                  <a:gd name="connsiteX14" fmla="*/ 0 w 7940040"/>
                  <a:gd name="connsiteY14" fmla="*/ 0 h 3126657"/>
                  <a:gd name="connsiteX0" fmla="*/ 7459980 w 7459980"/>
                  <a:gd name="connsiteY0" fmla="*/ 2186940 h 2654217"/>
                  <a:gd name="connsiteX1" fmla="*/ 7269480 w 7459980"/>
                  <a:gd name="connsiteY1" fmla="*/ 2072640 h 2654217"/>
                  <a:gd name="connsiteX2" fmla="*/ 7040880 w 7459980"/>
                  <a:gd name="connsiteY2" fmla="*/ 1943100 h 2654217"/>
                  <a:gd name="connsiteX3" fmla="*/ 6827520 w 7459980"/>
                  <a:gd name="connsiteY3" fmla="*/ 1905000 h 2654217"/>
                  <a:gd name="connsiteX4" fmla="*/ 6332220 w 7459980"/>
                  <a:gd name="connsiteY4" fmla="*/ 1927860 h 2654217"/>
                  <a:gd name="connsiteX5" fmla="*/ 5935980 w 7459980"/>
                  <a:gd name="connsiteY5" fmla="*/ 2019300 h 2654217"/>
                  <a:gd name="connsiteX6" fmla="*/ 5425440 w 7459980"/>
                  <a:gd name="connsiteY6" fmla="*/ 2095500 h 2654217"/>
                  <a:gd name="connsiteX7" fmla="*/ 4709160 w 7459980"/>
                  <a:gd name="connsiteY7" fmla="*/ 2255520 h 2654217"/>
                  <a:gd name="connsiteX8" fmla="*/ 3909060 w 7459980"/>
                  <a:gd name="connsiteY8" fmla="*/ 2636520 h 2654217"/>
                  <a:gd name="connsiteX9" fmla="*/ 3268980 w 7459980"/>
                  <a:gd name="connsiteY9" fmla="*/ 2499360 h 2654217"/>
                  <a:gd name="connsiteX10" fmla="*/ 2057400 w 7459980"/>
                  <a:gd name="connsiteY10" fmla="*/ 1706880 h 2654217"/>
                  <a:gd name="connsiteX11" fmla="*/ 1059180 w 7459980"/>
                  <a:gd name="connsiteY11" fmla="*/ 716280 h 2654217"/>
                  <a:gd name="connsiteX12" fmla="*/ 800100 w 7459980"/>
                  <a:gd name="connsiteY12" fmla="*/ 441960 h 2654217"/>
                  <a:gd name="connsiteX13" fmla="*/ 0 w 7459980"/>
                  <a:gd name="connsiteY13" fmla="*/ 0 h 2654217"/>
                  <a:gd name="connsiteX0" fmla="*/ 6659880 w 6659880"/>
                  <a:gd name="connsiteY0" fmla="*/ 1744980 h 2212257"/>
                  <a:gd name="connsiteX1" fmla="*/ 6469380 w 6659880"/>
                  <a:gd name="connsiteY1" fmla="*/ 1630680 h 2212257"/>
                  <a:gd name="connsiteX2" fmla="*/ 6240780 w 6659880"/>
                  <a:gd name="connsiteY2" fmla="*/ 1501140 h 2212257"/>
                  <a:gd name="connsiteX3" fmla="*/ 6027420 w 6659880"/>
                  <a:gd name="connsiteY3" fmla="*/ 1463040 h 2212257"/>
                  <a:gd name="connsiteX4" fmla="*/ 5532120 w 6659880"/>
                  <a:gd name="connsiteY4" fmla="*/ 1485900 h 2212257"/>
                  <a:gd name="connsiteX5" fmla="*/ 5135880 w 6659880"/>
                  <a:gd name="connsiteY5" fmla="*/ 1577340 h 2212257"/>
                  <a:gd name="connsiteX6" fmla="*/ 4625340 w 6659880"/>
                  <a:gd name="connsiteY6" fmla="*/ 1653540 h 2212257"/>
                  <a:gd name="connsiteX7" fmla="*/ 3909060 w 6659880"/>
                  <a:gd name="connsiteY7" fmla="*/ 1813560 h 2212257"/>
                  <a:gd name="connsiteX8" fmla="*/ 3108960 w 6659880"/>
                  <a:gd name="connsiteY8" fmla="*/ 2194560 h 2212257"/>
                  <a:gd name="connsiteX9" fmla="*/ 2468880 w 6659880"/>
                  <a:gd name="connsiteY9" fmla="*/ 2057400 h 2212257"/>
                  <a:gd name="connsiteX10" fmla="*/ 1257300 w 6659880"/>
                  <a:gd name="connsiteY10" fmla="*/ 1264920 h 2212257"/>
                  <a:gd name="connsiteX11" fmla="*/ 259080 w 6659880"/>
                  <a:gd name="connsiteY11" fmla="*/ 274320 h 2212257"/>
                  <a:gd name="connsiteX12" fmla="*/ 0 w 6659880"/>
                  <a:gd name="connsiteY12" fmla="*/ 0 h 2212257"/>
                  <a:gd name="connsiteX0" fmla="*/ 6580135 w 6580135"/>
                  <a:gd name="connsiteY0" fmla="*/ 1670552 h 2137829"/>
                  <a:gd name="connsiteX1" fmla="*/ 6389635 w 6580135"/>
                  <a:gd name="connsiteY1" fmla="*/ 1556252 h 2137829"/>
                  <a:gd name="connsiteX2" fmla="*/ 6161035 w 6580135"/>
                  <a:gd name="connsiteY2" fmla="*/ 1426712 h 2137829"/>
                  <a:gd name="connsiteX3" fmla="*/ 5947675 w 6580135"/>
                  <a:gd name="connsiteY3" fmla="*/ 1388612 h 2137829"/>
                  <a:gd name="connsiteX4" fmla="*/ 5452375 w 6580135"/>
                  <a:gd name="connsiteY4" fmla="*/ 1411472 h 2137829"/>
                  <a:gd name="connsiteX5" fmla="*/ 5056135 w 6580135"/>
                  <a:gd name="connsiteY5" fmla="*/ 1502912 h 2137829"/>
                  <a:gd name="connsiteX6" fmla="*/ 4545595 w 6580135"/>
                  <a:gd name="connsiteY6" fmla="*/ 1579112 h 2137829"/>
                  <a:gd name="connsiteX7" fmla="*/ 3829315 w 6580135"/>
                  <a:gd name="connsiteY7" fmla="*/ 1739132 h 2137829"/>
                  <a:gd name="connsiteX8" fmla="*/ 3029215 w 6580135"/>
                  <a:gd name="connsiteY8" fmla="*/ 2120132 h 2137829"/>
                  <a:gd name="connsiteX9" fmla="*/ 2389135 w 6580135"/>
                  <a:gd name="connsiteY9" fmla="*/ 1982972 h 2137829"/>
                  <a:gd name="connsiteX10" fmla="*/ 1177555 w 6580135"/>
                  <a:gd name="connsiteY10" fmla="*/ 1190492 h 2137829"/>
                  <a:gd name="connsiteX11" fmla="*/ 179335 w 6580135"/>
                  <a:gd name="connsiteY11" fmla="*/ 199892 h 2137829"/>
                  <a:gd name="connsiteX12" fmla="*/ 0 w 6580135"/>
                  <a:gd name="connsiteY12" fmla="*/ 0 h 2137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580135" h="2137829">
                    <a:moveTo>
                      <a:pt x="6580135" y="1670552"/>
                    </a:moveTo>
                    <a:cubicBezTo>
                      <a:pt x="6415670" y="1603877"/>
                      <a:pt x="6459485" y="1596892"/>
                      <a:pt x="6389635" y="1556252"/>
                    </a:cubicBezTo>
                    <a:cubicBezTo>
                      <a:pt x="6319785" y="1515612"/>
                      <a:pt x="6234695" y="1454652"/>
                      <a:pt x="6161035" y="1426712"/>
                    </a:cubicBezTo>
                    <a:cubicBezTo>
                      <a:pt x="6087375" y="1398772"/>
                      <a:pt x="6065785" y="1391152"/>
                      <a:pt x="5947675" y="1388612"/>
                    </a:cubicBezTo>
                    <a:cubicBezTo>
                      <a:pt x="5829565" y="1386072"/>
                      <a:pt x="5600965" y="1392422"/>
                      <a:pt x="5452375" y="1411472"/>
                    </a:cubicBezTo>
                    <a:cubicBezTo>
                      <a:pt x="5303785" y="1430522"/>
                      <a:pt x="5207265" y="1474972"/>
                      <a:pt x="5056135" y="1502912"/>
                    </a:cubicBezTo>
                    <a:cubicBezTo>
                      <a:pt x="4905005" y="1530852"/>
                      <a:pt x="4750065" y="1539742"/>
                      <a:pt x="4545595" y="1579112"/>
                    </a:cubicBezTo>
                    <a:cubicBezTo>
                      <a:pt x="4341125" y="1618482"/>
                      <a:pt x="4082045" y="1648962"/>
                      <a:pt x="3829315" y="1739132"/>
                    </a:cubicBezTo>
                    <a:cubicBezTo>
                      <a:pt x="3576585" y="1829302"/>
                      <a:pt x="3269245" y="2079492"/>
                      <a:pt x="3029215" y="2120132"/>
                    </a:cubicBezTo>
                    <a:cubicBezTo>
                      <a:pt x="2789185" y="2160772"/>
                      <a:pt x="2697745" y="2137912"/>
                      <a:pt x="2389135" y="1982972"/>
                    </a:cubicBezTo>
                    <a:cubicBezTo>
                      <a:pt x="2080525" y="1828032"/>
                      <a:pt x="1545855" y="1487672"/>
                      <a:pt x="1177555" y="1190492"/>
                    </a:cubicBezTo>
                    <a:cubicBezTo>
                      <a:pt x="809255" y="893312"/>
                      <a:pt x="375594" y="398307"/>
                      <a:pt x="179335" y="199892"/>
                    </a:cubicBezTo>
                    <a:cubicBezTo>
                      <a:pt x="-16924" y="1477"/>
                      <a:pt x="176530" y="119380"/>
                      <a:pt x="0" y="0"/>
                    </a:cubicBezTo>
                  </a:path>
                </a:pathLst>
              </a:custGeom>
              <a:noFill/>
              <a:ln w="254000" cmpd="sng">
                <a:solidFill>
                  <a:schemeClr val="accent4">
                    <a:lumMod val="75000"/>
                    <a:alpha val="78000"/>
                  </a:schemeClr>
                </a:solidFill>
                <a:head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" name="Равнобедренный треугольник 104"/>
              <p:cNvSpPr/>
              <p:nvPr/>
            </p:nvSpPr>
            <p:spPr>
              <a:xfrm rot="6770905">
                <a:off x="12301991" y="4633784"/>
                <a:ext cx="448112" cy="183269"/>
              </a:xfrm>
              <a:prstGeom prst="triangle">
                <a:avLst/>
              </a:prstGeom>
              <a:noFill/>
              <a:ln w="152400" cap="flat" cmpd="sng">
                <a:solidFill>
                  <a:schemeClr val="accent4">
                    <a:lumMod val="75000"/>
                    <a:alpha val="78000"/>
                  </a:schemeClr>
                </a:solidFill>
                <a:miter lim="800000"/>
                <a:head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олилиния 6"/>
              <p:cNvSpPr/>
              <p:nvPr/>
            </p:nvSpPr>
            <p:spPr>
              <a:xfrm>
                <a:off x="3611880" y="3055265"/>
                <a:ext cx="2239926" cy="3863695"/>
              </a:xfrm>
              <a:custGeom>
                <a:avLst/>
                <a:gdLst>
                  <a:gd name="connsiteX0" fmla="*/ 0 w 2545080"/>
                  <a:gd name="connsiteY0" fmla="*/ 5334000 h 5334000"/>
                  <a:gd name="connsiteX1" fmla="*/ 243840 w 2545080"/>
                  <a:gd name="connsiteY1" fmla="*/ 4899660 h 5334000"/>
                  <a:gd name="connsiteX2" fmla="*/ 601980 w 2545080"/>
                  <a:gd name="connsiteY2" fmla="*/ 4511040 h 5334000"/>
                  <a:gd name="connsiteX3" fmla="*/ 861060 w 2545080"/>
                  <a:gd name="connsiteY3" fmla="*/ 4229100 h 5334000"/>
                  <a:gd name="connsiteX4" fmla="*/ 1203960 w 2545080"/>
                  <a:gd name="connsiteY4" fmla="*/ 3611880 h 5334000"/>
                  <a:gd name="connsiteX5" fmla="*/ 1798320 w 2545080"/>
                  <a:gd name="connsiteY5" fmla="*/ 2430780 h 5334000"/>
                  <a:gd name="connsiteX6" fmla="*/ 2072640 w 2545080"/>
                  <a:gd name="connsiteY6" fmla="*/ 1722120 h 5334000"/>
                  <a:gd name="connsiteX7" fmla="*/ 2362200 w 2545080"/>
                  <a:gd name="connsiteY7" fmla="*/ 685800 h 5334000"/>
                  <a:gd name="connsiteX8" fmla="*/ 2545080 w 2545080"/>
                  <a:gd name="connsiteY8" fmla="*/ 0 h 5334000"/>
                  <a:gd name="connsiteX0" fmla="*/ 0 w 2514600"/>
                  <a:gd name="connsiteY0" fmla="*/ 5044440 h 5044440"/>
                  <a:gd name="connsiteX1" fmla="*/ 213360 w 2514600"/>
                  <a:gd name="connsiteY1" fmla="*/ 4899660 h 5044440"/>
                  <a:gd name="connsiteX2" fmla="*/ 571500 w 2514600"/>
                  <a:gd name="connsiteY2" fmla="*/ 4511040 h 5044440"/>
                  <a:gd name="connsiteX3" fmla="*/ 830580 w 2514600"/>
                  <a:gd name="connsiteY3" fmla="*/ 4229100 h 5044440"/>
                  <a:gd name="connsiteX4" fmla="*/ 1173480 w 2514600"/>
                  <a:gd name="connsiteY4" fmla="*/ 3611880 h 5044440"/>
                  <a:gd name="connsiteX5" fmla="*/ 1767840 w 2514600"/>
                  <a:gd name="connsiteY5" fmla="*/ 2430780 h 5044440"/>
                  <a:gd name="connsiteX6" fmla="*/ 2042160 w 2514600"/>
                  <a:gd name="connsiteY6" fmla="*/ 1722120 h 5044440"/>
                  <a:gd name="connsiteX7" fmla="*/ 2331720 w 2514600"/>
                  <a:gd name="connsiteY7" fmla="*/ 685800 h 5044440"/>
                  <a:gd name="connsiteX8" fmla="*/ 2514600 w 2514600"/>
                  <a:gd name="connsiteY8" fmla="*/ 0 h 5044440"/>
                  <a:gd name="connsiteX0" fmla="*/ 0 w 2514600"/>
                  <a:gd name="connsiteY0" fmla="*/ 5044440 h 5044440"/>
                  <a:gd name="connsiteX1" fmla="*/ 213360 w 2514600"/>
                  <a:gd name="connsiteY1" fmla="*/ 4899660 h 5044440"/>
                  <a:gd name="connsiteX2" fmla="*/ 571500 w 2514600"/>
                  <a:gd name="connsiteY2" fmla="*/ 4511040 h 5044440"/>
                  <a:gd name="connsiteX3" fmla="*/ 830580 w 2514600"/>
                  <a:gd name="connsiteY3" fmla="*/ 4229100 h 5044440"/>
                  <a:gd name="connsiteX4" fmla="*/ 1173480 w 2514600"/>
                  <a:gd name="connsiteY4" fmla="*/ 3611880 h 5044440"/>
                  <a:gd name="connsiteX5" fmla="*/ 1767840 w 2514600"/>
                  <a:gd name="connsiteY5" fmla="*/ 2430780 h 5044440"/>
                  <a:gd name="connsiteX6" fmla="*/ 2042160 w 2514600"/>
                  <a:gd name="connsiteY6" fmla="*/ 1722120 h 5044440"/>
                  <a:gd name="connsiteX7" fmla="*/ 2331720 w 2514600"/>
                  <a:gd name="connsiteY7" fmla="*/ 685800 h 5044440"/>
                  <a:gd name="connsiteX8" fmla="*/ 2514600 w 2514600"/>
                  <a:gd name="connsiteY8" fmla="*/ 0 h 5044440"/>
                  <a:gd name="connsiteX0" fmla="*/ 0 w 2514600"/>
                  <a:gd name="connsiteY0" fmla="*/ 5044440 h 5044440"/>
                  <a:gd name="connsiteX1" fmla="*/ 342900 w 2514600"/>
                  <a:gd name="connsiteY1" fmla="*/ 4770120 h 5044440"/>
                  <a:gd name="connsiteX2" fmla="*/ 571500 w 2514600"/>
                  <a:gd name="connsiteY2" fmla="*/ 4511040 h 5044440"/>
                  <a:gd name="connsiteX3" fmla="*/ 830580 w 2514600"/>
                  <a:gd name="connsiteY3" fmla="*/ 4229100 h 5044440"/>
                  <a:gd name="connsiteX4" fmla="*/ 1173480 w 2514600"/>
                  <a:gd name="connsiteY4" fmla="*/ 3611880 h 5044440"/>
                  <a:gd name="connsiteX5" fmla="*/ 1767840 w 2514600"/>
                  <a:gd name="connsiteY5" fmla="*/ 2430780 h 5044440"/>
                  <a:gd name="connsiteX6" fmla="*/ 2042160 w 2514600"/>
                  <a:gd name="connsiteY6" fmla="*/ 1722120 h 5044440"/>
                  <a:gd name="connsiteX7" fmla="*/ 2331720 w 2514600"/>
                  <a:gd name="connsiteY7" fmla="*/ 685800 h 5044440"/>
                  <a:gd name="connsiteX8" fmla="*/ 2514600 w 2514600"/>
                  <a:gd name="connsiteY8" fmla="*/ 0 h 5044440"/>
                  <a:gd name="connsiteX0" fmla="*/ 36572 w 2551172"/>
                  <a:gd name="connsiteY0" fmla="*/ 5044440 h 5076279"/>
                  <a:gd name="connsiteX1" fmla="*/ 21332 w 2551172"/>
                  <a:gd name="connsiteY1" fmla="*/ 5059680 h 5076279"/>
                  <a:gd name="connsiteX2" fmla="*/ 379472 w 2551172"/>
                  <a:gd name="connsiteY2" fmla="*/ 4770120 h 5076279"/>
                  <a:gd name="connsiteX3" fmla="*/ 608072 w 2551172"/>
                  <a:gd name="connsiteY3" fmla="*/ 4511040 h 5076279"/>
                  <a:gd name="connsiteX4" fmla="*/ 867152 w 2551172"/>
                  <a:gd name="connsiteY4" fmla="*/ 4229100 h 5076279"/>
                  <a:gd name="connsiteX5" fmla="*/ 1210052 w 2551172"/>
                  <a:gd name="connsiteY5" fmla="*/ 3611880 h 5076279"/>
                  <a:gd name="connsiteX6" fmla="*/ 1804412 w 2551172"/>
                  <a:gd name="connsiteY6" fmla="*/ 2430780 h 5076279"/>
                  <a:gd name="connsiteX7" fmla="*/ 2078732 w 2551172"/>
                  <a:gd name="connsiteY7" fmla="*/ 1722120 h 5076279"/>
                  <a:gd name="connsiteX8" fmla="*/ 2368292 w 2551172"/>
                  <a:gd name="connsiteY8" fmla="*/ 685800 h 5076279"/>
                  <a:gd name="connsiteX9" fmla="*/ 2551172 w 2551172"/>
                  <a:gd name="connsiteY9" fmla="*/ 0 h 5076279"/>
                  <a:gd name="connsiteX0" fmla="*/ 0 w 2514600"/>
                  <a:gd name="connsiteY0" fmla="*/ 5044440 h 5044440"/>
                  <a:gd name="connsiteX1" fmla="*/ 342900 w 2514600"/>
                  <a:gd name="connsiteY1" fmla="*/ 4770120 h 5044440"/>
                  <a:gd name="connsiteX2" fmla="*/ 571500 w 2514600"/>
                  <a:gd name="connsiteY2" fmla="*/ 4511040 h 5044440"/>
                  <a:gd name="connsiteX3" fmla="*/ 830580 w 2514600"/>
                  <a:gd name="connsiteY3" fmla="*/ 4229100 h 5044440"/>
                  <a:gd name="connsiteX4" fmla="*/ 1173480 w 2514600"/>
                  <a:gd name="connsiteY4" fmla="*/ 3611880 h 5044440"/>
                  <a:gd name="connsiteX5" fmla="*/ 1767840 w 2514600"/>
                  <a:gd name="connsiteY5" fmla="*/ 2430780 h 5044440"/>
                  <a:gd name="connsiteX6" fmla="*/ 2042160 w 2514600"/>
                  <a:gd name="connsiteY6" fmla="*/ 1722120 h 5044440"/>
                  <a:gd name="connsiteX7" fmla="*/ 2331720 w 2514600"/>
                  <a:gd name="connsiteY7" fmla="*/ 685800 h 5044440"/>
                  <a:gd name="connsiteX8" fmla="*/ 2514600 w 2514600"/>
                  <a:gd name="connsiteY8" fmla="*/ 0 h 5044440"/>
                  <a:gd name="connsiteX0" fmla="*/ 0 w 2545080"/>
                  <a:gd name="connsiteY0" fmla="*/ 5113020 h 5113020"/>
                  <a:gd name="connsiteX1" fmla="*/ 373380 w 2545080"/>
                  <a:gd name="connsiteY1" fmla="*/ 4770120 h 5113020"/>
                  <a:gd name="connsiteX2" fmla="*/ 601980 w 2545080"/>
                  <a:gd name="connsiteY2" fmla="*/ 4511040 h 5113020"/>
                  <a:gd name="connsiteX3" fmla="*/ 861060 w 2545080"/>
                  <a:gd name="connsiteY3" fmla="*/ 4229100 h 5113020"/>
                  <a:gd name="connsiteX4" fmla="*/ 1203960 w 2545080"/>
                  <a:gd name="connsiteY4" fmla="*/ 3611880 h 5113020"/>
                  <a:gd name="connsiteX5" fmla="*/ 1798320 w 2545080"/>
                  <a:gd name="connsiteY5" fmla="*/ 2430780 h 5113020"/>
                  <a:gd name="connsiteX6" fmla="*/ 2072640 w 2545080"/>
                  <a:gd name="connsiteY6" fmla="*/ 1722120 h 5113020"/>
                  <a:gd name="connsiteX7" fmla="*/ 2362200 w 2545080"/>
                  <a:gd name="connsiteY7" fmla="*/ 685800 h 5113020"/>
                  <a:gd name="connsiteX8" fmla="*/ 2545080 w 2545080"/>
                  <a:gd name="connsiteY8" fmla="*/ 0 h 5113020"/>
                  <a:gd name="connsiteX0" fmla="*/ 0 w 2545080"/>
                  <a:gd name="connsiteY0" fmla="*/ 5113020 h 5113020"/>
                  <a:gd name="connsiteX1" fmla="*/ 342900 w 2545080"/>
                  <a:gd name="connsiteY1" fmla="*/ 4732020 h 5113020"/>
                  <a:gd name="connsiteX2" fmla="*/ 601980 w 2545080"/>
                  <a:gd name="connsiteY2" fmla="*/ 4511040 h 5113020"/>
                  <a:gd name="connsiteX3" fmla="*/ 861060 w 2545080"/>
                  <a:gd name="connsiteY3" fmla="*/ 4229100 h 5113020"/>
                  <a:gd name="connsiteX4" fmla="*/ 1203960 w 2545080"/>
                  <a:gd name="connsiteY4" fmla="*/ 3611880 h 5113020"/>
                  <a:gd name="connsiteX5" fmla="*/ 1798320 w 2545080"/>
                  <a:gd name="connsiteY5" fmla="*/ 2430780 h 5113020"/>
                  <a:gd name="connsiteX6" fmla="*/ 2072640 w 2545080"/>
                  <a:gd name="connsiteY6" fmla="*/ 1722120 h 5113020"/>
                  <a:gd name="connsiteX7" fmla="*/ 2362200 w 2545080"/>
                  <a:gd name="connsiteY7" fmla="*/ 685800 h 5113020"/>
                  <a:gd name="connsiteX8" fmla="*/ 2545080 w 2545080"/>
                  <a:gd name="connsiteY8" fmla="*/ 0 h 5113020"/>
                  <a:gd name="connsiteX0" fmla="*/ 0 w 2545080"/>
                  <a:gd name="connsiteY0" fmla="*/ 5113020 h 5113020"/>
                  <a:gd name="connsiteX1" fmla="*/ 342900 w 2545080"/>
                  <a:gd name="connsiteY1" fmla="*/ 4732020 h 5113020"/>
                  <a:gd name="connsiteX2" fmla="*/ 601980 w 2545080"/>
                  <a:gd name="connsiteY2" fmla="*/ 4457700 h 5113020"/>
                  <a:gd name="connsiteX3" fmla="*/ 861060 w 2545080"/>
                  <a:gd name="connsiteY3" fmla="*/ 4229100 h 5113020"/>
                  <a:gd name="connsiteX4" fmla="*/ 1203960 w 2545080"/>
                  <a:gd name="connsiteY4" fmla="*/ 3611880 h 5113020"/>
                  <a:gd name="connsiteX5" fmla="*/ 1798320 w 2545080"/>
                  <a:gd name="connsiteY5" fmla="*/ 2430780 h 5113020"/>
                  <a:gd name="connsiteX6" fmla="*/ 2072640 w 2545080"/>
                  <a:gd name="connsiteY6" fmla="*/ 1722120 h 5113020"/>
                  <a:gd name="connsiteX7" fmla="*/ 2362200 w 2545080"/>
                  <a:gd name="connsiteY7" fmla="*/ 685800 h 5113020"/>
                  <a:gd name="connsiteX8" fmla="*/ 2545080 w 2545080"/>
                  <a:gd name="connsiteY8" fmla="*/ 0 h 5113020"/>
                  <a:gd name="connsiteX0" fmla="*/ 0 w 2362200"/>
                  <a:gd name="connsiteY0" fmla="*/ 4427220 h 4427220"/>
                  <a:gd name="connsiteX1" fmla="*/ 342900 w 2362200"/>
                  <a:gd name="connsiteY1" fmla="*/ 4046220 h 4427220"/>
                  <a:gd name="connsiteX2" fmla="*/ 601980 w 2362200"/>
                  <a:gd name="connsiteY2" fmla="*/ 3771900 h 4427220"/>
                  <a:gd name="connsiteX3" fmla="*/ 861060 w 2362200"/>
                  <a:gd name="connsiteY3" fmla="*/ 3543300 h 4427220"/>
                  <a:gd name="connsiteX4" fmla="*/ 1203960 w 2362200"/>
                  <a:gd name="connsiteY4" fmla="*/ 2926080 h 4427220"/>
                  <a:gd name="connsiteX5" fmla="*/ 1798320 w 2362200"/>
                  <a:gd name="connsiteY5" fmla="*/ 1744980 h 4427220"/>
                  <a:gd name="connsiteX6" fmla="*/ 2072640 w 2362200"/>
                  <a:gd name="connsiteY6" fmla="*/ 1036320 h 4427220"/>
                  <a:gd name="connsiteX7" fmla="*/ 2362200 w 2362200"/>
                  <a:gd name="connsiteY7" fmla="*/ 0 h 4427220"/>
                  <a:gd name="connsiteX0" fmla="*/ 0 w 2239926"/>
                  <a:gd name="connsiteY0" fmla="*/ 3863695 h 3863695"/>
                  <a:gd name="connsiteX1" fmla="*/ 342900 w 2239926"/>
                  <a:gd name="connsiteY1" fmla="*/ 3482695 h 3863695"/>
                  <a:gd name="connsiteX2" fmla="*/ 601980 w 2239926"/>
                  <a:gd name="connsiteY2" fmla="*/ 3208375 h 3863695"/>
                  <a:gd name="connsiteX3" fmla="*/ 861060 w 2239926"/>
                  <a:gd name="connsiteY3" fmla="*/ 2979775 h 3863695"/>
                  <a:gd name="connsiteX4" fmla="*/ 1203960 w 2239926"/>
                  <a:gd name="connsiteY4" fmla="*/ 2362555 h 3863695"/>
                  <a:gd name="connsiteX5" fmla="*/ 1798320 w 2239926"/>
                  <a:gd name="connsiteY5" fmla="*/ 1181455 h 3863695"/>
                  <a:gd name="connsiteX6" fmla="*/ 2072640 w 2239926"/>
                  <a:gd name="connsiteY6" fmla="*/ 472795 h 3863695"/>
                  <a:gd name="connsiteX7" fmla="*/ 2239926 w 2239926"/>
                  <a:gd name="connsiteY7" fmla="*/ 0 h 3863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39926" h="3863695">
                    <a:moveTo>
                      <a:pt x="0" y="3863695"/>
                    </a:moveTo>
                    <a:cubicBezTo>
                      <a:pt x="71437" y="3806545"/>
                      <a:pt x="242570" y="3591915"/>
                      <a:pt x="342900" y="3482695"/>
                    </a:cubicBezTo>
                    <a:cubicBezTo>
                      <a:pt x="443230" y="3373475"/>
                      <a:pt x="515620" y="3292195"/>
                      <a:pt x="601980" y="3208375"/>
                    </a:cubicBezTo>
                    <a:cubicBezTo>
                      <a:pt x="688340" y="3124555"/>
                      <a:pt x="760730" y="3120745"/>
                      <a:pt x="861060" y="2979775"/>
                    </a:cubicBezTo>
                    <a:cubicBezTo>
                      <a:pt x="961390" y="2838805"/>
                      <a:pt x="1047750" y="2662275"/>
                      <a:pt x="1203960" y="2362555"/>
                    </a:cubicBezTo>
                    <a:cubicBezTo>
                      <a:pt x="1360170" y="2062835"/>
                      <a:pt x="1653540" y="1496415"/>
                      <a:pt x="1798320" y="1181455"/>
                    </a:cubicBezTo>
                    <a:cubicBezTo>
                      <a:pt x="1943100" y="866495"/>
                      <a:pt x="1999039" y="669704"/>
                      <a:pt x="2072640" y="472795"/>
                    </a:cubicBezTo>
                    <a:cubicBezTo>
                      <a:pt x="2146241" y="275886"/>
                      <a:pt x="2161186" y="287020"/>
                      <a:pt x="2239926" y="0"/>
                    </a:cubicBezTo>
                  </a:path>
                </a:pathLst>
              </a:custGeom>
              <a:noFill/>
              <a:ln w="254000" cmpd="sng">
                <a:solidFill>
                  <a:schemeClr val="accent4">
                    <a:lumMod val="75000"/>
                    <a:alpha val="78000"/>
                  </a:schemeClr>
                </a:solidFill>
                <a:head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8" name="Равнобедренный треугольник 107"/>
              <p:cNvSpPr/>
              <p:nvPr/>
            </p:nvSpPr>
            <p:spPr>
              <a:xfrm rot="14279332">
                <a:off x="3189360" y="6891743"/>
                <a:ext cx="448112" cy="183269"/>
              </a:xfrm>
              <a:prstGeom prst="triangle">
                <a:avLst/>
              </a:prstGeom>
              <a:noFill/>
              <a:ln w="152400" cap="flat" cmpd="sng">
                <a:solidFill>
                  <a:schemeClr val="accent4">
                    <a:lumMod val="75000"/>
                    <a:alpha val="78000"/>
                  </a:schemeClr>
                </a:solidFill>
                <a:miter lim="800000"/>
                <a:head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олилиния 8"/>
              <p:cNvSpPr/>
              <p:nvPr/>
            </p:nvSpPr>
            <p:spPr>
              <a:xfrm>
                <a:off x="3477260" y="4946650"/>
                <a:ext cx="1277620" cy="676910"/>
              </a:xfrm>
              <a:custGeom>
                <a:avLst/>
                <a:gdLst>
                  <a:gd name="connsiteX0" fmla="*/ 0 w 1798320"/>
                  <a:gd name="connsiteY0" fmla="*/ 0 h 480060"/>
                  <a:gd name="connsiteX1" fmla="*/ 289560 w 1798320"/>
                  <a:gd name="connsiteY1" fmla="*/ 167640 h 480060"/>
                  <a:gd name="connsiteX2" fmla="*/ 944880 w 1798320"/>
                  <a:gd name="connsiteY2" fmla="*/ 175260 h 480060"/>
                  <a:gd name="connsiteX3" fmla="*/ 1295400 w 1798320"/>
                  <a:gd name="connsiteY3" fmla="*/ 167640 h 480060"/>
                  <a:gd name="connsiteX4" fmla="*/ 1623060 w 1798320"/>
                  <a:gd name="connsiteY4" fmla="*/ 259080 h 480060"/>
                  <a:gd name="connsiteX5" fmla="*/ 1798320 w 1798320"/>
                  <a:gd name="connsiteY5" fmla="*/ 480060 h 480060"/>
                  <a:gd name="connsiteX0" fmla="*/ 0 w 1699260"/>
                  <a:gd name="connsiteY0" fmla="*/ 0 h 426720"/>
                  <a:gd name="connsiteX1" fmla="*/ 190500 w 1699260"/>
                  <a:gd name="connsiteY1" fmla="*/ 114300 h 426720"/>
                  <a:gd name="connsiteX2" fmla="*/ 845820 w 1699260"/>
                  <a:gd name="connsiteY2" fmla="*/ 121920 h 426720"/>
                  <a:gd name="connsiteX3" fmla="*/ 1196340 w 1699260"/>
                  <a:gd name="connsiteY3" fmla="*/ 114300 h 426720"/>
                  <a:gd name="connsiteX4" fmla="*/ 1524000 w 1699260"/>
                  <a:gd name="connsiteY4" fmla="*/ 205740 h 426720"/>
                  <a:gd name="connsiteX5" fmla="*/ 1699260 w 1699260"/>
                  <a:gd name="connsiteY5" fmla="*/ 426720 h 426720"/>
                  <a:gd name="connsiteX0" fmla="*/ 0 w 1699260"/>
                  <a:gd name="connsiteY0" fmla="*/ 0 h 426720"/>
                  <a:gd name="connsiteX1" fmla="*/ 373380 w 1699260"/>
                  <a:gd name="connsiteY1" fmla="*/ 129540 h 426720"/>
                  <a:gd name="connsiteX2" fmla="*/ 845820 w 1699260"/>
                  <a:gd name="connsiteY2" fmla="*/ 121920 h 426720"/>
                  <a:gd name="connsiteX3" fmla="*/ 1196340 w 1699260"/>
                  <a:gd name="connsiteY3" fmla="*/ 114300 h 426720"/>
                  <a:gd name="connsiteX4" fmla="*/ 1524000 w 1699260"/>
                  <a:gd name="connsiteY4" fmla="*/ 205740 h 426720"/>
                  <a:gd name="connsiteX5" fmla="*/ 1699260 w 1699260"/>
                  <a:gd name="connsiteY5" fmla="*/ 426720 h 426720"/>
                  <a:gd name="connsiteX0" fmla="*/ 0 w 1607820"/>
                  <a:gd name="connsiteY0" fmla="*/ 0 h 403860"/>
                  <a:gd name="connsiteX1" fmla="*/ 281940 w 1607820"/>
                  <a:gd name="connsiteY1" fmla="*/ 106680 h 403860"/>
                  <a:gd name="connsiteX2" fmla="*/ 754380 w 1607820"/>
                  <a:gd name="connsiteY2" fmla="*/ 99060 h 403860"/>
                  <a:gd name="connsiteX3" fmla="*/ 1104900 w 1607820"/>
                  <a:gd name="connsiteY3" fmla="*/ 91440 h 403860"/>
                  <a:gd name="connsiteX4" fmla="*/ 1432560 w 1607820"/>
                  <a:gd name="connsiteY4" fmla="*/ 182880 h 403860"/>
                  <a:gd name="connsiteX5" fmla="*/ 1607820 w 1607820"/>
                  <a:gd name="connsiteY5" fmla="*/ 403860 h 403860"/>
                  <a:gd name="connsiteX0" fmla="*/ 0 w 1493520"/>
                  <a:gd name="connsiteY0" fmla="*/ 0 h 581660"/>
                  <a:gd name="connsiteX1" fmla="*/ 167640 w 1493520"/>
                  <a:gd name="connsiteY1" fmla="*/ 284480 h 581660"/>
                  <a:gd name="connsiteX2" fmla="*/ 640080 w 1493520"/>
                  <a:gd name="connsiteY2" fmla="*/ 276860 h 581660"/>
                  <a:gd name="connsiteX3" fmla="*/ 990600 w 1493520"/>
                  <a:gd name="connsiteY3" fmla="*/ 269240 h 581660"/>
                  <a:gd name="connsiteX4" fmla="*/ 1318260 w 1493520"/>
                  <a:gd name="connsiteY4" fmla="*/ 360680 h 581660"/>
                  <a:gd name="connsiteX5" fmla="*/ 1493520 w 1493520"/>
                  <a:gd name="connsiteY5" fmla="*/ 581660 h 581660"/>
                  <a:gd name="connsiteX0" fmla="*/ 0 w 1493520"/>
                  <a:gd name="connsiteY0" fmla="*/ 0 h 581660"/>
                  <a:gd name="connsiteX1" fmla="*/ 370840 w 1493520"/>
                  <a:gd name="connsiteY1" fmla="*/ 157480 h 581660"/>
                  <a:gd name="connsiteX2" fmla="*/ 640080 w 1493520"/>
                  <a:gd name="connsiteY2" fmla="*/ 276860 h 581660"/>
                  <a:gd name="connsiteX3" fmla="*/ 990600 w 1493520"/>
                  <a:gd name="connsiteY3" fmla="*/ 269240 h 581660"/>
                  <a:gd name="connsiteX4" fmla="*/ 1318260 w 1493520"/>
                  <a:gd name="connsiteY4" fmla="*/ 360680 h 581660"/>
                  <a:gd name="connsiteX5" fmla="*/ 1493520 w 1493520"/>
                  <a:gd name="connsiteY5" fmla="*/ 581660 h 581660"/>
                  <a:gd name="connsiteX0" fmla="*/ 0 w 1493520"/>
                  <a:gd name="connsiteY0" fmla="*/ 0 h 581660"/>
                  <a:gd name="connsiteX1" fmla="*/ 370840 w 1493520"/>
                  <a:gd name="connsiteY1" fmla="*/ 157480 h 581660"/>
                  <a:gd name="connsiteX2" fmla="*/ 722630 w 1493520"/>
                  <a:gd name="connsiteY2" fmla="*/ 238760 h 581660"/>
                  <a:gd name="connsiteX3" fmla="*/ 990600 w 1493520"/>
                  <a:gd name="connsiteY3" fmla="*/ 269240 h 581660"/>
                  <a:gd name="connsiteX4" fmla="*/ 1318260 w 1493520"/>
                  <a:gd name="connsiteY4" fmla="*/ 360680 h 581660"/>
                  <a:gd name="connsiteX5" fmla="*/ 1493520 w 1493520"/>
                  <a:gd name="connsiteY5" fmla="*/ 581660 h 581660"/>
                  <a:gd name="connsiteX0" fmla="*/ 0 w 1493520"/>
                  <a:gd name="connsiteY0" fmla="*/ 0 h 581660"/>
                  <a:gd name="connsiteX1" fmla="*/ 370840 w 1493520"/>
                  <a:gd name="connsiteY1" fmla="*/ 157480 h 581660"/>
                  <a:gd name="connsiteX2" fmla="*/ 722630 w 1493520"/>
                  <a:gd name="connsiteY2" fmla="*/ 238760 h 581660"/>
                  <a:gd name="connsiteX3" fmla="*/ 1041400 w 1493520"/>
                  <a:gd name="connsiteY3" fmla="*/ 243840 h 581660"/>
                  <a:gd name="connsiteX4" fmla="*/ 1318260 w 1493520"/>
                  <a:gd name="connsiteY4" fmla="*/ 360680 h 581660"/>
                  <a:gd name="connsiteX5" fmla="*/ 1493520 w 1493520"/>
                  <a:gd name="connsiteY5" fmla="*/ 581660 h 581660"/>
                  <a:gd name="connsiteX0" fmla="*/ 0 w 1493520"/>
                  <a:gd name="connsiteY0" fmla="*/ 0 h 581660"/>
                  <a:gd name="connsiteX1" fmla="*/ 370840 w 1493520"/>
                  <a:gd name="connsiteY1" fmla="*/ 157480 h 581660"/>
                  <a:gd name="connsiteX2" fmla="*/ 735330 w 1493520"/>
                  <a:gd name="connsiteY2" fmla="*/ 238760 h 581660"/>
                  <a:gd name="connsiteX3" fmla="*/ 1041400 w 1493520"/>
                  <a:gd name="connsiteY3" fmla="*/ 243840 h 581660"/>
                  <a:gd name="connsiteX4" fmla="*/ 1318260 w 1493520"/>
                  <a:gd name="connsiteY4" fmla="*/ 360680 h 581660"/>
                  <a:gd name="connsiteX5" fmla="*/ 1493520 w 1493520"/>
                  <a:gd name="connsiteY5" fmla="*/ 581660 h 581660"/>
                  <a:gd name="connsiteX0" fmla="*/ 0 w 1493520"/>
                  <a:gd name="connsiteY0" fmla="*/ 0 h 581660"/>
                  <a:gd name="connsiteX1" fmla="*/ 396240 w 1493520"/>
                  <a:gd name="connsiteY1" fmla="*/ 138430 h 581660"/>
                  <a:gd name="connsiteX2" fmla="*/ 735330 w 1493520"/>
                  <a:gd name="connsiteY2" fmla="*/ 238760 h 581660"/>
                  <a:gd name="connsiteX3" fmla="*/ 1041400 w 1493520"/>
                  <a:gd name="connsiteY3" fmla="*/ 243840 h 581660"/>
                  <a:gd name="connsiteX4" fmla="*/ 1318260 w 1493520"/>
                  <a:gd name="connsiteY4" fmla="*/ 360680 h 581660"/>
                  <a:gd name="connsiteX5" fmla="*/ 1493520 w 1493520"/>
                  <a:gd name="connsiteY5" fmla="*/ 581660 h 581660"/>
                  <a:gd name="connsiteX0" fmla="*/ 0 w 1360170"/>
                  <a:gd name="connsiteY0" fmla="*/ 0 h 562610"/>
                  <a:gd name="connsiteX1" fmla="*/ 262890 w 1360170"/>
                  <a:gd name="connsiteY1" fmla="*/ 119380 h 562610"/>
                  <a:gd name="connsiteX2" fmla="*/ 601980 w 1360170"/>
                  <a:gd name="connsiteY2" fmla="*/ 219710 h 562610"/>
                  <a:gd name="connsiteX3" fmla="*/ 908050 w 1360170"/>
                  <a:gd name="connsiteY3" fmla="*/ 224790 h 562610"/>
                  <a:gd name="connsiteX4" fmla="*/ 1184910 w 1360170"/>
                  <a:gd name="connsiteY4" fmla="*/ 341630 h 562610"/>
                  <a:gd name="connsiteX5" fmla="*/ 1360170 w 1360170"/>
                  <a:gd name="connsiteY5" fmla="*/ 562610 h 562610"/>
                  <a:gd name="connsiteX0" fmla="*/ 0 w 1360170"/>
                  <a:gd name="connsiteY0" fmla="*/ 0 h 562610"/>
                  <a:gd name="connsiteX1" fmla="*/ 262890 w 1360170"/>
                  <a:gd name="connsiteY1" fmla="*/ 119380 h 562610"/>
                  <a:gd name="connsiteX2" fmla="*/ 601980 w 1360170"/>
                  <a:gd name="connsiteY2" fmla="*/ 219710 h 562610"/>
                  <a:gd name="connsiteX3" fmla="*/ 908050 w 1360170"/>
                  <a:gd name="connsiteY3" fmla="*/ 224790 h 562610"/>
                  <a:gd name="connsiteX4" fmla="*/ 1184910 w 1360170"/>
                  <a:gd name="connsiteY4" fmla="*/ 341630 h 562610"/>
                  <a:gd name="connsiteX5" fmla="*/ 1360170 w 1360170"/>
                  <a:gd name="connsiteY5" fmla="*/ 562610 h 562610"/>
                  <a:gd name="connsiteX0" fmla="*/ 0 w 1360170"/>
                  <a:gd name="connsiteY0" fmla="*/ 0 h 562610"/>
                  <a:gd name="connsiteX1" fmla="*/ 377190 w 1360170"/>
                  <a:gd name="connsiteY1" fmla="*/ 157480 h 562610"/>
                  <a:gd name="connsiteX2" fmla="*/ 601980 w 1360170"/>
                  <a:gd name="connsiteY2" fmla="*/ 219710 h 562610"/>
                  <a:gd name="connsiteX3" fmla="*/ 908050 w 1360170"/>
                  <a:gd name="connsiteY3" fmla="*/ 224790 h 562610"/>
                  <a:gd name="connsiteX4" fmla="*/ 1184910 w 1360170"/>
                  <a:gd name="connsiteY4" fmla="*/ 341630 h 562610"/>
                  <a:gd name="connsiteX5" fmla="*/ 1360170 w 1360170"/>
                  <a:gd name="connsiteY5" fmla="*/ 562610 h 562610"/>
                  <a:gd name="connsiteX0" fmla="*/ 0 w 1239520"/>
                  <a:gd name="connsiteY0" fmla="*/ 0 h 562610"/>
                  <a:gd name="connsiteX1" fmla="*/ 256540 w 1239520"/>
                  <a:gd name="connsiteY1" fmla="*/ 157480 h 562610"/>
                  <a:gd name="connsiteX2" fmla="*/ 481330 w 1239520"/>
                  <a:gd name="connsiteY2" fmla="*/ 219710 h 562610"/>
                  <a:gd name="connsiteX3" fmla="*/ 787400 w 1239520"/>
                  <a:gd name="connsiteY3" fmla="*/ 224790 h 562610"/>
                  <a:gd name="connsiteX4" fmla="*/ 1064260 w 1239520"/>
                  <a:gd name="connsiteY4" fmla="*/ 341630 h 562610"/>
                  <a:gd name="connsiteX5" fmla="*/ 1239520 w 1239520"/>
                  <a:gd name="connsiteY5" fmla="*/ 562610 h 562610"/>
                  <a:gd name="connsiteX0" fmla="*/ 0 w 1277620"/>
                  <a:gd name="connsiteY0" fmla="*/ 0 h 676910"/>
                  <a:gd name="connsiteX1" fmla="*/ 294640 w 1277620"/>
                  <a:gd name="connsiteY1" fmla="*/ 271780 h 676910"/>
                  <a:gd name="connsiteX2" fmla="*/ 519430 w 1277620"/>
                  <a:gd name="connsiteY2" fmla="*/ 334010 h 676910"/>
                  <a:gd name="connsiteX3" fmla="*/ 825500 w 1277620"/>
                  <a:gd name="connsiteY3" fmla="*/ 339090 h 676910"/>
                  <a:gd name="connsiteX4" fmla="*/ 1102360 w 1277620"/>
                  <a:gd name="connsiteY4" fmla="*/ 455930 h 676910"/>
                  <a:gd name="connsiteX5" fmla="*/ 1277620 w 1277620"/>
                  <a:gd name="connsiteY5" fmla="*/ 676910 h 676910"/>
                  <a:gd name="connsiteX0" fmla="*/ 0 w 1277620"/>
                  <a:gd name="connsiteY0" fmla="*/ 0 h 676910"/>
                  <a:gd name="connsiteX1" fmla="*/ 294640 w 1277620"/>
                  <a:gd name="connsiteY1" fmla="*/ 208280 h 676910"/>
                  <a:gd name="connsiteX2" fmla="*/ 519430 w 1277620"/>
                  <a:gd name="connsiteY2" fmla="*/ 334010 h 676910"/>
                  <a:gd name="connsiteX3" fmla="*/ 825500 w 1277620"/>
                  <a:gd name="connsiteY3" fmla="*/ 339090 h 676910"/>
                  <a:gd name="connsiteX4" fmla="*/ 1102360 w 1277620"/>
                  <a:gd name="connsiteY4" fmla="*/ 455930 h 676910"/>
                  <a:gd name="connsiteX5" fmla="*/ 1277620 w 1277620"/>
                  <a:gd name="connsiteY5" fmla="*/ 676910 h 676910"/>
                  <a:gd name="connsiteX0" fmla="*/ 0 w 1277620"/>
                  <a:gd name="connsiteY0" fmla="*/ 0 h 676910"/>
                  <a:gd name="connsiteX1" fmla="*/ 294640 w 1277620"/>
                  <a:gd name="connsiteY1" fmla="*/ 208280 h 676910"/>
                  <a:gd name="connsiteX2" fmla="*/ 519430 w 1277620"/>
                  <a:gd name="connsiteY2" fmla="*/ 334010 h 676910"/>
                  <a:gd name="connsiteX3" fmla="*/ 825500 w 1277620"/>
                  <a:gd name="connsiteY3" fmla="*/ 339090 h 676910"/>
                  <a:gd name="connsiteX4" fmla="*/ 1102360 w 1277620"/>
                  <a:gd name="connsiteY4" fmla="*/ 455930 h 676910"/>
                  <a:gd name="connsiteX5" fmla="*/ 1277620 w 1277620"/>
                  <a:gd name="connsiteY5" fmla="*/ 676910 h 676910"/>
                  <a:gd name="connsiteX0" fmla="*/ 0 w 1277620"/>
                  <a:gd name="connsiteY0" fmla="*/ 0 h 676910"/>
                  <a:gd name="connsiteX1" fmla="*/ 294640 w 1277620"/>
                  <a:gd name="connsiteY1" fmla="*/ 208280 h 676910"/>
                  <a:gd name="connsiteX2" fmla="*/ 519430 w 1277620"/>
                  <a:gd name="connsiteY2" fmla="*/ 334010 h 676910"/>
                  <a:gd name="connsiteX3" fmla="*/ 825500 w 1277620"/>
                  <a:gd name="connsiteY3" fmla="*/ 339090 h 676910"/>
                  <a:gd name="connsiteX4" fmla="*/ 1102360 w 1277620"/>
                  <a:gd name="connsiteY4" fmla="*/ 455930 h 676910"/>
                  <a:gd name="connsiteX5" fmla="*/ 1277620 w 1277620"/>
                  <a:gd name="connsiteY5" fmla="*/ 676910 h 676910"/>
                  <a:gd name="connsiteX0" fmla="*/ 0 w 1277620"/>
                  <a:gd name="connsiteY0" fmla="*/ 0 h 676910"/>
                  <a:gd name="connsiteX1" fmla="*/ 294640 w 1277620"/>
                  <a:gd name="connsiteY1" fmla="*/ 208280 h 676910"/>
                  <a:gd name="connsiteX2" fmla="*/ 519430 w 1277620"/>
                  <a:gd name="connsiteY2" fmla="*/ 334010 h 676910"/>
                  <a:gd name="connsiteX3" fmla="*/ 825500 w 1277620"/>
                  <a:gd name="connsiteY3" fmla="*/ 339090 h 676910"/>
                  <a:gd name="connsiteX4" fmla="*/ 1102360 w 1277620"/>
                  <a:gd name="connsiteY4" fmla="*/ 455930 h 676910"/>
                  <a:gd name="connsiteX5" fmla="*/ 1277620 w 1277620"/>
                  <a:gd name="connsiteY5" fmla="*/ 676910 h 676910"/>
                  <a:gd name="connsiteX0" fmla="*/ 0 w 1277620"/>
                  <a:gd name="connsiteY0" fmla="*/ 0 h 676910"/>
                  <a:gd name="connsiteX1" fmla="*/ 294640 w 1277620"/>
                  <a:gd name="connsiteY1" fmla="*/ 208280 h 676910"/>
                  <a:gd name="connsiteX2" fmla="*/ 825500 w 1277620"/>
                  <a:gd name="connsiteY2" fmla="*/ 339090 h 676910"/>
                  <a:gd name="connsiteX3" fmla="*/ 1102360 w 1277620"/>
                  <a:gd name="connsiteY3" fmla="*/ 455930 h 676910"/>
                  <a:gd name="connsiteX4" fmla="*/ 1277620 w 1277620"/>
                  <a:gd name="connsiteY4" fmla="*/ 676910 h 676910"/>
                  <a:gd name="connsiteX0" fmla="*/ 0 w 1277620"/>
                  <a:gd name="connsiteY0" fmla="*/ 0 h 676910"/>
                  <a:gd name="connsiteX1" fmla="*/ 402590 w 1277620"/>
                  <a:gd name="connsiteY1" fmla="*/ 259080 h 676910"/>
                  <a:gd name="connsiteX2" fmla="*/ 825500 w 1277620"/>
                  <a:gd name="connsiteY2" fmla="*/ 339090 h 676910"/>
                  <a:gd name="connsiteX3" fmla="*/ 1102360 w 1277620"/>
                  <a:gd name="connsiteY3" fmla="*/ 455930 h 676910"/>
                  <a:gd name="connsiteX4" fmla="*/ 1277620 w 1277620"/>
                  <a:gd name="connsiteY4" fmla="*/ 676910 h 676910"/>
                  <a:gd name="connsiteX0" fmla="*/ 0 w 1277620"/>
                  <a:gd name="connsiteY0" fmla="*/ 0 h 676910"/>
                  <a:gd name="connsiteX1" fmla="*/ 377190 w 1277620"/>
                  <a:gd name="connsiteY1" fmla="*/ 265430 h 676910"/>
                  <a:gd name="connsiteX2" fmla="*/ 825500 w 1277620"/>
                  <a:gd name="connsiteY2" fmla="*/ 339090 h 676910"/>
                  <a:gd name="connsiteX3" fmla="*/ 1102360 w 1277620"/>
                  <a:gd name="connsiteY3" fmla="*/ 455930 h 676910"/>
                  <a:gd name="connsiteX4" fmla="*/ 1277620 w 1277620"/>
                  <a:gd name="connsiteY4" fmla="*/ 676910 h 676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620" h="676910">
                    <a:moveTo>
                      <a:pt x="0" y="0"/>
                    </a:moveTo>
                    <a:cubicBezTo>
                      <a:pt x="173990" y="5715"/>
                      <a:pt x="239607" y="208915"/>
                      <a:pt x="377190" y="265430"/>
                    </a:cubicBezTo>
                    <a:cubicBezTo>
                      <a:pt x="514773" y="321945"/>
                      <a:pt x="704638" y="307340"/>
                      <a:pt x="825500" y="339090"/>
                    </a:cubicBezTo>
                    <a:cubicBezTo>
                      <a:pt x="946362" y="370840"/>
                      <a:pt x="1027007" y="399627"/>
                      <a:pt x="1102360" y="455930"/>
                    </a:cubicBezTo>
                    <a:cubicBezTo>
                      <a:pt x="1177713" y="512233"/>
                      <a:pt x="1231900" y="592455"/>
                      <a:pt x="1277620" y="676910"/>
                    </a:cubicBezTo>
                  </a:path>
                </a:pathLst>
              </a:custGeom>
              <a:noFill/>
              <a:ln w="254000" cmpd="sng">
                <a:solidFill>
                  <a:schemeClr val="accent4">
                    <a:lumMod val="75000"/>
                    <a:alpha val="78000"/>
                  </a:schemeClr>
                </a:solidFill>
                <a:head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0" name="Равнобедренный треугольник 109"/>
              <p:cNvSpPr/>
              <p:nvPr/>
            </p:nvSpPr>
            <p:spPr>
              <a:xfrm rot="16200000">
                <a:off x="3050024" y="4775785"/>
                <a:ext cx="448112" cy="183269"/>
              </a:xfrm>
              <a:prstGeom prst="triangle">
                <a:avLst/>
              </a:prstGeom>
              <a:noFill/>
              <a:ln w="101600" cap="flat" cmpd="sng">
                <a:solidFill>
                  <a:schemeClr val="accent4">
                    <a:lumMod val="75000"/>
                    <a:alpha val="78000"/>
                  </a:schemeClr>
                </a:solidFill>
                <a:miter lim="800000"/>
                <a:head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" name="Прямоугольник 7"/>
            <p:cNvSpPr/>
            <p:nvPr/>
          </p:nvSpPr>
          <p:spPr>
            <a:xfrm>
              <a:off x="0" y="1675453"/>
              <a:ext cx="12801600" cy="58470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2191" tIns="61096" rIns="122191" bIns="61096" rtlCol="0" anchor="ctr"/>
            <a:lstStyle/>
            <a:p>
              <a:pPr algn="ctr"/>
              <a:endParaRPr lang="ru-RU"/>
            </a:p>
          </p:txBody>
        </p:sp>
        <p:grpSp>
          <p:nvGrpSpPr>
            <p:cNvPr id="23" name="Группа 22"/>
            <p:cNvGrpSpPr/>
            <p:nvPr/>
          </p:nvGrpSpPr>
          <p:grpSpPr>
            <a:xfrm>
              <a:off x="1902140" y="4038576"/>
              <a:ext cx="10302086" cy="4350751"/>
              <a:chOff x="1902140" y="4038576"/>
              <a:chExt cx="10302086" cy="4350751"/>
            </a:xfrm>
          </p:grpSpPr>
          <p:sp>
            <p:nvSpPr>
              <p:cNvPr id="13" name="Полилиния 12"/>
              <p:cNvSpPr/>
              <p:nvPr/>
            </p:nvSpPr>
            <p:spPr>
              <a:xfrm>
                <a:off x="3981450" y="6066025"/>
                <a:ext cx="4552950" cy="2323302"/>
              </a:xfrm>
              <a:custGeom>
                <a:avLst/>
                <a:gdLst>
                  <a:gd name="connsiteX0" fmla="*/ 4552950 w 4552950"/>
                  <a:gd name="connsiteY0" fmla="*/ 4575 h 2323302"/>
                  <a:gd name="connsiteX1" fmla="*/ 4445000 w 4552950"/>
                  <a:gd name="connsiteY1" fmla="*/ 10925 h 2323302"/>
                  <a:gd name="connsiteX2" fmla="*/ 4330700 w 4552950"/>
                  <a:gd name="connsiteY2" fmla="*/ 99825 h 2323302"/>
                  <a:gd name="connsiteX3" fmla="*/ 4305300 w 4552950"/>
                  <a:gd name="connsiteY3" fmla="*/ 169675 h 2323302"/>
                  <a:gd name="connsiteX4" fmla="*/ 4102100 w 4552950"/>
                  <a:gd name="connsiteY4" fmla="*/ 303025 h 2323302"/>
                  <a:gd name="connsiteX5" fmla="*/ 3975100 w 4552950"/>
                  <a:gd name="connsiteY5" fmla="*/ 569725 h 2323302"/>
                  <a:gd name="connsiteX6" fmla="*/ 3879850 w 4552950"/>
                  <a:gd name="connsiteY6" fmla="*/ 664975 h 2323302"/>
                  <a:gd name="connsiteX7" fmla="*/ 3683000 w 4552950"/>
                  <a:gd name="connsiteY7" fmla="*/ 614175 h 2323302"/>
                  <a:gd name="connsiteX8" fmla="*/ 3600450 w 4552950"/>
                  <a:gd name="connsiteY8" fmla="*/ 576075 h 2323302"/>
                  <a:gd name="connsiteX9" fmla="*/ 3390900 w 4552950"/>
                  <a:gd name="connsiteY9" fmla="*/ 601475 h 2323302"/>
                  <a:gd name="connsiteX10" fmla="*/ 3263900 w 4552950"/>
                  <a:gd name="connsiteY10" fmla="*/ 639575 h 2323302"/>
                  <a:gd name="connsiteX11" fmla="*/ 3149600 w 4552950"/>
                  <a:gd name="connsiteY11" fmla="*/ 677675 h 2323302"/>
                  <a:gd name="connsiteX12" fmla="*/ 2933700 w 4552950"/>
                  <a:gd name="connsiteY12" fmla="*/ 664975 h 2323302"/>
                  <a:gd name="connsiteX13" fmla="*/ 2768600 w 4552950"/>
                  <a:gd name="connsiteY13" fmla="*/ 696725 h 2323302"/>
                  <a:gd name="connsiteX14" fmla="*/ 2457450 w 4552950"/>
                  <a:gd name="connsiteY14" fmla="*/ 823725 h 2323302"/>
                  <a:gd name="connsiteX15" fmla="*/ 2108200 w 4552950"/>
                  <a:gd name="connsiteY15" fmla="*/ 1014225 h 2323302"/>
                  <a:gd name="connsiteX16" fmla="*/ 1905000 w 4552950"/>
                  <a:gd name="connsiteY16" fmla="*/ 1230125 h 2323302"/>
                  <a:gd name="connsiteX17" fmla="*/ 1739900 w 4552950"/>
                  <a:gd name="connsiteY17" fmla="*/ 1592075 h 2323302"/>
                  <a:gd name="connsiteX18" fmla="*/ 1663700 w 4552950"/>
                  <a:gd name="connsiteY18" fmla="*/ 1649225 h 2323302"/>
                  <a:gd name="connsiteX19" fmla="*/ 1466850 w 4552950"/>
                  <a:gd name="connsiteY19" fmla="*/ 1858775 h 2323302"/>
                  <a:gd name="connsiteX20" fmla="*/ 1320800 w 4552950"/>
                  <a:gd name="connsiteY20" fmla="*/ 1896875 h 2323302"/>
                  <a:gd name="connsiteX21" fmla="*/ 1200150 w 4552950"/>
                  <a:gd name="connsiteY21" fmla="*/ 1979425 h 2323302"/>
                  <a:gd name="connsiteX22" fmla="*/ 1085850 w 4552950"/>
                  <a:gd name="connsiteY22" fmla="*/ 2150875 h 2323302"/>
                  <a:gd name="connsiteX23" fmla="*/ 965200 w 4552950"/>
                  <a:gd name="connsiteY23" fmla="*/ 2208025 h 2323302"/>
                  <a:gd name="connsiteX24" fmla="*/ 850900 w 4552950"/>
                  <a:gd name="connsiteY24" fmla="*/ 2258825 h 2323302"/>
                  <a:gd name="connsiteX25" fmla="*/ 641350 w 4552950"/>
                  <a:gd name="connsiteY25" fmla="*/ 2322325 h 2323302"/>
                  <a:gd name="connsiteX26" fmla="*/ 444500 w 4552950"/>
                  <a:gd name="connsiteY26" fmla="*/ 2296925 h 2323302"/>
                  <a:gd name="connsiteX27" fmla="*/ 209550 w 4552950"/>
                  <a:gd name="connsiteY27" fmla="*/ 2290575 h 2323302"/>
                  <a:gd name="connsiteX28" fmla="*/ 0 w 4552950"/>
                  <a:gd name="connsiteY28" fmla="*/ 2322325 h 2323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52950" h="2323302">
                    <a:moveTo>
                      <a:pt x="4552950" y="4575"/>
                    </a:moveTo>
                    <a:cubicBezTo>
                      <a:pt x="4517496" y="-188"/>
                      <a:pt x="4482042" y="-4950"/>
                      <a:pt x="4445000" y="10925"/>
                    </a:cubicBezTo>
                    <a:cubicBezTo>
                      <a:pt x="4407958" y="26800"/>
                      <a:pt x="4353983" y="73367"/>
                      <a:pt x="4330700" y="99825"/>
                    </a:cubicBezTo>
                    <a:cubicBezTo>
                      <a:pt x="4307417" y="126283"/>
                      <a:pt x="4343400" y="135808"/>
                      <a:pt x="4305300" y="169675"/>
                    </a:cubicBezTo>
                    <a:cubicBezTo>
                      <a:pt x="4267200" y="203542"/>
                      <a:pt x="4157133" y="236350"/>
                      <a:pt x="4102100" y="303025"/>
                    </a:cubicBezTo>
                    <a:cubicBezTo>
                      <a:pt x="4047067" y="369700"/>
                      <a:pt x="4012142" y="509400"/>
                      <a:pt x="3975100" y="569725"/>
                    </a:cubicBezTo>
                    <a:cubicBezTo>
                      <a:pt x="3938058" y="630050"/>
                      <a:pt x="3928533" y="657567"/>
                      <a:pt x="3879850" y="664975"/>
                    </a:cubicBezTo>
                    <a:cubicBezTo>
                      <a:pt x="3831167" y="672383"/>
                      <a:pt x="3729567" y="628992"/>
                      <a:pt x="3683000" y="614175"/>
                    </a:cubicBezTo>
                    <a:cubicBezTo>
                      <a:pt x="3636433" y="599358"/>
                      <a:pt x="3649133" y="578192"/>
                      <a:pt x="3600450" y="576075"/>
                    </a:cubicBezTo>
                    <a:cubicBezTo>
                      <a:pt x="3551767" y="573958"/>
                      <a:pt x="3446992" y="590892"/>
                      <a:pt x="3390900" y="601475"/>
                    </a:cubicBezTo>
                    <a:cubicBezTo>
                      <a:pt x="3334808" y="612058"/>
                      <a:pt x="3304117" y="626875"/>
                      <a:pt x="3263900" y="639575"/>
                    </a:cubicBezTo>
                    <a:cubicBezTo>
                      <a:pt x="3223683" y="652275"/>
                      <a:pt x="3204633" y="673442"/>
                      <a:pt x="3149600" y="677675"/>
                    </a:cubicBezTo>
                    <a:cubicBezTo>
                      <a:pt x="3094567" y="681908"/>
                      <a:pt x="2997200" y="661800"/>
                      <a:pt x="2933700" y="664975"/>
                    </a:cubicBezTo>
                    <a:cubicBezTo>
                      <a:pt x="2870200" y="668150"/>
                      <a:pt x="2847975" y="670267"/>
                      <a:pt x="2768600" y="696725"/>
                    </a:cubicBezTo>
                    <a:cubicBezTo>
                      <a:pt x="2689225" y="723183"/>
                      <a:pt x="2567517" y="770808"/>
                      <a:pt x="2457450" y="823725"/>
                    </a:cubicBezTo>
                    <a:cubicBezTo>
                      <a:pt x="2347383" y="876642"/>
                      <a:pt x="2200275" y="946492"/>
                      <a:pt x="2108200" y="1014225"/>
                    </a:cubicBezTo>
                    <a:cubicBezTo>
                      <a:pt x="2016125" y="1081958"/>
                      <a:pt x="1966383" y="1133817"/>
                      <a:pt x="1905000" y="1230125"/>
                    </a:cubicBezTo>
                    <a:cubicBezTo>
                      <a:pt x="1843617" y="1326433"/>
                      <a:pt x="1780117" y="1522225"/>
                      <a:pt x="1739900" y="1592075"/>
                    </a:cubicBezTo>
                    <a:cubicBezTo>
                      <a:pt x="1699683" y="1661925"/>
                      <a:pt x="1709208" y="1604775"/>
                      <a:pt x="1663700" y="1649225"/>
                    </a:cubicBezTo>
                    <a:cubicBezTo>
                      <a:pt x="1618192" y="1693675"/>
                      <a:pt x="1524000" y="1817500"/>
                      <a:pt x="1466850" y="1858775"/>
                    </a:cubicBezTo>
                    <a:cubicBezTo>
                      <a:pt x="1409700" y="1900050"/>
                      <a:pt x="1365250" y="1876767"/>
                      <a:pt x="1320800" y="1896875"/>
                    </a:cubicBezTo>
                    <a:cubicBezTo>
                      <a:pt x="1276350" y="1916983"/>
                      <a:pt x="1239308" y="1937092"/>
                      <a:pt x="1200150" y="1979425"/>
                    </a:cubicBezTo>
                    <a:cubicBezTo>
                      <a:pt x="1160992" y="2021758"/>
                      <a:pt x="1125008" y="2112775"/>
                      <a:pt x="1085850" y="2150875"/>
                    </a:cubicBezTo>
                    <a:cubicBezTo>
                      <a:pt x="1046692" y="2188975"/>
                      <a:pt x="1004358" y="2190033"/>
                      <a:pt x="965200" y="2208025"/>
                    </a:cubicBezTo>
                    <a:cubicBezTo>
                      <a:pt x="926042" y="2226017"/>
                      <a:pt x="904875" y="2239775"/>
                      <a:pt x="850900" y="2258825"/>
                    </a:cubicBezTo>
                    <a:cubicBezTo>
                      <a:pt x="796925" y="2277875"/>
                      <a:pt x="709083" y="2315975"/>
                      <a:pt x="641350" y="2322325"/>
                    </a:cubicBezTo>
                    <a:cubicBezTo>
                      <a:pt x="573617" y="2328675"/>
                      <a:pt x="516467" y="2302217"/>
                      <a:pt x="444500" y="2296925"/>
                    </a:cubicBezTo>
                    <a:cubicBezTo>
                      <a:pt x="372533" y="2291633"/>
                      <a:pt x="283633" y="2286342"/>
                      <a:pt x="209550" y="2290575"/>
                    </a:cubicBezTo>
                    <a:cubicBezTo>
                      <a:pt x="135467" y="2294808"/>
                      <a:pt x="67733" y="2308566"/>
                      <a:pt x="0" y="2322325"/>
                    </a:cubicBezTo>
                  </a:path>
                </a:pathLst>
              </a:custGeom>
              <a:noFill/>
              <a:ln w="127000" cap="rnd">
                <a:solidFill>
                  <a:srgbClr val="BB01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5" name="Полилиния 124"/>
              <p:cNvSpPr/>
              <p:nvPr/>
            </p:nvSpPr>
            <p:spPr>
              <a:xfrm>
                <a:off x="3880520" y="5919951"/>
                <a:ext cx="4579859" cy="2337033"/>
              </a:xfrm>
              <a:custGeom>
                <a:avLst/>
                <a:gdLst>
                  <a:gd name="connsiteX0" fmla="*/ 4552950 w 4552950"/>
                  <a:gd name="connsiteY0" fmla="*/ 4575 h 2323302"/>
                  <a:gd name="connsiteX1" fmla="*/ 4445000 w 4552950"/>
                  <a:gd name="connsiteY1" fmla="*/ 10925 h 2323302"/>
                  <a:gd name="connsiteX2" fmla="*/ 4330700 w 4552950"/>
                  <a:gd name="connsiteY2" fmla="*/ 99825 h 2323302"/>
                  <a:gd name="connsiteX3" fmla="*/ 4305300 w 4552950"/>
                  <a:gd name="connsiteY3" fmla="*/ 169675 h 2323302"/>
                  <a:gd name="connsiteX4" fmla="*/ 4102100 w 4552950"/>
                  <a:gd name="connsiteY4" fmla="*/ 303025 h 2323302"/>
                  <a:gd name="connsiteX5" fmla="*/ 3975100 w 4552950"/>
                  <a:gd name="connsiteY5" fmla="*/ 569725 h 2323302"/>
                  <a:gd name="connsiteX6" fmla="*/ 3879850 w 4552950"/>
                  <a:gd name="connsiteY6" fmla="*/ 664975 h 2323302"/>
                  <a:gd name="connsiteX7" fmla="*/ 3683000 w 4552950"/>
                  <a:gd name="connsiteY7" fmla="*/ 614175 h 2323302"/>
                  <a:gd name="connsiteX8" fmla="*/ 3600450 w 4552950"/>
                  <a:gd name="connsiteY8" fmla="*/ 576075 h 2323302"/>
                  <a:gd name="connsiteX9" fmla="*/ 3390900 w 4552950"/>
                  <a:gd name="connsiteY9" fmla="*/ 601475 h 2323302"/>
                  <a:gd name="connsiteX10" fmla="*/ 3263900 w 4552950"/>
                  <a:gd name="connsiteY10" fmla="*/ 639575 h 2323302"/>
                  <a:gd name="connsiteX11" fmla="*/ 3149600 w 4552950"/>
                  <a:gd name="connsiteY11" fmla="*/ 677675 h 2323302"/>
                  <a:gd name="connsiteX12" fmla="*/ 2933700 w 4552950"/>
                  <a:gd name="connsiteY12" fmla="*/ 664975 h 2323302"/>
                  <a:gd name="connsiteX13" fmla="*/ 2768600 w 4552950"/>
                  <a:gd name="connsiteY13" fmla="*/ 696725 h 2323302"/>
                  <a:gd name="connsiteX14" fmla="*/ 2457450 w 4552950"/>
                  <a:gd name="connsiteY14" fmla="*/ 823725 h 2323302"/>
                  <a:gd name="connsiteX15" fmla="*/ 2108200 w 4552950"/>
                  <a:gd name="connsiteY15" fmla="*/ 1014225 h 2323302"/>
                  <a:gd name="connsiteX16" fmla="*/ 1905000 w 4552950"/>
                  <a:gd name="connsiteY16" fmla="*/ 1230125 h 2323302"/>
                  <a:gd name="connsiteX17" fmla="*/ 1739900 w 4552950"/>
                  <a:gd name="connsiteY17" fmla="*/ 1592075 h 2323302"/>
                  <a:gd name="connsiteX18" fmla="*/ 1663700 w 4552950"/>
                  <a:gd name="connsiteY18" fmla="*/ 1649225 h 2323302"/>
                  <a:gd name="connsiteX19" fmla="*/ 1466850 w 4552950"/>
                  <a:gd name="connsiteY19" fmla="*/ 1858775 h 2323302"/>
                  <a:gd name="connsiteX20" fmla="*/ 1320800 w 4552950"/>
                  <a:gd name="connsiteY20" fmla="*/ 1896875 h 2323302"/>
                  <a:gd name="connsiteX21" fmla="*/ 1200150 w 4552950"/>
                  <a:gd name="connsiteY21" fmla="*/ 1979425 h 2323302"/>
                  <a:gd name="connsiteX22" fmla="*/ 1085850 w 4552950"/>
                  <a:gd name="connsiteY22" fmla="*/ 2150875 h 2323302"/>
                  <a:gd name="connsiteX23" fmla="*/ 965200 w 4552950"/>
                  <a:gd name="connsiteY23" fmla="*/ 2208025 h 2323302"/>
                  <a:gd name="connsiteX24" fmla="*/ 850900 w 4552950"/>
                  <a:gd name="connsiteY24" fmla="*/ 2258825 h 2323302"/>
                  <a:gd name="connsiteX25" fmla="*/ 641350 w 4552950"/>
                  <a:gd name="connsiteY25" fmla="*/ 2322325 h 2323302"/>
                  <a:gd name="connsiteX26" fmla="*/ 444500 w 4552950"/>
                  <a:gd name="connsiteY26" fmla="*/ 2296925 h 2323302"/>
                  <a:gd name="connsiteX27" fmla="*/ 209550 w 4552950"/>
                  <a:gd name="connsiteY27" fmla="*/ 2290575 h 2323302"/>
                  <a:gd name="connsiteX28" fmla="*/ 0 w 4552950"/>
                  <a:gd name="connsiteY28" fmla="*/ 2322325 h 2323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52950" h="2323302">
                    <a:moveTo>
                      <a:pt x="4552950" y="4575"/>
                    </a:moveTo>
                    <a:cubicBezTo>
                      <a:pt x="4517496" y="-188"/>
                      <a:pt x="4482042" y="-4950"/>
                      <a:pt x="4445000" y="10925"/>
                    </a:cubicBezTo>
                    <a:cubicBezTo>
                      <a:pt x="4407958" y="26800"/>
                      <a:pt x="4353983" y="73367"/>
                      <a:pt x="4330700" y="99825"/>
                    </a:cubicBezTo>
                    <a:cubicBezTo>
                      <a:pt x="4307417" y="126283"/>
                      <a:pt x="4343400" y="135808"/>
                      <a:pt x="4305300" y="169675"/>
                    </a:cubicBezTo>
                    <a:cubicBezTo>
                      <a:pt x="4267200" y="203542"/>
                      <a:pt x="4157133" y="236350"/>
                      <a:pt x="4102100" y="303025"/>
                    </a:cubicBezTo>
                    <a:cubicBezTo>
                      <a:pt x="4047067" y="369700"/>
                      <a:pt x="4012142" y="509400"/>
                      <a:pt x="3975100" y="569725"/>
                    </a:cubicBezTo>
                    <a:cubicBezTo>
                      <a:pt x="3938058" y="630050"/>
                      <a:pt x="3928533" y="657567"/>
                      <a:pt x="3879850" y="664975"/>
                    </a:cubicBezTo>
                    <a:cubicBezTo>
                      <a:pt x="3831167" y="672383"/>
                      <a:pt x="3729567" y="628992"/>
                      <a:pt x="3683000" y="614175"/>
                    </a:cubicBezTo>
                    <a:cubicBezTo>
                      <a:pt x="3636433" y="599358"/>
                      <a:pt x="3649133" y="578192"/>
                      <a:pt x="3600450" y="576075"/>
                    </a:cubicBezTo>
                    <a:cubicBezTo>
                      <a:pt x="3551767" y="573958"/>
                      <a:pt x="3446992" y="590892"/>
                      <a:pt x="3390900" y="601475"/>
                    </a:cubicBezTo>
                    <a:cubicBezTo>
                      <a:pt x="3334808" y="612058"/>
                      <a:pt x="3304117" y="626875"/>
                      <a:pt x="3263900" y="639575"/>
                    </a:cubicBezTo>
                    <a:cubicBezTo>
                      <a:pt x="3223683" y="652275"/>
                      <a:pt x="3204633" y="673442"/>
                      <a:pt x="3149600" y="677675"/>
                    </a:cubicBezTo>
                    <a:cubicBezTo>
                      <a:pt x="3094567" y="681908"/>
                      <a:pt x="2997200" y="661800"/>
                      <a:pt x="2933700" y="664975"/>
                    </a:cubicBezTo>
                    <a:cubicBezTo>
                      <a:pt x="2870200" y="668150"/>
                      <a:pt x="2847975" y="670267"/>
                      <a:pt x="2768600" y="696725"/>
                    </a:cubicBezTo>
                    <a:cubicBezTo>
                      <a:pt x="2689225" y="723183"/>
                      <a:pt x="2567517" y="770808"/>
                      <a:pt x="2457450" y="823725"/>
                    </a:cubicBezTo>
                    <a:cubicBezTo>
                      <a:pt x="2347383" y="876642"/>
                      <a:pt x="2200275" y="946492"/>
                      <a:pt x="2108200" y="1014225"/>
                    </a:cubicBezTo>
                    <a:cubicBezTo>
                      <a:pt x="2016125" y="1081958"/>
                      <a:pt x="1966383" y="1133817"/>
                      <a:pt x="1905000" y="1230125"/>
                    </a:cubicBezTo>
                    <a:cubicBezTo>
                      <a:pt x="1843617" y="1326433"/>
                      <a:pt x="1780117" y="1522225"/>
                      <a:pt x="1739900" y="1592075"/>
                    </a:cubicBezTo>
                    <a:cubicBezTo>
                      <a:pt x="1699683" y="1661925"/>
                      <a:pt x="1709208" y="1604775"/>
                      <a:pt x="1663700" y="1649225"/>
                    </a:cubicBezTo>
                    <a:cubicBezTo>
                      <a:pt x="1618192" y="1693675"/>
                      <a:pt x="1524000" y="1817500"/>
                      <a:pt x="1466850" y="1858775"/>
                    </a:cubicBezTo>
                    <a:cubicBezTo>
                      <a:pt x="1409700" y="1900050"/>
                      <a:pt x="1365250" y="1876767"/>
                      <a:pt x="1320800" y="1896875"/>
                    </a:cubicBezTo>
                    <a:cubicBezTo>
                      <a:pt x="1276350" y="1916983"/>
                      <a:pt x="1239308" y="1937092"/>
                      <a:pt x="1200150" y="1979425"/>
                    </a:cubicBezTo>
                    <a:cubicBezTo>
                      <a:pt x="1160992" y="2021758"/>
                      <a:pt x="1125008" y="2112775"/>
                      <a:pt x="1085850" y="2150875"/>
                    </a:cubicBezTo>
                    <a:cubicBezTo>
                      <a:pt x="1046692" y="2188975"/>
                      <a:pt x="1004358" y="2190033"/>
                      <a:pt x="965200" y="2208025"/>
                    </a:cubicBezTo>
                    <a:cubicBezTo>
                      <a:pt x="926042" y="2226017"/>
                      <a:pt x="904875" y="2239775"/>
                      <a:pt x="850900" y="2258825"/>
                    </a:cubicBezTo>
                    <a:cubicBezTo>
                      <a:pt x="796925" y="2277875"/>
                      <a:pt x="709083" y="2315975"/>
                      <a:pt x="641350" y="2322325"/>
                    </a:cubicBezTo>
                    <a:cubicBezTo>
                      <a:pt x="573617" y="2328675"/>
                      <a:pt x="516467" y="2302217"/>
                      <a:pt x="444500" y="2296925"/>
                    </a:cubicBezTo>
                    <a:cubicBezTo>
                      <a:pt x="372533" y="2291633"/>
                      <a:pt x="283633" y="2286342"/>
                      <a:pt x="209550" y="2290575"/>
                    </a:cubicBezTo>
                    <a:cubicBezTo>
                      <a:pt x="135467" y="2294808"/>
                      <a:pt x="67733" y="2308566"/>
                      <a:pt x="0" y="2322325"/>
                    </a:cubicBezTo>
                  </a:path>
                </a:pathLst>
              </a:custGeom>
              <a:noFill/>
              <a:ln w="127000" cap="rnd">
                <a:solidFill>
                  <a:srgbClr val="EEE24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>
                <a:off x="1902140" y="4789139"/>
                <a:ext cx="1741016" cy="1822450"/>
              </a:xfrm>
              <a:custGeom>
                <a:avLst/>
                <a:gdLst>
                  <a:gd name="connsiteX0" fmla="*/ 0 w 1762356"/>
                  <a:gd name="connsiteY0" fmla="*/ 0 h 2171700"/>
                  <a:gd name="connsiteX1" fmla="*/ 381000 w 1762356"/>
                  <a:gd name="connsiteY1" fmla="*/ 438150 h 2171700"/>
                  <a:gd name="connsiteX2" fmla="*/ 615950 w 1762356"/>
                  <a:gd name="connsiteY2" fmla="*/ 596900 h 2171700"/>
                  <a:gd name="connsiteX3" fmla="*/ 704850 w 1762356"/>
                  <a:gd name="connsiteY3" fmla="*/ 615950 h 2171700"/>
                  <a:gd name="connsiteX4" fmla="*/ 774700 w 1762356"/>
                  <a:gd name="connsiteY4" fmla="*/ 590550 h 2171700"/>
                  <a:gd name="connsiteX5" fmla="*/ 838200 w 1762356"/>
                  <a:gd name="connsiteY5" fmla="*/ 552450 h 2171700"/>
                  <a:gd name="connsiteX6" fmla="*/ 927100 w 1762356"/>
                  <a:gd name="connsiteY6" fmla="*/ 527050 h 2171700"/>
                  <a:gd name="connsiteX7" fmla="*/ 1111250 w 1762356"/>
                  <a:gd name="connsiteY7" fmla="*/ 533400 h 2171700"/>
                  <a:gd name="connsiteX8" fmla="*/ 1390650 w 1762356"/>
                  <a:gd name="connsiteY8" fmla="*/ 654050 h 2171700"/>
                  <a:gd name="connsiteX9" fmla="*/ 1619250 w 1762356"/>
                  <a:gd name="connsiteY9" fmla="*/ 869950 h 2171700"/>
                  <a:gd name="connsiteX10" fmla="*/ 1714500 w 1762356"/>
                  <a:gd name="connsiteY10" fmla="*/ 1123950 h 2171700"/>
                  <a:gd name="connsiteX11" fmla="*/ 1701800 w 1762356"/>
                  <a:gd name="connsiteY11" fmla="*/ 1250950 h 2171700"/>
                  <a:gd name="connsiteX12" fmla="*/ 1739900 w 1762356"/>
                  <a:gd name="connsiteY12" fmla="*/ 1562100 h 2171700"/>
                  <a:gd name="connsiteX13" fmla="*/ 1758950 w 1762356"/>
                  <a:gd name="connsiteY13" fmla="*/ 1803400 h 2171700"/>
                  <a:gd name="connsiteX14" fmla="*/ 1670050 w 1762356"/>
                  <a:gd name="connsiteY14" fmla="*/ 2044700 h 2171700"/>
                  <a:gd name="connsiteX15" fmla="*/ 1568450 w 1762356"/>
                  <a:gd name="connsiteY15" fmla="*/ 2171700 h 2171700"/>
                  <a:gd name="connsiteX0" fmla="*/ 0 w 1762356"/>
                  <a:gd name="connsiteY0" fmla="*/ 0 h 2045155"/>
                  <a:gd name="connsiteX1" fmla="*/ 381000 w 1762356"/>
                  <a:gd name="connsiteY1" fmla="*/ 438150 h 2045155"/>
                  <a:gd name="connsiteX2" fmla="*/ 615950 w 1762356"/>
                  <a:gd name="connsiteY2" fmla="*/ 596900 h 2045155"/>
                  <a:gd name="connsiteX3" fmla="*/ 704850 w 1762356"/>
                  <a:gd name="connsiteY3" fmla="*/ 615950 h 2045155"/>
                  <a:gd name="connsiteX4" fmla="*/ 774700 w 1762356"/>
                  <a:gd name="connsiteY4" fmla="*/ 590550 h 2045155"/>
                  <a:gd name="connsiteX5" fmla="*/ 838200 w 1762356"/>
                  <a:gd name="connsiteY5" fmla="*/ 552450 h 2045155"/>
                  <a:gd name="connsiteX6" fmla="*/ 927100 w 1762356"/>
                  <a:gd name="connsiteY6" fmla="*/ 527050 h 2045155"/>
                  <a:gd name="connsiteX7" fmla="*/ 1111250 w 1762356"/>
                  <a:gd name="connsiteY7" fmla="*/ 533400 h 2045155"/>
                  <a:gd name="connsiteX8" fmla="*/ 1390650 w 1762356"/>
                  <a:gd name="connsiteY8" fmla="*/ 654050 h 2045155"/>
                  <a:gd name="connsiteX9" fmla="*/ 1619250 w 1762356"/>
                  <a:gd name="connsiteY9" fmla="*/ 869950 h 2045155"/>
                  <a:gd name="connsiteX10" fmla="*/ 1714500 w 1762356"/>
                  <a:gd name="connsiteY10" fmla="*/ 1123950 h 2045155"/>
                  <a:gd name="connsiteX11" fmla="*/ 1701800 w 1762356"/>
                  <a:gd name="connsiteY11" fmla="*/ 1250950 h 2045155"/>
                  <a:gd name="connsiteX12" fmla="*/ 1739900 w 1762356"/>
                  <a:gd name="connsiteY12" fmla="*/ 1562100 h 2045155"/>
                  <a:gd name="connsiteX13" fmla="*/ 1758950 w 1762356"/>
                  <a:gd name="connsiteY13" fmla="*/ 1803400 h 2045155"/>
                  <a:gd name="connsiteX14" fmla="*/ 1670050 w 1762356"/>
                  <a:gd name="connsiteY14" fmla="*/ 2044700 h 2045155"/>
                  <a:gd name="connsiteX15" fmla="*/ 1524000 w 1762356"/>
                  <a:gd name="connsiteY15" fmla="*/ 1873250 h 2045155"/>
                  <a:gd name="connsiteX0" fmla="*/ 0 w 1762356"/>
                  <a:gd name="connsiteY0" fmla="*/ 0 h 2044700"/>
                  <a:gd name="connsiteX1" fmla="*/ 381000 w 1762356"/>
                  <a:gd name="connsiteY1" fmla="*/ 438150 h 2044700"/>
                  <a:gd name="connsiteX2" fmla="*/ 615950 w 1762356"/>
                  <a:gd name="connsiteY2" fmla="*/ 596900 h 2044700"/>
                  <a:gd name="connsiteX3" fmla="*/ 704850 w 1762356"/>
                  <a:gd name="connsiteY3" fmla="*/ 615950 h 2044700"/>
                  <a:gd name="connsiteX4" fmla="*/ 774700 w 1762356"/>
                  <a:gd name="connsiteY4" fmla="*/ 590550 h 2044700"/>
                  <a:gd name="connsiteX5" fmla="*/ 838200 w 1762356"/>
                  <a:gd name="connsiteY5" fmla="*/ 552450 h 2044700"/>
                  <a:gd name="connsiteX6" fmla="*/ 927100 w 1762356"/>
                  <a:gd name="connsiteY6" fmla="*/ 527050 h 2044700"/>
                  <a:gd name="connsiteX7" fmla="*/ 1111250 w 1762356"/>
                  <a:gd name="connsiteY7" fmla="*/ 533400 h 2044700"/>
                  <a:gd name="connsiteX8" fmla="*/ 1390650 w 1762356"/>
                  <a:gd name="connsiteY8" fmla="*/ 654050 h 2044700"/>
                  <a:gd name="connsiteX9" fmla="*/ 1619250 w 1762356"/>
                  <a:gd name="connsiteY9" fmla="*/ 869950 h 2044700"/>
                  <a:gd name="connsiteX10" fmla="*/ 1714500 w 1762356"/>
                  <a:gd name="connsiteY10" fmla="*/ 1123950 h 2044700"/>
                  <a:gd name="connsiteX11" fmla="*/ 1701800 w 1762356"/>
                  <a:gd name="connsiteY11" fmla="*/ 1250950 h 2044700"/>
                  <a:gd name="connsiteX12" fmla="*/ 1739900 w 1762356"/>
                  <a:gd name="connsiteY12" fmla="*/ 1562100 h 2044700"/>
                  <a:gd name="connsiteX13" fmla="*/ 1758950 w 1762356"/>
                  <a:gd name="connsiteY13" fmla="*/ 1803400 h 2044700"/>
                  <a:gd name="connsiteX14" fmla="*/ 1670050 w 1762356"/>
                  <a:gd name="connsiteY14" fmla="*/ 2044700 h 2044700"/>
                  <a:gd name="connsiteX0" fmla="*/ 0 w 1762356"/>
                  <a:gd name="connsiteY0" fmla="*/ 0 h 1803400"/>
                  <a:gd name="connsiteX1" fmla="*/ 381000 w 1762356"/>
                  <a:gd name="connsiteY1" fmla="*/ 438150 h 1803400"/>
                  <a:gd name="connsiteX2" fmla="*/ 615950 w 1762356"/>
                  <a:gd name="connsiteY2" fmla="*/ 596900 h 1803400"/>
                  <a:gd name="connsiteX3" fmla="*/ 704850 w 1762356"/>
                  <a:gd name="connsiteY3" fmla="*/ 615950 h 1803400"/>
                  <a:gd name="connsiteX4" fmla="*/ 774700 w 1762356"/>
                  <a:gd name="connsiteY4" fmla="*/ 590550 h 1803400"/>
                  <a:gd name="connsiteX5" fmla="*/ 838200 w 1762356"/>
                  <a:gd name="connsiteY5" fmla="*/ 552450 h 1803400"/>
                  <a:gd name="connsiteX6" fmla="*/ 927100 w 1762356"/>
                  <a:gd name="connsiteY6" fmla="*/ 527050 h 1803400"/>
                  <a:gd name="connsiteX7" fmla="*/ 1111250 w 1762356"/>
                  <a:gd name="connsiteY7" fmla="*/ 533400 h 1803400"/>
                  <a:gd name="connsiteX8" fmla="*/ 1390650 w 1762356"/>
                  <a:gd name="connsiteY8" fmla="*/ 654050 h 1803400"/>
                  <a:gd name="connsiteX9" fmla="*/ 1619250 w 1762356"/>
                  <a:gd name="connsiteY9" fmla="*/ 869950 h 1803400"/>
                  <a:gd name="connsiteX10" fmla="*/ 1714500 w 1762356"/>
                  <a:gd name="connsiteY10" fmla="*/ 1123950 h 1803400"/>
                  <a:gd name="connsiteX11" fmla="*/ 1701800 w 1762356"/>
                  <a:gd name="connsiteY11" fmla="*/ 1250950 h 1803400"/>
                  <a:gd name="connsiteX12" fmla="*/ 1739900 w 1762356"/>
                  <a:gd name="connsiteY12" fmla="*/ 1562100 h 1803400"/>
                  <a:gd name="connsiteX13" fmla="*/ 1758950 w 1762356"/>
                  <a:gd name="connsiteY13" fmla="*/ 1803400 h 1803400"/>
                  <a:gd name="connsiteX0" fmla="*/ 0 w 1741016"/>
                  <a:gd name="connsiteY0" fmla="*/ 0 h 1822450"/>
                  <a:gd name="connsiteX1" fmla="*/ 381000 w 1741016"/>
                  <a:gd name="connsiteY1" fmla="*/ 438150 h 1822450"/>
                  <a:gd name="connsiteX2" fmla="*/ 615950 w 1741016"/>
                  <a:gd name="connsiteY2" fmla="*/ 596900 h 1822450"/>
                  <a:gd name="connsiteX3" fmla="*/ 704850 w 1741016"/>
                  <a:gd name="connsiteY3" fmla="*/ 615950 h 1822450"/>
                  <a:gd name="connsiteX4" fmla="*/ 774700 w 1741016"/>
                  <a:gd name="connsiteY4" fmla="*/ 590550 h 1822450"/>
                  <a:gd name="connsiteX5" fmla="*/ 838200 w 1741016"/>
                  <a:gd name="connsiteY5" fmla="*/ 552450 h 1822450"/>
                  <a:gd name="connsiteX6" fmla="*/ 927100 w 1741016"/>
                  <a:gd name="connsiteY6" fmla="*/ 527050 h 1822450"/>
                  <a:gd name="connsiteX7" fmla="*/ 1111250 w 1741016"/>
                  <a:gd name="connsiteY7" fmla="*/ 533400 h 1822450"/>
                  <a:gd name="connsiteX8" fmla="*/ 1390650 w 1741016"/>
                  <a:gd name="connsiteY8" fmla="*/ 654050 h 1822450"/>
                  <a:gd name="connsiteX9" fmla="*/ 1619250 w 1741016"/>
                  <a:gd name="connsiteY9" fmla="*/ 869950 h 1822450"/>
                  <a:gd name="connsiteX10" fmla="*/ 1714500 w 1741016"/>
                  <a:gd name="connsiteY10" fmla="*/ 1123950 h 1822450"/>
                  <a:gd name="connsiteX11" fmla="*/ 1701800 w 1741016"/>
                  <a:gd name="connsiteY11" fmla="*/ 1250950 h 1822450"/>
                  <a:gd name="connsiteX12" fmla="*/ 1739900 w 1741016"/>
                  <a:gd name="connsiteY12" fmla="*/ 1562100 h 1822450"/>
                  <a:gd name="connsiteX13" fmla="*/ 1651000 w 1741016"/>
                  <a:gd name="connsiteY13" fmla="*/ 1822450 h 1822450"/>
                  <a:gd name="connsiteX0" fmla="*/ 0 w 1741016"/>
                  <a:gd name="connsiteY0" fmla="*/ 0 h 1822450"/>
                  <a:gd name="connsiteX1" fmla="*/ 381000 w 1741016"/>
                  <a:gd name="connsiteY1" fmla="*/ 438150 h 1822450"/>
                  <a:gd name="connsiteX2" fmla="*/ 615950 w 1741016"/>
                  <a:gd name="connsiteY2" fmla="*/ 596900 h 1822450"/>
                  <a:gd name="connsiteX3" fmla="*/ 704850 w 1741016"/>
                  <a:gd name="connsiteY3" fmla="*/ 615950 h 1822450"/>
                  <a:gd name="connsiteX4" fmla="*/ 774700 w 1741016"/>
                  <a:gd name="connsiteY4" fmla="*/ 590550 h 1822450"/>
                  <a:gd name="connsiteX5" fmla="*/ 838200 w 1741016"/>
                  <a:gd name="connsiteY5" fmla="*/ 552450 h 1822450"/>
                  <a:gd name="connsiteX6" fmla="*/ 927100 w 1741016"/>
                  <a:gd name="connsiteY6" fmla="*/ 527050 h 1822450"/>
                  <a:gd name="connsiteX7" fmla="*/ 1111250 w 1741016"/>
                  <a:gd name="connsiteY7" fmla="*/ 533400 h 1822450"/>
                  <a:gd name="connsiteX8" fmla="*/ 1390650 w 1741016"/>
                  <a:gd name="connsiteY8" fmla="*/ 654050 h 1822450"/>
                  <a:gd name="connsiteX9" fmla="*/ 1619250 w 1741016"/>
                  <a:gd name="connsiteY9" fmla="*/ 869950 h 1822450"/>
                  <a:gd name="connsiteX10" fmla="*/ 1714500 w 1741016"/>
                  <a:gd name="connsiteY10" fmla="*/ 1123950 h 1822450"/>
                  <a:gd name="connsiteX11" fmla="*/ 1701800 w 1741016"/>
                  <a:gd name="connsiteY11" fmla="*/ 1250950 h 1822450"/>
                  <a:gd name="connsiteX12" fmla="*/ 1739900 w 1741016"/>
                  <a:gd name="connsiteY12" fmla="*/ 1562100 h 1822450"/>
                  <a:gd name="connsiteX13" fmla="*/ 1651000 w 1741016"/>
                  <a:gd name="connsiteY13" fmla="*/ 1822450 h 182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41016" h="1822450">
                    <a:moveTo>
                      <a:pt x="0" y="0"/>
                    </a:moveTo>
                    <a:cubicBezTo>
                      <a:pt x="139171" y="169333"/>
                      <a:pt x="278342" y="338667"/>
                      <a:pt x="381000" y="438150"/>
                    </a:cubicBezTo>
                    <a:cubicBezTo>
                      <a:pt x="483658" y="537633"/>
                      <a:pt x="561975" y="567267"/>
                      <a:pt x="615950" y="596900"/>
                    </a:cubicBezTo>
                    <a:cubicBezTo>
                      <a:pt x="669925" y="626533"/>
                      <a:pt x="678392" y="617008"/>
                      <a:pt x="704850" y="615950"/>
                    </a:cubicBezTo>
                    <a:cubicBezTo>
                      <a:pt x="731308" y="614892"/>
                      <a:pt x="752475" y="601133"/>
                      <a:pt x="774700" y="590550"/>
                    </a:cubicBezTo>
                    <a:cubicBezTo>
                      <a:pt x="796925" y="579967"/>
                      <a:pt x="812800" y="563033"/>
                      <a:pt x="838200" y="552450"/>
                    </a:cubicBezTo>
                    <a:cubicBezTo>
                      <a:pt x="863600" y="541867"/>
                      <a:pt x="881592" y="530225"/>
                      <a:pt x="927100" y="527050"/>
                    </a:cubicBezTo>
                    <a:cubicBezTo>
                      <a:pt x="972608" y="523875"/>
                      <a:pt x="1033992" y="512233"/>
                      <a:pt x="1111250" y="533400"/>
                    </a:cubicBezTo>
                    <a:cubicBezTo>
                      <a:pt x="1188508" y="554567"/>
                      <a:pt x="1305983" y="597958"/>
                      <a:pt x="1390650" y="654050"/>
                    </a:cubicBezTo>
                    <a:cubicBezTo>
                      <a:pt x="1475317" y="710142"/>
                      <a:pt x="1565275" y="791633"/>
                      <a:pt x="1619250" y="869950"/>
                    </a:cubicBezTo>
                    <a:cubicBezTo>
                      <a:pt x="1673225" y="948267"/>
                      <a:pt x="1700742" y="1060450"/>
                      <a:pt x="1714500" y="1123950"/>
                    </a:cubicBezTo>
                    <a:cubicBezTo>
                      <a:pt x="1728258" y="1187450"/>
                      <a:pt x="1697567" y="1177925"/>
                      <a:pt x="1701800" y="1250950"/>
                    </a:cubicBezTo>
                    <a:cubicBezTo>
                      <a:pt x="1706033" y="1323975"/>
                      <a:pt x="1748367" y="1466850"/>
                      <a:pt x="1739900" y="1562100"/>
                    </a:cubicBezTo>
                    <a:cubicBezTo>
                      <a:pt x="1731433" y="1657350"/>
                      <a:pt x="1713442" y="1722967"/>
                      <a:pt x="1651000" y="1822450"/>
                    </a:cubicBezTo>
                  </a:path>
                </a:pathLst>
              </a:custGeom>
              <a:noFill/>
              <a:ln w="127000" cap="rnd">
                <a:solidFill>
                  <a:srgbClr val="BB01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Полилиния 13"/>
              <p:cNvSpPr/>
              <p:nvPr/>
            </p:nvSpPr>
            <p:spPr>
              <a:xfrm>
                <a:off x="2440360" y="5148129"/>
                <a:ext cx="1222320" cy="503867"/>
              </a:xfrm>
              <a:custGeom>
                <a:avLst/>
                <a:gdLst>
                  <a:gd name="connsiteX0" fmla="*/ 0 w 1009650"/>
                  <a:gd name="connsiteY0" fmla="*/ 6609 h 476509"/>
                  <a:gd name="connsiteX1" fmla="*/ 63500 w 1009650"/>
                  <a:gd name="connsiteY1" fmla="*/ 82809 h 476509"/>
                  <a:gd name="connsiteX2" fmla="*/ 158750 w 1009650"/>
                  <a:gd name="connsiteY2" fmla="*/ 89159 h 476509"/>
                  <a:gd name="connsiteX3" fmla="*/ 222250 w 1009650"/>
                  <a:gd name="connsiteY3" fmla="*/ 38359 h 476509"/>
                  <a:gd name="connsiteX4" fmla="*/ 292100 w 1009650"/>
                  <a:gd name="connsiteY4" fmla="*/ 12959 h 476509"/>
                  <a:gd name="connsiteX5" fmla="*/ 393700 w 1009650"/>
                  <a:gd name="connsiteY5" fmla="*/ 259 h 476509"/>
                  <a:gd name="connsiteX6" fmla="*/ 533400 w 1009650"/>
                  <a:gd name="connsiteY6" fmla="*/ 12959 h 476509"/>
                  <a:gd name="connsiteX7" fmla="*/ 723900 w 1009650"/>
                  <a:gd name="connsiteY7" fmla="*/ 95509 h 476509"/>
                  <a:gd name="connsiteX8" fmla="*/ 927100 w 1009650"/>
                  <a:gd name="connsiteY8" fmla="*/ 286009 h 476509"/>
                  <a:gd name="connsiteX9" fmla="*/ 1009650 w 1009650"/>
                  <a:gd name="connsiteY9" fmla="*/ 476509 h 476509"/>
                  <a:gd name="connsiteX0" fmla="*/ 0 w 1054100"/>
                  <a:gd name="connsiteY0" fmla="*/ 6609 h 476509"/>
                  <a:gd name="connsiteX1" fmla="*/ 107950 w 1054100"/>
                  <a:gd name="connsiteY1" fmla="*/ 82809 h 476509"/>
                  <a:gd name="connsiteX2" fmla="*/ 203200 w 1054100"/>
                  <a:gd name="connsiteY2" fmla="*/ 89159 h 476509"/>
                  <a:gd name="connsiteX3" fmla="*/ 266700 w 1054100"/>
                  <a:gd name="connsiteY3" fmla="*/ 38359 h 476509"/>
                  <a:gd name="connsiteX4" fmla="*/ 336550 w 1054100"/>
                  <a:gd name="connsiteY4" fmla="*/ 12959 h 476509"/>
                  <a:gd name="connsiteX5" fmla="*/ 438150 w 1054100"/>
                  <a:gd name="connsiteY5" fmla="*/ 259 h 476509"/>
                  <a:gd name="connsiteX6" fmla="*/ 577850 w 1054100"/>
                  <a:gd name="connsiteY6" fmla="*/ 12959 h 476509"/>
                  <a:gd name="connsiteX7" fmla="*/ 768350 w 1054100"/>
                  <a:gd name="connsiteY7" fmla="*/ 95509 h 476509"/>
                  <a:gd name="connsiteX8" fmla="*/ 971550 w 1054100"/>
                  <a:gd name="connsiteY8" fmla="*/ 286009 h 476509"/>
                  <a:gd name="connsiteX9" fmla="*/ 1054100 w 1054100"/>
                  <a:gd name="connsiteY9" fmla="*/ 476509 h 476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54100" h="476509">
                    <a:moveTo>
                      <a:pt x="0" y="6609"/>
                    </a:moveTo>
                    <a:cubicBezTo>
                      <a:pt x="18521" y="37830"/>
                      <a:pt x="74083" y="69051"/>
                      <a:pt x="107950" y="82809"/>
                    </a:cubicBezTo>
                    <a:cubicBezTo>
                      <a:pt x="141817" y="96567"/>
                      <a:pt x="176742" y="96567"/>
                      <a:pt x="203200" y="89159"/>
                    </a:cubicBezTo>
                    <a:cubicBezTo>
                      <a:pt x="229658" y="81751"/>
                      <a:pt x="244475" y="51059"/>
                      <a:pt x="266700" y="38359"/>
                    </a:cubicBezTo>
                    <a:cubicBezTo>
                      <a:pt x="288925" y="25659"/>
                      <a:pt x="307975" y="19309"/>
                      <a:pt x="336550" y="12959"/>
                    </a:cubicBezTo>
                    <a:cubicBezTo>
                      <a:pt x="365125" y="6609"/>
                      <a:pt x="397933" y="259"/>
                      <a:pt x="438150" y="259"/>
                    </a:cubicBezTo>
                    <a:cubicBezTo>
                      <a:pt x="478367" y="259"/>
                      <a:pt x="522817" y="-2916"/>
                      <a:pt x="577850" y="12959"/>
                    </a:cubicBezTo>
                    <a:cubicBezTo>
                      <a:pt x="632883" y="28834"/>
                      <a:pt x="702733" y="50001"/>
                      <a:pt x="768350" y="95509"/>
                    </a:cubicBezTo>
                    <a:cubicBezTo>
                      <a:pt x="833967" y="141017"/>
                      <a:pt x="923925" y="222509"/>
                      <a:pt x="971550" y="286009"/>
                    </a:cubicBezTo>
                    <a:cubicBezTo>
                      <a:pt x="1019175" y="349509"/>
                      <a:pt x="1036637" y="413009"/>
                      <a:pt x="1054100" y="476509"/>
                    </a:cubicBezTo>
                  </a:path>
                </a:pathLst>
              </a:custGeom>
              <a:noFill/>
              <a:ln w="127000" cap="rnd">
                <a:solidFill>
                  <a:srgbClr val="EEE24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олилиния 16"/>
              <p:cNvSpPr/>
              <p:nvPr/>
            </p:nvSpPr>
            <p:spPr>
              <a:xfrm>
                <a:off x="8794749" y="5130800"/>
                <a:ext cx="2899293" cy="727886"/>
              </a:xfrm>
              <a:custGeom>
                <a:avLst/>
                <a:gdLst>
                  <a:gd name="connsiteX0" fmla="*/ 0 w 2908300"/>
                  <a:gd name="connsiteY0" fmla="*/ 233313 h 446849"/>
                  <a:gd name="connsiteX1" fmla="*/ 184150 w 2908300"/>
                  <a:gd name="connsiteY1" fmla="*/ 80913 h 446849"/>
                  <a:gd name="connsiteX2" fmla="*/ 311150 w 2908300"/>
                  <a:gd name="connsiteY2" fmla="*/ 36463 h 446849"/>
                  <a:gd name="connsiteX3" fmla="*/ 546100 w 2908300"/>
                  <a:gd name="connsiteY3" fmla="*/ 11063 h 446849"/>
                  <a:gd name="connsiteX4" fmla="*/ 952500 w 2908300"/>
                  <a:gd name="connsiteY4" fmla="*/ 226963 h 446849"/>
                  <a:gd name="connsiteX5" fmla="*/ 1162050 w 2908300"/>
                  <a:gd name="connsiteY5" fmla="*/ 442863 h 446849"/>
                  <a:gd name="connsiteX6" fmla="*/ 1587500 w 2908300"/>
                  <a:gd name="connsiteY6" fmla="*/ 366663 h 446849"/>
                  <a:gd name="connsiteX7" fmla="*/ 2165350 w 2908300"/>
                  <a:gd name="connsiteY7" fmla="*/ 360313 h 446849"/>
                  <a:gd name="connsiteX8" fmla="*/ 2343150 w 2908300"/>
                  <a:gd name="connsiteY8" fmla="*/ 309513 h 446849"/>
                  <a:gd name="connsiteX9" fmla="*/ 2698750 w 2908300"/>
                  <a:gd name="connsiteY9" fmla="*/ 290463 h 446849"/>
                  <a:gd name="connsiteX10" fmla="*/ 2908300 w 2908300"/>
                  <a:gd name="connsiteY10" fmla="*/ 125363 h 446849"/>
                  <a:gd name="connsiteX0" fmla="*/ 0 w 2870200"/>
                  <a:gd name="connsiteY0" fmla="*/ 233313 h 446849"/>
                  <a:gd name="connsiteX1" fmla="*/ 184150 w 2870200"/>
                  <a:gd name="connsiteY1" fmla="*/ 80913 h 446849"/>
                  <a:gd name="connsiteX2" fmla="*/ 311150 w 2870200"/>
                  <a:gd name="connsiteY2" fmla="*/ 36463 h 446849"/>
                  <a:gd name="connsiteX3" fmla="*/ 546100 w 2870200"/>
                  <a:gd name="connsiteY3" fmla="*/ 11063 h 446849"/>
                  <a:gd name="connsiteX4" fmla="*/ 952500 w 2870200"/>
                  <a:gd name="connsiteY4" fmla="*/ 226963 h 446849"/>
                  <a:gd name="connsiteX5" fmla="*/ 1162050 w 2870200"/>
                  <a:gd name="connsiteY5" fmla="*/ 442863 h 446849"/>
                  <a:gd name="connsiteX6" fmla="*/ 1587500 w 2870200"/>
                  <a:gd name="connsiteY6" fmla="*/ 366663 h 446849"/>
                  <a:gd name="connsiteX7" fmla="*/ 2165350 w 2870200"/>
                  <a:gd name="connsiteY7" fmla="*/ 360313 h 446849"/>
                  <a:gd name="connsiteX8" fmla="*/ 2343150 w 2870200"/>
                  <a:gd name="connsiteY8" fmla="*/ 309513 h 446849"/>
                  <a:gd name="connsiteX9" fmla="*/ 2698750 w 2870200"/>
                  <a:gd name="connsiteY9" fmla="*/ 290463 h 446849"/>
                  <a:gd name="connsiteX10" fmla="*/ 2870200 w 2870200"/>
                  <a:gd name="connsiteY10" fmla="*/ 87263 h 446849"/>
                  <a:gd name="connsiteX0" fmla="*/ 0 w 2884884"/>
                  <a:gd name="connsiteY0" fmla="*/ 233313 h 446849"/>
                  <a:gd name="connsiteX1" fmla="*/ 184150 w 2884884"/>
                  <a:gd name="connsiteY1" fmla="*/ 80913 h 446849"/>
                  <a:gd name="connsiteX2" fmla="*/ 311150 w 2884884"/>
                  <a:gd name="connsiteY2" fmla="*/ 36463 h 446849"/>
                  <a:gd name="connsiteX3" fmla="*/ 546100 w 2884884"/>
                  <a:gd name="connsiteY3" fmla="*/ 11063 h 446849"/>
                  <a:gd name="connsiteX4" fmla="*/ 952500 w 2884884"/>
                  <a:gd name="connsiteY4" fmla="*/ 226963 h 446849"/>
                  <a:gd name="connsiteX5" fmla="*/ 1162050 w 2884884"/>
                  <a:gd name="connsiteY5" fmla="*/ 442863 h 446849"/>
                  <a:gd name="connsiteX6" fmla="*/ 1587500 w 2884884"/>
                  <a:gd name="connsiteY6" fmla="*/ 366663 h 446849"/>
                  <a:gd name="connsiteX7" fmla="*/ 2165350 w 2884884"/>
                  <a:gd name="connsiteY7" fmla="*/ 360313 h 446849"/>
                  <a:gd name="connsiteX8" fmla="*/ 2343150 w 2884884"/>
                  <a:gd name="connsiteY8" fmla="*/ 309513 h 446849"/>
                  <a:gd name="connsiteX9" fmla="*/ 2698750 w 2884884"/>
                  <a:gd name="connsiteY9" fmla="*/ 290463 h 446849"/>
                  <a:gd name="connsiteX10" fmla="*/ 2870200 w 2884884"/>
                  <a:gd name="connsiteY10" fmla="*/ 87263 h 446849"/>
                  <a:gd name="connsiteX11" fmla="*/ 2876550 w 2884884"/>
                  <a:gd name="connsiteY11" fmla="*/ 74563 h 446849"/>
                  <a:gd name="connsiteX0" fmla="*/ 0 w 2877105"/>
                  <a:gd name="connsiteY0" fmla="*/ 514350 h 727886"/>
                  <a:gd name="connsiteX1" fmla="*/ 184150 w 2877105"/>
                  <a:gd name="connsiteY1" fmla="*/ 361950 h 727886"/>
                  <a:gd name="connsiteX2" fmla="*/ 311150 w 2877105"/>
                  <a:gd name="connsiteY2" fmla="*/ 317500 h 727886"/>
                  <a:gd name="connsiteX3" fmla="*/ 546100 w 2877105"/>
                  <a:gd name="connsiteY3" fmla="*/ 292100 h 727886"/>
                  <a:gd name="connsiteX4" fmla="*/ 952500 w 2877105"/>
                  <a:gd name="connsiteY4" fmla="*/ 508000 h 727886"/>
                  <a:gd name="connsiteX5" fmla="*/ 1162050 w 2877105"/>
                  <a:gd name="connsiteY5" fmla="*/ 723900 h 727886"/>
                  <a:gd name="connsiteX6" fmla="*/ 1587500 w 2877105"/>
                  <a:gd name="connsiteY6" fmla="*/ 647700 h 727886"/>
                  <a:gd name="connsiteX7" fmla="*/ 2165350 w 2877105"/>
                  <a:gd name="connsiteY7" fmla="*/ 641350 h 727886"/>
                  <a:gd name="connsiteX8" fmla="*/ 2343150 w 2877105"/>
                  <a:gd name="connsiteY8" fmla="*/ 590550 h 727886"/>
                  <a:gd name="connsiteX9" fmla="*/ 2698750 w 2877105"/>
                  <a:gd name="connsiteY9" fmla="*/ 571500 h 727886"/>
                  <a:gd name="connsiteX10" fmla="*/ 2870200 w 2877105"/>
                  <a:gd name="connsiteY10" fmla="*/ 368300 h 727886"/>
                  <a:gd name="connsiteX11" fmla="*/ 2825750 w 2877105"/>
                  <a:gd name="connsiteY11" fmla="*/ 0 h 727886"/>
                  <a:gd name="connsiteX0" fmla="*/ 0 w 2901055"/>
                  <a:gd name="connsiteY0" fmla="*/ 514350 h 727886"/>
                  <a:gd name="connsiteX1" fmla="*/ 184150 w 2901055"/>
                  <a:gd name="connsiteY1" fmla="*/ 361950 h 727886"/>
                  <a:gd name="connsiteX2" fmla="*/ 311150 w 2901055"/>
                  <a:gd name="connsiteY2" fmla="*/ 317500 h 727886"/>
                  <a:gd name="connsiteX3" fmla="*/ 546100 w 2901055"/>
                  <a:gd name="connsiteY3" fmla="*/ 292100 h 727886"/>
                  <a:gd name="connsiteX4" fmla="*/ 952500 w 2901055"/>
                  <a:gd name="connsiteY4" fmla="*/ 508000 h 727886"/>
                  <a:gd name="connsiteX5" fmla="*/ 1162050 w 2901055"/>
                  <a:gd name="connsiteY5" fmla="*/ 723900 h 727886"/>
                  <a:gd name="connsiteX6" fmla="*/ 1587500 w 2901055"/>
                  <a:gd name="connsiteY6" fmla="*/ 647700 h 727886"/>
                  <a:gd name="connsiteX7" fmla="*/ 2165350 w 2901055"/>
                  <a:gd name="connsiteY7" fmla="*/ 641350 h 727886"/>
                  <a:gd name="connsiteX8" fmla="*/ 2343150 w 2901055"/>
                  <a:gd name="connsiteY8" fmla="*/ 590550 h 727886"/>
                  <a:gd name="connsiteX9" fmla="*/ 2698750 w 2901055"/>
                  <a:gd name="connsiteY9" fmla="*/ 571500 h 727886"/>
                  <a:gd name="connsiteX10" fmla="*/ 2895600 w 2901055"/>
                  <a:gd name="connsiteY10" fmla="*/ 393700 h 727886"/>
                  <a:gd name="connsiteX11" fmla="*/ 2825750 w 2901055"/>
                  <a:gd name="connsiteY11" fmla="*/ 0 h 727886"/>
                  <a:gd name="connsiteX0" fmla="*/ 0 w 2899293"/>
                  <a:gd name="connsiteY0" fmla="*/ 514350 h 727886"/>
                  <a:gd name="connsiteX1" fmla="*/ 184150 w 2899293"/>
                  <a:gd name="connsiteY1" fmla="*/ 361950 h 727886"/>
                  <a:gd name="connsiteX2" fmla="*/ 311150 w 2899293"/>
                  <a:gd name="connsiteY2" fmla="*/ 317500 h 727886"/>
                  <a:gd name="connsiteX3" fmla="*/ 546100 w 2899293"/>
                  <a:gd name="connsiteY3" fmla="*/ 292100 h 727886"/>
                  <a:gd name="connsiteX4" fmla="*/ 952500 w 2899293"/>
                  <a:gd name="connsiteY4" fmla="*/ 508000 h 727886"/>
                  <a:gd name="connsiteX5" fmla="*/ 1162050 w 2899293"/>
                  <a:gd name="connsiteY5" fmla="*/ 723900 h 727886"/>
                  <a:gd name="connsiteX6" fmla="*/ 1587500 w 2899293"/>
                  <a:gd name="connsiteY6" fmla="*/ 647700 h 727886"/>
                  <a:gd name="connsiteX7" fmla="*/ 2165350 w 2899293"/>
                  <a:gd name="connsiteY7" fmla="*/ 641350 h 727886"/>
                  <a:gd name="connsiteX8" fmla="*/ 2343150 w 2899293"/>
                  <a:gd name="connsiteY8" fmla="*/ 590550 h 727886"/>
                  <a:gd name="connsiteX9" fmla="*/ 2698750 w 2899293"/>
                  <a:gd name="connsiteY9" fmla="*/ 571500 h 727886"/>
                  <a:gd name="connsiteX10" fmla="*/ 2895600 w 2899293"/>
                  <a:gd name="connsiteY10" fmla="*/ 393700 h 727886"/>
                  <a:gd name="connsiteX11" fmla="*/ 2825750 w 2899293"/>
                  <a:gd name="connsiteY11" fmla="*/ 0 h 727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99293" h="727886">
                    <a:moveTo>
                      <a:pt x="0" y="514350"/>
                    </a:moveTo>
                    <a:cubicBezTo>
                      <a:pt x="66146" y="454554"/>
                      <a:pt x="132292" y="394758"/>
                      <a:pt x="184150" y="361950"/>
                    </a:cubicBezTo>
                    <a:cubicBezTo>
                      <a:pt x="236008" y="329142"/>
                      <a:pt x="250825" y="329142"/>
                      <a:pt x="311150" y="317500"/>
                    </a:cubicBezTo>
                    <a:cubicBezTo>
                      <a:pt x="371475" y="305858"/>
                      <a:pt x="439208" y="260350"/>
                      <a:pt x="546100" y="292100"/>
                    </a:cubicBezTo>
                    <a:cubicBezTo>
                      <a:pt x="652992" y="323850"/>
                      <a:pt x="849842" y="436033"/>
                      <a:pt x="952500" y="508000"/>
                    </a:cubicBezTo>
                    <a:cubicBezTo>
                      <a:pt x="1055158" y="579967"/>
                      <a:pt x="1056217" y="700617"/>
                      <a:pt x="1162050" y="723900"/>
                    </a:cubicBezTo>
                    <a:cubicBezTo>
                      <a:pt x="1267883" y="747183"/>
                      <a:pt x="1420283" y="661458"/>
                      <a:pt x="1587500" y="647700"/>
                    </a:cubicBezTo>
                    <a:cubicBezTo>
                      <a:pt x="1754717" y="633942"/>
                      <a:pt x="2039408" y="650875"/>
                      <a:pt x="2165350" y="641350"/>
                    </a:cubicBezTo>
                    <a:cubicBezTo>
                      <a:pt x="2291292" y="631825"/>
                      <a:pt x="2254250" y="602192"/>
                      <a:pt x="2343150" y="590550"/>
                    </a:cubicBezTo>
                    <a:cubicBezTo>
                      <a:pt x="2432050" y="578908"/>
                      <a:pt x="2606675" y="604308"/>
                      <a:pt x="2698750" y="571500"/>
                    </a:cubicBezTo>
                    <a:cubicBezTo>
                      <a:pt x="2790825" y="538692"/>
                      <a:pt x="2837921" y="460904"/>
                      <a:pt x="2895600" y="393700"/>
                    </a:cubicBezTo>
                    <a:cubicBezTo>
                      <a:pt x="2918883" y="281517"/>
                      <a:pt x="2824427" y="2646"/>
                      <a:pt x="2825750" y="0"/>
                    </a:cubicBezTo>
                  </a:path>
                </a:pathLst>
              </a:custGeom>
              <a:noFill/>
              <a:ln w="127000" cap="rnd">
                <a:solidFill>
                  <a:srgbClr val="BB01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олилиния 18"/>
              <p:cNvSpPr/>
              <p:nvPr/>
            </p:nvSpPr>
            <p:spPr>
              <a:xfrm>
                <a:off x="9182100" y="4201666"/>
                <a:ext cx="2171700" cy="742950"/>
              </a:xfrm>
              <a:custGeom>
                <a:avLst/>
                <a:gdLst>
                  <a:gd name="connsiteX0" fmla="*/ 2171700 w 2171700"/>
                  <a:gd name="connsiteY0" fmla="*/ 0 h 742950"/>
                  <a:gd name="connsiteX1" fmla="*/ 1905000 w 2171700"/>
                  <a:gd name="connsiteY1" fmla="*/ 19050 h 742950"/>
                  <a:gd name="connsiteX2" fmla="*/ 1638300 w 2171700"/>
                  <a:gd name="connsiteY2" fmla="*/ 69850 h 742950"/>
                  <a:gd name="connsiteX3" fmla="*/ 1511300 w 2171700"/>
                  <a:gd name="connsiteY3" fmla="*/ 196850 h 742950"/>
                  <a:gd name="connsiteX4" fmla="*/ 1416050 w 2171700"/>
                  <a:gd name="connsiteY4" fmla="*/ 336550 h 742950"/>
                  <a:gd name="connsiteX5" fmla="*/ 1212850 w 2171700"/>
                  <a:gd name="connsiteY5" fmla="*/ 387350 h 742950"/>
                  <a:gd name="connsiteX6" fmla="*/ 952500 w 2171700"/>
                  <a:gd name="connsiteY6" fmla="*/ 279400 h 742950"/>
                  <a:gd name="connsiteX7" fmla="*/ 863600 w 2171700"/>
                  <a:gd name="connsiteY7" fmla="*/ 184150 h 742950"/>
                  <a:gd name="connsiteX8" fmla="*/ 704850 w 2171700"/>
                  <a:gd name="connsiteY8" fmla="*/ 215900 h 742950"/>
                  <a:gd name="connsiteX9" fmla="*/ 596900 w 2171700"/>
                  <a:gd name="connsiteY9" fmla="*/ 361950 h 742950"/>
                  <a:gd name="connsiteX10" fmla="*/ 488950 w 2171700"/>
                  <a:gd name="connsiteY10" fmla="*/ 508000 h 742950"/>
                  <a:gd name="connsiteX11" fmla="*/ 0 w 2171700"/>
                  <a:gd name="connsiteY11" fmla="*/ 742950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71700" h="742950">
                    <a:moveTo>
                      <a:pt x="2171700" y="0"/>
                    </a:moveTo>
                    <a:cubicBezTo>
                      <a:pt x="2082800" y="3704"/>
                      <a:pt x="1993900" y="7408"/>
                      <a:pt x="1905000" y="19050"/>
                    </a:cubicBezTo>
                    <a:cubicBezTo>
                      <a:pt x="1816100" y="30692"/>
                      <a:pt x="1703917" y="40217"/>
                      <a:pt x="1638300" y="69850"/>
                    </a:cubicBezTo>
                    <a:cubicBezTo>
                      <a:pt x="1572683" y="99483"/>
                      <a:pt x="1548342" y="152400"/>
                      <a:pt x="1511300" y="196850"/>
                    </a:cubicBezTo>
                    <a:cubicBezTo>
                      <a:pt x="1474258" y="241300"/>
                      <a:pt x="1465792" y="304800"/>
                      <a:pt x="1416050" y="336550"/>
                    </a:cubicBezTo>
                    <a:cubicBezTo>
                      <a:pt x="1366308" y="368300"/>
                      <a:pt x="1290108" y="396875"/>
                      <a:pt x="1212850" y="387350"/>
                    </a:cubicBezTo>
                    <a:cubicBezTo>
                      <a:pt x="1135592" y="377825"/>
                      <a:pt x="1010708" y="313267"/>
                      <a:pt x="952500" y="279400"/>
                    </a:cubicBezTo>
                    <a:cubicBezTo>
                      <a:pt x="894292" y="245533"/>
                      <a:pt x="904875" y="194733"/>
                      <a:pt x="863600" y="184150"/>
                    </a:cubicBezTo>
                    <a:cubicBezTo>
                      <a:pt x="822325" y="173567"/>
                      <a:pt x="749300" y="186267"/>
                      <a:pt x="704850" y="215900"/>
                    </a:cubicBezTo>
                    <a:cubicBezTo>
                      <a:pt x="660400" y="245533"/>
                      <a:pt x="596900" y="361950"/>
                      <a:pt x="596900" y="361950"/>
                    </a:cubicBezTo>
                    <a:cubicBezTo>
                      <a:pt x="560917" y="410633"/>
                      <a:pt x="588433" y="444500"/>
                      <a:pt x="488950" y="508000"/>
                    </a:cubicBezTo>
                    <a:cubicBezTo>
                      <a:pt x="389467" y="571500"/>
                      <a:pt x="194733" y="657225"/>
                      <a:pt x="0" y="742950"/>
                    </a:cubicBezTo>
                  </a:path>
                </a:pathLst>
              </a:custGeom>
              <a:noFill/>
              <a:ln w="127000" cap="rnd">
                <a:solidFill>
                  <a:srgbClr val="EEE24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олилиния 19"/>
              <p:cNvSpPr/>
              <p:nvPr/>
            </p:nvSpPr>
            <p:spPr>
              <a:xfrm>
                <a:off x="9112250" y="4038576"/>
                <a:ext cx="3091976" cy="730274"/>
              </a:xfrm>
              <a:custGeom>
                <a:avLst/>
                <a:gdLst>
                  <a:gd name="connsiteX0" fmla="*/ 2717800 w 3091976"/>
                  <a:gd name="connsiteY0" fmla="*/ 431824 h 730274"/>
                  <a:gd name="connsiteX1" fmla="*/ 2927350 w 3091976"/>
                  <a:gd name="connsiteY1" fmla="*/ 495324 h 730274"/>
                  <a:gd name="connsiteX2" fmla="*/ 3079750 w 3091976"/>
                  <a:gd name="connsiteY2" fmla="*/ 425474 h 730274"/>
                  <a:gd name="connsiteX3" fmla="*/ 3041650 w 3091976"/>
                  <a:gd name="connsiteY3" fmla="*/ 228624 h 730274"/>
                  <a:gd name="connsiteX4" fmla="*/ 2717800 w 3091976"/>
                  <a:gd name="connsiteY4" fmla="*/ 69874 h 730274"/>
                  <a:gd name="connsiteX5" fmla="*/ 2247900 w 3091976"/>
                  <a:gd name="connsiteY5" fmla="*/ 24 h 730274"/>
                  <a:gd name="connsiteX6" fmla="*/ 1663700 w 3091976"/>
                  <a:gd name="connsiteY6" fmla="*/ 76224 h 730274"/>
                  <a:gd name="connsiteX7" fmla="*/ 1511300 w 3091976"/>
                  <a:gd name="connsiteY7" fmla="*/ 285774 h 730274"/>
                  <a:gd name="connsiteX8" fmla="*/ 1333500 w 3091976"/>
                  <a:gd name="connsiteY8" fmla="*/ 368324 h 730274"/>
                  <a:gd name="connsiteX9" fmla="*/ 1111250 w 3091976"/>
                  <a:gd name="connsiteY9" fmla="*/ 311174 h 730274"/>
                  <a:gd name="connsiteX10" fmla="*/ 977900 w 3091976"/>
                  <a:gd name="connsiteY10" fmla="*/ 190524 h 730274"/>
                  <a:gd name="connsiteX11" fmla="*/ 819150 w 3091976"/>
                  <a:gd name="connsiteY11" fmla="*/ 171474 h 730274"/>
                  <a:gd name="connsiteX12" fmla="*/ 717550 w 3091976"/>
                  <a:gd name="connsiteY12" fmla="*/ 234974 h 730274"/>
                  <a:gd name="connsiteX13" fmla="*/ 635000 w 3091976"/>
                  <a:gd name="connsiteY13" fmla="*/ 387374 h 730274"/>
                  <a:gd name="connsiteX14" fmla="*/ 501650 w 3091976"/>
                  <a:gd name="connsiteY14" fmla="*/ 539774 h 730274"/>
                  <a:gd name="connsiteX15" fmla="*/ 285750 w 3091976"/>
                  <a:gd name="connsiteY15" fmla="*/ 666774 h 730274"/>
                  <a:gd name="connsiteX16" fmla="*/ 0 w 3091976"/>
                  <a:gd name="connsiteY16" fmla="*/ 730274 h 730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91976" h="730274">
                    <a:moveTo>
                      <a:pt x="2717800" y="431824"/>
                    </a:moveTo>
                    <a:cubicBezTo>
                      <a:pt x="2792412" y="464103"/>
                      <a:pt x="2867025" y="496382"/>
                      <a:pt x="2927350" y="495324"/>
                    </a:cubicBezTo>
                    <a:cubicBezTo>
                      <a:pt x="2987675" y="494266"/>
                      <a:pt x="3060700" y="469924"/>
                      <a:pt x="3079750" y="425474"/>
                    </a:cubicBezTo>
                    <a:cubicBezTo>
                      <a:pt x="3098800" y="381024"/>
                      <a:pt x="3101975" y="287891"/>
                      <a:pt x="3041650" y="228624"/>
                    </a:cubicBezTo>
                    <a:cubicBezTo>
                      <a:pt x="2981325" y="169357"/>
                      <a:pt x="2850092" y="107974"/>
                      <a:pt x="2717800" y="69874"/>
                    </a:cubicBezTo>
                    <a:cubicBezTo>
                      <a:pt x="2585508" y="31774"/>
                      <a:pt x="2423583" y="-1034"/>
                      <a:pt x="2247900" y="24"/>
                    </a:cubicBezTo>
                    <a:cubicBezTo>
                      <a:pt x="2072217" y="1082"/>
                      <a:pt x="1786467" y="28599"/>
                      <a:pt x="1663700" y="76224"/>
                    </a:cubicBezTo>
                    <a:cubicBezTo>
                      <a:pt x="1540933" y="123849"/>
                      <a:pt x="1566333" y="237091"/>
                      <a:pt x="1511300" y="285774"/>
                    </a:cubicBezTo>
                    <a:cubicBezTo>
                      <a:pt x="1456267" y="334457"/>
                      <a:pt x="1400175" y="364091"/>
                      <a:pt x="1333500" y="368324"/>
                    </a:cubicBezTo>
                    <a:cubicBezTo>
                      <a:pt x="1266825" y="372557"/>
                      <a:pt x="1170517" y="340807"/>
                      <a:pt x="1111250" y="311174"/>
                    </a:cubicBezTo>
                    <a:cubicBezTo>
                      <a:pt x="1051983" y="281541"/>
                      <a:pt x="1026583" y="213807"/>
                      <a:pt x="977900" y="190524"/>
                    </a:cubicBezTo>
                    <a:cubicBezTo>
                      <a:pt x="929217" y="167241"/>
                      <a:pt x="862542" y="164066"/>
                      <a:pt x="819150" y="171474"/>
                    </a:cubicBezTo>
                    <a:cubicBezTo>
                      <a:pt x="775758" y="178882"/>
                      <a:pt x="748242" y="198991"/>
                      <a:pt x="717550" y="234974"/>
                    </a:cubicBezTo>
                    <a:cubicBezTo>
                      <a:pt x="686858" y="270957"/>
                      <a:pt x="670983" y="336574"/>
                      <a:pt x="635000" y="387374"/>
                    </a:cubicBezTo>
                    <a:cubicBezTo>
                      <a:pt x="599017" y="438174"/>
                      <a:pt x="559858" y="493207"/>
                      <a:pt x="501650" y="539774"/>
                    </a:cubicBezTo>
                    <a:cubicBezTo>
                      <a:pt x="443442" y="586341"/>
                      <a:pt x="369358" y="635024"/>
                      <a:pt x="285750" y="666774"/>
                    </a:cubicBezTo>
                    <a:cubicBezTo>
                      <a:pt x="202142" y="698524"/>
                      <a:pt x="101071" y="714399"/>
                      <a:pt x="0" y="730274"/>
                    </a:cubicBezTo>
                  </a:path>
                </a:pathLst>
              </a:custGeom>
              <a:noFill/>
              <a:ln w="127000" cap="rnd">
                <a:solidFill>
                  <a:srgbClr val="BB01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олилиния 20"/>
              <p:cNvSpPr/>
              <p:nvPr/>
            </p:nvSpPr>
            <p:spPr>
              <a:xfrm>
                <a:off x="3638550" y="5695950"/>
                <a:ext cx="172334" cy="1041400"/>
              </a:xfrm>
              <a:custGeom>
                <a:avLst/>
                <a:gdLst>
                  <a:gd name="connsiteX0" fmla="*/ 50800 w 172334"/>
                  <a:gd name="connsiteY0" fmla="*/ 0 h 996950"/>
                  <a:gd name="connsiteX1" fmla="*/ 107950 w 172334"/>
                  <a:gd name="connsiteY1" fmla="*/ 152400 h 996950"/>
                  <a:gd name="connsiteX2" fmla="*/ 120650 w 172334"/>
                  <a:gd name="connsiteY2" fmla="*/ 285750 h 996950"/>
                  <a:gd name="connsiteX3" fmla="*/ 139700 w 172334"/>
                  <a:gd name="connsiteY3" fmla="*/ 444500 h 996950"/>
                  <a:gd name="connsiteX4" fmla="*/ 171450 w 172334"/>
                  <a:gd name="connsiteY4" fmla="*/ 647700 h 996950"/>
                  <a:gd name="connsiteX5" fmla="*/ 101600 w 172334"/>
                  <a:gd name="connsiteY5" fmla="*/ 889000 h 996950"/>
                  <a:gd name="connsiteX6" fmla="*/ 0 w 172334"/>
                  <a:gd name="connsiteY6" fmla="*/ 996950 h 996950"/>
                  <a:gd name="connsiteX0" fmla="*/ 63500 w 172334"/>
                  <a:gd name="connsiteY0" fmla="*/ 0 h 1041400"/>
                  <a:gd name="connsiteX1" fmla="*/ 107950 w 172334"/>
                  <a:gd name="connsiteY1" fmla="*/ 196850 h 1041400"/>
                  <a:gd name="connsiteX2" fmla="*/ 120650 w 172334"/>
                  <a:gd name="connsiteY2" fmla="*/ 330200 h 1041400"/>
                  <a:gd name="connsiteX3" fmla="*/ 139700 w 172334"/>
                  <a:gd name="connsiteY3" fmla="*/ 488950 h 1041400"/>
                  <a:gd name="connsiteX4" fmla="*/ 171450 w 172334"/>
                  <a:gd name="connsiteY4" fmla="*/ 692150 h 1041400"/>
                  <a:gd name="connsiteX5" fmla="*/ 101600 w 172334"/>
                  <a:gd name="connsiteY5" fmla="*/ 933450 h 1041400"/>
                  <a:gd name="connsiteX6" fmla="*/ 0 w 172334"/>
                  <a:gd name="connsiteY6" fmla="*/ 1041400 h 1041400"/>
                  <a:gd name="connsiteX0" fmla="*/ 63500 w 172334"/>
                  <a:gd name="connsiteY0" fmla="*/ 0 h 1041400"/>
                  <a:gd name="connsiteX1" fmla="*/ 120650 w 172334"/>
                  <a:gd name="connsiteY1" fmla="*/ 190500 h 1041400"/>
                  <a:gd name="connsiteX2" fmla="*/ 120650 w 172334"/>
                  <a:gd name="connsiteY2" fmla="*/ 330200 h 1041400"/>
                  <a:gd name="connsiteX3" fmla="*/ 139700 w 172334"/>
                  <a:gd name="connsiteY3" fmla="*/ 488950 h 1041400"/>
                  <a:gd name="connsiteX4" fmla="*/ 171450 w 172334"/>
                  <a:gd name="connsiteY4" fmla="*/ 692150 h 1041400"/>
                  <a:gd name="connsiteX5" fmla="*/ 101600 w 172334"/>
                  <a:gd name="connsiteY5" fmla="*/ 933450 h 1041400"/>
                  <a:gd name="connsiteX6" fmla="*/ 0 w 172334"/>
                  <a:gd name="connsiteY6" fmla="*/ 1041400 h 1041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334" h="1041400">
                    <a:moveTo>
                      <a:pt x="63500" y="0"/>
                    </a:moveTo>
                    <a:cubicBezTo>
                      <a:pt x="86254" y="52387"/>
                      <a:pt x="111125" y="135467"/>
                      <a:pt x="120650" y="190500"/>
                    </a:cubicBezTo>
                    <a:cubicBezTo>
                      <a:pt x="130175" y="245533"/>
                      <a:pt x="117475" y="280458"/>
                      <a:pt x="120650" y="330200"/>
                    </a:cubicBezTo>
                    <a:cubicBezTo>
                      <a:pt x="123825" y="379942"/>
                      <a:pt x="131233" y="428625"/>
                      <a:pt x="139700" y="488950"/>
                    </a:cubicBezTo>
                    <a:cubicBezTo>
                      <a:pt x="148167" y="549275"/>
                      <a:pt x="177800" y="618067"/>
                      <a:pt x="171450" y="692150"/>
                    </a:cubicBezTo>
                    <a:cubicBezTo>
                      <a:pt x="165100" y="766233"/>
                      <a:pt x="130175" y="875242"/>
                      <a:pt x="101600" y="933450"/>
                    </a:cubicBezTo>
                    <a:cubicBezTo>
                      <a:pt x="73025" y="991658"/>
                      <a:pt x="36512" y="1016529"/>
                      <a:pt x="0" y="1041400"/>
                    </a:cubicBezTo>
                  </a:path>
                </a:pathLst>
              </a:custGeom>
              <a:noFill/>
              <a:ln w="127000" cap="rnd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олилиния 21"/>
              <p:cNvSpPr/>
              <p:nvPr/>
            </p:nvSpPr>
            <p:spPr>
              <a:xfrm>
                <a:off x="9398000" y="5289550"/>
                <a:ext cx="2120900" cy="406436"/>
              </a:xfrm>
              <a:custGeom>
                <a:avLst/>
                <a:gdLst>
                  <a:gd name="connsiteX0" fmla="*/ 0 w 2120900"/>
                  <a:gd name="connsiteY0" fmla="*/ 0 h 406436"/>
                  <a:gd name="connsiteX1" fmla="*/ 247650 w 2120900"/>
                  <a:gd name="connsiteY1" fmla="*/ 120650 h 406436"/>
                  <a:gd name="connsiteX2" fmla="*/ 488950 w 2120900"/>
                  <a:gd name="connsiteY2" fmla="*/ 266700 h 406436"/>
                  <a:gd name="connsiteX3" fmla="*/ 577850 w 2120900"/>
                  <a:gd name="connsiteY3" fmla="*/ 361950 h 406436"/>
                  <a:gd name="connsiteX4" fmla="*/ 654050 w 2120900"/>
                  <a:gd name="connsiteY4" fmla="*/ 406400 h 406436"/>
                  <a:gd name="connsiteX5" fmla="*/ 876300 w 2120900"/>
                  <a:gd name="connsiteY5" fmla="*/ 355600 h 406436"/>
                  <a:gd name="connsiteX6" fmla="*/ 1181100 w 2120900"/>
                  <a:gd name="connsiteY6" fmla="*/ 330200 h 406436"/>
                  <a:gd name="connsiteX7" fmla="*/ 1371600 w 2120900"/>
                  <a:gd name="connsiteY7" fmla="*/ 342900 h 406436"/>
                  <a:gd name="connsiteX8" fmla="*/ 1511300 w 2120900"/>
                  <a:gd name="connsiteY8" fmla="*/ 342900 h 406436"/>
                  <a:gd name="connsiteX9" fmla="*/ 1657350 w 2120900"/>
                  <a:gd name="connsiteY9" fmla="*/ 317500 h 406436"/>
                  <a:gd name="connsiteX10" fmla="*/ 1771650 w 2120900"/>
                  <a:gd name="connsiteY10" fmla="*/ 285750 h 406436"/>
                  <a:gd name="connsiteX11" fmla="*/ 1981200 w 2120900"/>
                  <a:gd name="connsiteY11" fmla="*/ 285750 h 406436"/>
                  <a:gd name="connsiteX12" fmla="*/ 2120900 w 2120900"/>
                  <a:gd name="connsiteY12" fmla="*/ 215900 h 406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20900" h="406436">
                    <a:moveTo>
                      <a:pt x="0" y="0"/>
                    </a:moveTo>
                    <a:cubicBezTo>
                      <a:pt x="83079" y="38100"/>
                      <a:pt x="166158" y="76200"/>
                      <a:pt x="247650" y="120650"/>
                    </a:cubicBezTo>
                    <a:cubicBezTo>
                      <a:pt x="329142" y="165100"/>
                      <a:pt x="433917" y="226483"/>
                      <a:pt x="488950" y="266700"/>
                    </a:cubicBezTo>
                    <a:cubicBezTo>
                      <a:pt x="543983" y="306917"/>
                      <a:pt x="550333" y="338667"/>
                      <a:pt x="577850" y="361950"/>
                    </a:cubicBezTo>
                    <a:cubicBezTo>
                      <a:pt x="605367" y="385233"/>
                      <a:pt x="604308" y="407458"/>
                      <a:pt x="654050" y="406400"/>
                    </a:cubicBezTo>
                    <a:cubicBezTo>
                      <a:pt x="703792" y="405342"/>
                      <a:pt x="788458" y="368300"/>
                      <a:pt x="876300" y="355600"/>
                    </a:cubicBezTo>
                    <a:cubicBezTo>
                      <a:pt x="964142" y="342900"/>
                      <a:pt x="1098550" y="332317"/>
                      <a:pt x="1181100" y="330200"/>
                    </a:cubicBezTo>
                    <a:cubicBezTo>
                      <a:pt x="1263650" y="328083"/>
                      <a:pt x="1316567" y="340783"/>
                      <a:pt x="1371600" y="342900"/>
                    </a:cubicBezTo>
                    <a:cubicBezTo>
                      <a:pt x="1426633" y="345017"/>
                      <a:pt x="1463675" y="347133"/>
                      <a:pt x="1511300" y="342900"/>
                    </a:cubicBezTo>
                    <a:cubicBezTo>
                      <a:pt x="1558925" y="338667"/>
                      <a:pt x="1613958" y="327025"/>
                      <a:pt x="1657350" y="317500"/>
                    </a:cubicBezTo>
                    <a:cubicBezTo>
                      <a:pt x="1700742" y="307975"/>
                      <a:pt x="1717675" y="291042"/>
                      <a:pt x="1771650" y="285750"/>
                    </a:cubicBezTo>
                    <a:cubicBezTo>
                      <a:pt x="1825625" y="280458"/>
                      <a:pt x="1922992" y="297392"/>
                      <a:pt x="1981200" y="285750"/>
                    </a:cubicBezTo>
                    <a:cubicBezTo>
                      <a:pt x="2039408" y="274108"/>
                      <a:pt x="2080154" y="245004"/>
                      <a:pt x="2120900" y="215900"/>
                    </a:cubicBezTo>
                  </a:path>
                </a:pathLst>
              </a:custGeom>
              <a:noFill/>
              <a:ln w="127000" cap="rnd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35" name="Группа 234"/>
            <p:cNvGrpSpPr/>
            <p:nvPr/>
          </p:nvGrpSpPr>
          <p:grpSpPr>
            <a:xfrm>
              <a:off x="928192" y="1344216"/>
              <a:ext cx="10873613" cy="6762246"/>
              <a:chOff x="928192" y="1344216"/>
              <a:chExt cx="10873613" cy="6762246"/>
            </a:xfrm>
          </p:grpSpPr>
          <p:grpSp>
            <p:nvGrpSpPr>
              <p:cNvPr id="280" name="Группа 279"/>
              <p:cNvGrpSpPr/>
              <p:nvPr/>
            </p:nvGrpSpPr>
            <p:grpSpPr>
              <a:xfrm>
                <a:off x="928192" y="1344216"/>
                <a:ext cx="8940997" cy="6606018"/>
                <a:chOff x="928192" y="1344216"/>
                <a:chExt cx="8940997" cy="6606018"/>
              </a:xfrm>
            </p:grpSpPr>
            <p:sp>
              <p:nvSpPr>
                <p:cNvPr id="286" name="Овал 285"/>
                <p:cNvSpPr/>
                <p:nvPr/>
              </p:nvSpPr>
              <p:spPr>
                <a:xfrm>
                  <a:off x="8549558" y="5667716"/>
                  <a:ext cx="216024" cy="216024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8575">
                  <a:solidFill>
                    <a:srgbClr val="F53D0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800"/>
                </a:p>
              </p:txBody>
            </p:sp>
            <p:sp>
              <p:nvSpPr>
                <p:cNvPr id="287" name="Овал 286"/>
                <p:cNvSpPr/>
                <p:nvPr/>
              </p:nvSpPr>
              <p:spPr>
                <a:xfrm>
                  <a:off x="2796042" y="5010118"/>
                  <a:ext cx="216024" cy="216024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8575">
                  <a:solidFill>
                    <a:srgbClr val="F53D0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800"/>
                </a:p>
              </p:txBody>
            </p:sp>
            <p:sp>
              <p:nvSpPr>
                <p:cNvPr id="288" name="Овал 287"/>
                <p:cNvSpPr/>
                <p:nvPr/>
              </p:nvSpPr>
              <p:spPr>
                <a:xfrm>
                  <a:off x="3131541" y="7609238"/>
                  <a:ext cx="340996" cy="34099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8575">
                  <a:solidFill>
                    <a:srgbClr val="F53D0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800"/>
                </a:p>
              </p:txBody>
            </p:sp>
            <p:sp>
              <p:nvSpPr>
                <p:cNvPr id="289" name="Овал 288"/>
                <p:cNvSpPr/>
                <p:nvPr/>
              </p:nvSpPr>
              <p:spPr>
                <a:xfrm>
                  <a:off x="5815321" y="7072190"/>
                  <a:ext cx="182975" cy="182975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8575">
                  <a:solidFill>
                    <a:srgbClr val="F53D0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800"/>
                </a:p>
              </p:txBody>
            </p:sp>
            <p:sp>
              <p:nvSpPr>
                <p:cNvPr id="290" name="Овал 289"/>
                <p:cNvSpPr/>
                <p:nvPr/>
              </p:nvSpPr>
              <p:spPr>
                <a:xfrm>
                  <a:off x="7437486" y="6456785"/>
                  <a:ext cx="163988" cy="163988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8575">
                  <a:solidFill>
                    <a:srgbClr val="F53D0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800"/>
                </a:p>
              </p:txBody>
            </p:sp>
            <p:sp>
              <p:nvSpPr>
                <p:cNvPr id="291" name="Овал 290"/>
                <p:cNvSpPr/>
                <p:nvPr/>
              </p:nvSpPr>
              <p:spPr>
                <a:xfrm>
                  <a:off x="5765211" y="3000400"/>
                  <a:ext cx="163988" cy="163988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8575">
                  <a:solidFill>
                    <a:srgbClr val="F53D0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800"/>
                </a:p>
              </p:txBody>
            </p:sp>
            <p:sp>
              <p:nvSpPr>
                <p:cNvPr id="292" name="Овал 291"/>
                <p:cNvSpPr/>
                <p:nvPr/>
              </p:nvSpPr>
              <p:spPr>
                <a:xfrm>
                  <a:off x="4024536" y="1992288"/>
                  <a:ext cx="163988" cy="163988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8575">
                  <a:solidFill>
                    <a:srgbClr val="F53D0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800"/>
                </a:p>
              </p:txBody>
            </p:sp>
            <p:sp>
              <p:nvSpPr>
                <p:cNvPr id="293" name="Овал 292"/>
                <p:cNvSpPr/>
                <p:nvPr/>
              </p:nvSpPr>
              <p:spPr>
                <a:xfrm>
                  <a:off x="3736504" y="1344216"/>
                  <a:ext cx="163988" cy="163988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8575">
                  <a:solidFill>
                    <a:srgbClr val="F53D0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800"/>
                </a:p>
              </p:txBody>
            </p:sp>
            <p:sp>
              <p:nvSpPr>
                <p:cNvPr id="294" name="Овал 293"/>
                <p:cNvSpPr/>
                <p:nvPr/>
              </p:nvSpPr>
              <p:spPr>
                <a:xfrm>
                  <a:off x="3429428" y="5376664"/>
                  <a:ext cx="163988" cy="163988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8575">
                  <a:solidFill>
                    <a:srgbClr val="F53D0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800"/>
                </a:p>
              </p:txBody>
            </p:sp>
            <p:sp>
              <p:nvSpPr>
                <p:cNvPr id="295" name="Овал 294"/>
                <p:cNvSpPr/>
                <p:nvPr/>
              </p:nvSpPr>
              <p:spPr>
                <a:xfrm>
                  <a:off x="928192" y="3864496"/>
                  <a:ext cx="144016" cy="14401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8575">
                  <a:solidFill>
                    <a:srgbClr val="F53D0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800"/>
                </a:p>
              </p:txBody>
            </p:sp>
            <p:sp>
              <p:nvSpPr>
                <p:cNvPr id="296" name="Овал 295"/>
                <p:cNvSpPr/>
                <p:nvPr/>
              </p:nvSpPr>
              <p:spPr>
                <a:xfrm>
                  <a:off x="4181910" y="6879496"/>
                  <a:ext cx="163988" cy="163988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8575">
                  <a:solidFill>
                    <a:srgbClr val="F53D0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800"/>
                </a:p>
              </p:txBody>
            </p:sp>
            <p:sp>
              <p:nvSpPr>
                <p:cNvPr id="297" name="Овал 296"/>
                <p:cNvSpPr/>
                <p:nvPr/>
              </p:nvSpPr>
              <p:spPr>
                <a:xfrm>
                  <a:off x="6300655" y="5667716"/>
                  <a:ext cx="144016" cy="14401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8575">
                  <a:solidFill>
                    <a:srgbClr val="F53D0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800"/>
                </a:p>
              </p:txBody>
            </p:sp>
            <p:sp>
              <p:nvSpPr>
                <p:cNvPr id="299" name="Овал 298"/>
                <p:cNvSpPr/>
                <p:nvPr/>
              </p:nvSpPr>
              <p:spPr>
                <a:xfrm>
                  <a:off x="5464696" y="3864496"/>
                  <a:ext cx="144016" cy="14401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8575">
                  <a:solidFill>
                    <a:srgbClr val="F53D0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800"/>
                </a:p>
              </p:txBody>
            </p:sp>
            <p:sp>
              <p:nvSpPr>
                <p:cNvPr id="301" name="Овал 300"/>
                <p:cNvSpPr/>
                <p:nvPr/>
              </p:nvSpPr>
              <p:spPr>
                <a:xfrm>
                  <a:off x="7302358" y="4454962"/>
                  <a:ext cx="144016" cy="14401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8575">
                  <a:solidFill>
                    <a:srgbClr val="F53D0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800"/>
                </a:p>
              </p:txBody>
            </p:sp>
            <p:sp>
              <p:nvSpPr>
                <p:cNvPr id="303" name="Овал 302"/>
                <p:cNvSpPr/>
                <p:nvPr/>
              </p:nvSpPr>
              <p:spPr>
                <a:xfrm>
                  <a:off x="3141396" y="2712368"/>
                  <a:ext cx="144016" cy="14401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8575">
                  <a:solidFill>
                    <a:srgbClr val="F53D0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800"/>
                </a:p>
              </p:txBody>
            </p:sp>
            <p:sp>
              <p:nvSpPr>
                <p:cNvPr id="304" name="Овал 303"/>
                <p:cNvSpPr/>
                <p:nvPr/>
              </p:nvSpPr>
              <p:spPr>
                <a:xfrm>
                  <a:off x="4263904" y="2938378"/>
                  <a:ext cx="144016" cy="14401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8575">
                  <a:solidFill>
                    <a:srgbClr val="F53D0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800"/>
                </a:p>
              </p:txBody>
            </p:sp>
            <p:sp>
              <p:nvSpPr>
                <p:cNvPr id="315" name="Овал 314"/>
                <p:cNvSpPr/>
                <p:nvPr/>
              </p:nvSpPr>
              <p:spPr>
                <a:xfrm>
                  <a:off x="8113785" y="4955794"/>
                  <a:ext cx="144016" cy="14401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8575">
                  <a:solidFill>
                    <a:srgbClr val="F53D0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800"/>
                </a:p>
              </p:txBody>
            </p:sp>
            <p:sp>
              <p:nvSpPr>
                <p:cNvPr id="316" name="Овал 315"/>
                <p:cNvSpPr/>
                <p:nvPr/>
              </p:nvSpPr>
              <p:spPr>
                <a:xfrm>
                  <a:off x="9725173" y="4675956"/>
                  <a:ext cx="144016" cy="14401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8575">
                  <a:solidFill>
                    <a:srgbClr val="F53D0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800"/>
                </a:p>
              </p:txBody>
            </p:sp>
            <p:sp>
              <p:nvSpPr>
                <p:cNvPr id="317" name="Овал 316"/>
                <p:cNvSpPr/>
                <p:nvPr/>
              </p:nvSpPr>
              <p:spPr>
                <a:xfrm>
                  <a:off x="6760840" y="4056217"/>
                  <a:ext cx="144016" cy="14401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8575">
                  <a:solidFill>
                    <a:srgbClr val="F53D0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800"/>
                </a:p>
              </p:txBody>
            </p:sp>
          </p:grpSp>
          <p:sp>
            <p:nvSpPr>
              <p:cNvPr id="281" name="Овал 280"/>
              <p:cNvSpPr/>
              <p:nvPr/>
            </p:nvSpPr>
            <p:spPr>
              <a:xfrm>
                <a:off x="4826146" y="5919951"/>
                <a:ext cx="340996" cy="340996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88900">
                <a:solidFill>
                  <a:srgbClr val="F53D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/>
              </a:p>
            </p:txBody>
          </p:sp>
          <p:sp>
            <p:nvSpPr>
              <p:cNvPr id="282" name="Овал 281"/>
              <p:cNvSpPr/>
              <p:nvPr/>
            </p:nvSpPr>
            <p:spPr>
              <a:xfrm>
                <a:off x="5068656" y="7890438"/>
                <a:ext cx="216024" cy="216024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rgbClr val="F53D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/>
              </a:p>
            </p:txBody>
          </p:sp>
          <p:sp>
            <p:nvSpPr>
              <p:cNvPr id="283" name="Овал 282"/>
              <p:cNvSpPr/>
              <p:nvPr/>
            </p:nvSpPr>
            <p:spPr>
              <a:xfrm>
                <a:off x="8549558" y="5680091"/>
                <a:ext cx="216024" cy="216024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0">
                <a:solidFill>
                  <a:srgbClr val="F53D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/>
              </a:p>
            </p:txBody>
          </p:sp>
          <p:sp>
            <p:nvSpPr>
              <p:cNvPr id="284" name="Овал 283"/>
              <p:cNvSpPr/>
              <p:nvPr/>
            </p:nvSpPr>
            <p:spPr>
              <a:xfrm>
                <a:off x="11585781" y="4440560"/>
                <a:ext cx="216024" cy="216024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0">
                <a:solidFill>
                  <a:srgbClr val="F53D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/>
              </a:p>
            </p:txBody>
          </p:sp>
          <p:sp>
            <p:nvSpPr>
              <p:cNvPr id="285" name="Овал 284"/>
              <p:cNvSpPr/>
              <p:nvPr/>
            </p:nvSpPr>
            <p:spPr>
              <a:xfrm>
                <a:off x="5801214" y="7059328"/>
                <a:ext cx="216024" cy="216024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rgbClr val="F53D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/>
              </a:p>
            </p:txBody>
          </p:sp>
        </p:grpSp>
        <p:grpSp>
          <p:nvGrpSpPr>
            <p:cNvPr id="10" name="Группа 9"/>
            <p:cNvGrpSpPr/>
            <p:nvPr/>
          </p:nvGrpSpPr>
          <p:grpSpPr>
            <a:xfrm>
              <a:off x="2692571" y="1246349"/>
              <a:ext cx="9212705" cy="6963584"/>
              <a:chOff x="2692571" y="1246349"/>
              <a:chExt cx="9212705" cy="696358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6" name="Овал 95"/>
              <p:cNvSpPr/>
              <p:nvPr/>
            </p:nvSpPr>
            <p:spPr>
              <a:xfrm>
                <a:off x="4683248" y="5773924"/>
                <a:ext cx="637432" cy="637432"/>
              </a:xfrm>
              <a:prstGeom prst="ellipse">
                <a:avLst/>
              </a:prstGeom>
              <a:noFill/>
              <a:ln w="1905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/>
              </a:p>
            </p:txBody>
          </p:sp>
          <p:sp>
            <p:nvSpPr>
              <p:cNvPr id="111" name="Овал 110"/>
              <p:cNvSpPr/>
              <p:nvPr/>
            </p:nvSpPr>
            <p:spPr>
              <a:xfrm>
                <a:off x="8284268" y="5307741"/>
                <a:ext cx="744191" cy="744191"/>
              </a:xfrm>
              <a:prstGeom prst="ellipse">
                <a:avLst/>
              </a:prstGeom>
              <a:noFill/>
              <a:ln w="2540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/>
              </a:p>
            </p:txBody>
          </p:sp>
          <p:sp>
            <p:nvSpPr>
              <p:cNvPr id="112" name="Овал 111"/>
              <p:cNvSpPr/>
              <p:nvPr/>
            </p:nvSpPr>
            <p:spPr>
              <a:xfrm>
                <a:off x="11482310" y="4337089"/>
                <a:ext cx="422966" cy="422966"/>
              </a:xfrm>
              <a:prstGeom prst="ellipse">
                <a:avLst/>
              </a:prstGeom>
              <a:noFill/>
              <a:ln w="1270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/>
              </a:p>
            </p:txBody>
          </p:sp>
          <p:sp>
            <p:nvSpPr>
              <p:cNvPr id="113" name="Овал 112"/>
              <p:cNvSpPr/>
              <p:nvPr/>
            </p:nvSpPr>
            <p:spPr>
              <a:xfrm>
                <a:off x="5675759" y="2901509"/>
                <a:ext cx="346529" cy="346529"/>
              </a:xfrm>
              <a:prstGeom prst="ellipse">
                <a:avLst/>
              </a:prstGeom>
              <a:noFill/>
              <a:ln w="1270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/>
              </a:p>
            </p:txBody>
          </p:sp>
          <p:sp>
            <p:nvSpPr>
              <p:cNvPr id="115" name="Овал 114"/>
              <p:cNvSpPr/>
              <p:nvPr/>
            </p:nvSpPr>
            <p:spPr>
              <a:xfrm>
                <a:off x="3644558" y="1246349"/>
                <a:ext cx="346529" cy="346529"/>
              </a:xfrm>
              <a:prstGeom prst="ellipse">
                <a:avLst/>
              </a:prstGeom>
              <a:noFill/>
              <a:ln w="1270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/>
              </a:p>
            </p:txBody>
          </p:sp>
          <p:sp>
            <p:nvSpPr>
              <p:cNvPr id="116" name="Овал 115"/>
              <p:cNvSpPr/>
              <p:nvPr/>
            </p:nvSpPr>
            <p:spPr>
              <a:xfrm>
                <a:off x="5697743" y="6961301"/>
                <a:ext cx="422966" cy="422966"/>
              </a:xfrm>
              <a:prstGeom prst="ellipse">
                <a:avLst/>
              </a:prstGeom>
              <a:noFill/>
              <a:ln w="127000">
                <a:solidFill>
                  <a:srgbClr val="A91F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/>
              </a:p>
            </p:txBody>
          </p:sp>
          <p:sp>
            <p:nvSpPr>
              <p:cNvPr id="117" name="Овал 116"/>
              <p:cNvSpPr/>
              <p:nvPr/>
            </p:nvSpPr>
            <p:spPr>
              <a:xfrm>
                <a:off x="4965185" y="7786967"/>
                <a:ext cx="422966" cy="422966"/>
              </a:xfrm>
              <a:prstGeom prst="ellipse">
                <a:avLst/>
              </a:prstGeom>
              <a:noFill/>
              <a:ln w="127000">
                <a:solidFill>
                  <a:srgbClr val="A91F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/>
              </a:p>
            </p:txBody>
          </p:sp>
          <p:sp>
            <p:nvSpPr>
              <p:cNvPr id="118" name="Овал 117"/>
              <p:cNvSpPr/>
              <p:nvPr/>
            </p:nvSpPr>
            <p:spPr>
              <a:xfrm>
                <a:off x="2692571" y="4901521"/>
                <a:ext cx="422966" cy="422966"/>
              </a:xfrm>
              <a:prstGeom prst="ellipse">
                <a:avLst/>
              </a:prstGeom>
              <a:noFill/>
              <a:ln w="127000">
                <a:solidFill>
                  <a:srgbClr val="A91F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/>
              </a:p>
            </p:txBody>
          </p:sp>
          <p:sp>
            <p:nvSpPr>
              <p:cNvPr id="119" name="Овал 118"/>
              <p:cNvSpPr/>
              <p:nvPr/>
            </p:nvSpPr>
            <p:spPr>
              <a:xfrm>
                <a:off x="3323506" y="5275611"/>
                <a:ext cx="376385" cy="376385"/>
              </a:xfrm>
              <a:prstGeom prst="ellipse">
                <a:avLst/>
              </a:prstGeom>
              <a:noFill/>
              <a:ln w="127000">
                <a:solidFill>
                  <a:srgbClr val="A91F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/>
              </a:p>
            </p:txBody>
          </p:sp>
        </p:grpSp>
        <p:grpSp>
          <p:nvGrpSpPr>
            <p:cNvPr id="318" name="Группа 317"/>
            <p:cNvGrpSpPr/>
            <p:nvPr/>
          </p:nvGrpSpPr>
          <p:grpSpPr>
            <a:xfrm>
              <a:off x="907307" y="1149876"/>
              <a:ext cx="11542165" cy="7342818"/>
              <a:chOff x="907307" y="1149876"/>
              <a:chExt cx="11542165" cy="7342818"/>
            </a:xfrm>
          </p:grpSpPr>
          <p:sp>
            <p:nvSpPr>
              <p:cNvPr id="319" name="TextBox 318"/>
              <p:cNvSpPr txBox="1"/>
              <p:nvPr/>
            </p:nvSpPr>
            <p:spPr>
              <a:xfrm>
                <a:off x="4335912" y="7031735"/>
                <a:ext cx="878224" cy="246221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1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</a:rPr>
                  <a:t>Бахчисарай</a:t>
                </a:r>
              </a:p>
            </p:txBody>
          </p:sp>
          <p:grpSp>
            <p:nvGrpSpPr>
              <p:cNvPr id="320" name="Группа 319"/>
              <p:cNvGrpSpPr/>
              <p:nvPr/>
            </p:nvGrpSpPr>
            <p:grpSpPr>
              <a:xfrm>
                <a:off x="907307" y="1149876"/>
                <a:ext cx="11542165" cy="7342818"/>
                <a:chOff x="907307" y="1149876"/>
                <a:chExt cx="11542165" cy="7342818"/>
              </a:xfrm>
            </p:grpSpPr>
            <p:sp>
              <p:nvSpPr>
                <p:cNvPr id="322" name="TextBox 321"/>
                <p:cNvSpPr txBox="1"/>
                <p:nvPr/>
              </p:nvSpPr>
              <p:spPr>
                <a:xfrm>
                  <a:off x="1911142" y="7308640"/>
                  <a:ext cx="1220399" cy="276999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2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</a:rPr>
                    <a:t>СЕВАСТОПОЛЬ</a:t>
                  </a:r>
                </a:p>
              </p:txBody>
            </p:sp>
            <p:sp>
              <p:nvSpPr>
                <p:cNvPr id="323" name="TextBox 322"/>
                <p:cNvSpPr txBox="1"/>
                <p:nvPr/>
              </p:nvSpPr>
              <p:spPr>
                <a:xfrm>
                  <a:off x="5403834" y="8246473"/>
                  <a:ext cx="619705" cy="246221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0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</a:rPr>
                    <a:t>ЯЛТА</a:t>
                  </a:r>
                </a:p>
              </p:txBody>
            </p:sp>
            <p:sp>
              <p:nvSpPr>
                <p:cNvPr id="324" name="TextBox 323"/>
                <p:cNvSpPr txBox="1"/>
                <p:nvPr/>
              </p:nvSpPr>
              <p:spPr>
                <a:xfrm>
                  <a:off x="6185551" y="7378946"/>
                  <a:ext cx="658836" cy="246221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0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</a:rPr>
                    <a:t>АЛУШТА</a:t>
                  </a:r>
                </a:p>
              </p:txBody>
            </p:sp>
            <p:sp>
              <p:nvSpPr>
                <p:cNvPr id="325" name="TextBox 324"/>
                <p:cNvSpPr txBox="1"/>
                <p:nvPr/>
              </p:nvSpPr>
              <p:spPr>
                <a:xfrm>
                  <a:off x="7139783" y="6838190"/>
                  <a:ext cx="619705" cy="246221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0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</a:rPr>
                    <a:t>СУДАК</a:t>
                  </a:r>
                </a:p>
              </p:txBody>
            </p:sp>
            <p:sp>
              <p:nvSpPr>
                <p:cNvPr id="326" name="TextBox 325"/>
                <p:cNvSpPr txBox="1"/>
                <p:nvPr/>
              </p:nvSpPr>
              <p:spPr>
                <a:xfrm>
                  <a:off x="8879950" y="6165135"/>
                  <a:ext cx="840054" cy="246221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0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</a:rPr>
                    <a:t>ФЕОДОСИЯ</a:t>
                  </a:r>
                </a:p>
              </p:txBody>
            </p:sp>
            <p:sp>
              <p:nvSpPr>
                <p:cNvPr id="327" name="TextBox 326"/>
                <p:cNvSpPr txBox="1"/>
                <p:nvPr/>
              </p:nvSpPr>
              <p:spPr>
                <a:xfrm>
                  <a:off x="11873408" y="3800391"/>
                  <a:ext cx="576064" cy="246221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0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</a:rPr>
                    <a:t>КЕРЧЬ</a:t>
                  </a:r>
                </a:p>
              </p:txBody>
            </p:sp>
            <p:sp>
              <p:nvSpPr>
                <p:cNvPr id="328" name="TextBox 327"/>
                <p:cNvSpPr txBox="1"/>
                <p:nvPr/>
              </p:nvSpPr>
              <p:spPr>
                <a:xfrm>
                  <a:off x="2256413" y="4458746"/>
                  <a:ext cx="875128" cy="246221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0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</a:rPr>
                    <a:t>ЕВПАТОРИЯ</a:t>
                  </a:r>
                </a:p>
              </p:txBody>
            </p:sp>
            <p:sp>
              <p:nvSpPr>
                <p:cNvPr id="329" name="TextBox 328"/>
                <p:cNvSpPr txBox="1"/>
                <p:nvPr/>
              </p:nvSpPr>
              <p:spPr>
                <a:xfrm>
                  <a:off x="2784242" y="5658452"/>
                  <a:ext cx="517797" cy="246221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0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</a:rPr>
                    <a:t>Саки</a:t>
                  </a:r>
                </a:p>
              </p:txBody>
            </p:sp>
            <p:sp>
              <p:nvSpPr>
                <p:cNvPr id="330" name="TextBox 329"/>
                <p:cNvSpPr txBox="1"/>
                <p:nvPr/>
              </p:nvSpPr>
              <p:spPr>
                <a:xfrm>
                  <a:off x="907307" y="4095882"/>
                  <a:ext cx="1098918" cy="246221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0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</a:rPr>
                    <a:t>Черноморское</a:t>
                  </a:r>
                </a:p>
              </p:txBody>
            </p:sp>
            <p:sp>
              <p:nvSpPr>
                <p:cNvPr id="331" name="TextBox 330"/>
                <p:cNvSpPr txBox="1"/>
                <p:nvPr/>
              </p:nvSpPr>
              <p:spPr>
                <a:xfrm>
                  <a:off x="4086961" y="1149876"/>
                  <a:ext cx="878224" cy="246221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0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</a:rPr>
                    <a:t>Армянск</a:t>
                  </a:r>
                </a:p>
              </p:txBody>
            </p:sp>
            <p:sp>
              <p:nvSpPr>
                <p:cNvPr id="332" name="TextBox 331"/>
                <p:cNvSpPr txBox="1"/>
                <p:nvPr/>
              </p:nvSpPr>
              <p:spPr>
                <a:xfrm>
                  <a:off x="2580234" y="1992288"/>
                  <a:ext cx="1238264" cy="246221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0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</a:rPr>
                    <a:t>Красноперекопск</a:t>
                  </a:r>
                </a:p>
              </p:txBody>
            </p:sp>
            <p:sp>
              <p:nvSpPr>
                <p:cNvPr id="333" name="TextBox 332"/>
                <p:cNvSpPr txBox="1"/>
                <p:nvPr/>
              </p:nvSpPr>
              <p:spPr>
                <a:xfrm>
                  <a:off x="6111340" y="2883843"/>
                  <a:ext cx="878224" cy="246221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0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</a:rPr>
                    <a:t>Джанкой</a:t>
                  </a:r>
                </a:p>
              </p:txBody>
            </p:sp>
            <p:sp>
              <p:nvSpPr>
                <p:cNvPr id="334" name="TextBox 333"/>
                <p:cNvSpPr txBox="1"/>
                <p:nvPr/>
              </p:nvSpPr>
              <p:spPr>
                <a:xfrm>
                  <a:off x="7538070" y="4188594"/>
                  <a:ext cx="878224" cy="246221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0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</a:rPr>
                    <a:t>Советский</a:t>
                  </a:r>
                </a:p>
              </p:txBody>
            </p:sp>
            <p:sp>
              <p:nvSpPr>
                <p:cNvPr id="336" name="TextBox 335"/>
                <p:cNvSpPr txBox="1"/>
                <p:nvPr/>
              </p:nvSpPr>
              <p:spPr>
                <a:xfrm>
                  <a:off x="8896058" y="4243751"/>
                  <a:ext cx="648072" cy="246221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0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</a:rPr>
                    <a:t>Ленино</a:t>
                  </a:r>
                </a:p>
              </p:txBody>
            </p:sp>
            <p:sp>
              <p:nvSpPr>
                <p:cNvPr id="337" name="TextBox 336"/>
                <p:cNvSpPr txBox="1"/>
                <p:nvPr/>
              </p:nvSpPr>
              <p:spPr>
                <a:xfrm>
                  <a:off x="8184107" y="4549805"/>
                  <a:ext cx="839447" cy="246221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0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</a:rPr>
                    <a:t>Кировское</a:t>
                  </a:r>
                </a:p>
              </p:txBody>
            </p:sp>
            <p:sp>
              <p:nvSpPr>
                <p:cNvPr id="338" name="TextBox 337"/>
                <p:cNvSpPr txBox="1"/>
                <p:nvPr/>
              </p:nvSpPr>
              <p:spPr>
                <a:xfrm>
                  <a:off x="6983214" y="3720480"/>
                  <a:ext cx="1040265" cy="246221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0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</a:rPr>
                    <a:t>Нижнегорский</a:t>
                  </a:r>
                </a:p>
              </p:txBody>
            </p:sp>
            <p:sp>
              <p:nvSpPr>
                <p:cNvPr id="339" name="TextBox 338"/>
                <p:cNvSpPr txBox="1"/>
                <p:nvPr/>
              </p:nvSpPr>
              <p:spPr>
                <a:xfrm>
                  <a:off x="4426693" y="3082394"/>
                  <a:ext cx="1040265" cy="246221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0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</a:rPr>
                    <a:t>Первомайское</a:t>
                  </a:r>
                </a:p>
              </p:txBody>
            </p:sp>
            <p:sp>
              <p:nvSpPr>
                <p:cNvPr id="340" name="TextBox 339"/>
                <p:cNvSpPr txBox="1"/>
                <p:nvPr/>
              </p:nvSpPr>
              <p:spPr>
                <a:xfrm>
                  <a:off x="2359524" y="2424336"/>
                  <a:ext cx="849436" cy="246221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0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</a:rPr>
                    <a:t>Раздольное</a:t>
                  </a:r>
                </a:p>
              </p:txBody>
            </p:sp>
            <p:sp>
              <p:nvSpPr>
                <p:cNvPr id="341" name="TextBox 340"/>
                <p:cNvSpPr txBox="1"/>
                <p:nvPr/>
              </p:nvSpPr>
              <p:spPr>
                <a:xfrm>
                  <a:off x="5553912" y="4303115"/>
                  <a:ext cx="1299835" cy="246221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0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</a:rPr>
                    <a:t>Красногвардейское</a:t>
                  </a:r>
                </a:p>
              </p:txBody>
            </p:sp>
            <p:sp>
              <p:nvSpPr>
                <p:cNvPr id="344" name="TextBox 343"/>
                <p:cNvSpPr txBox="1"/>
                <p:nvPr/>
              </p:nvSpPr>
              <p:spPr>
                <a:xfrm>
                  <a:off x="6472808" y="5847936"/>
                  <a:ext cx="795114" cy="246221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0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</a:rPr>
                    <a:t>Белогорск</a:t>
                  </a:r>
                </a:p>
              </p:txBody>
            </p:sp>
          </p:grpSp>
          <p:sp>
            <p:nvSpPr>
              <p:cNvPr id="321" name="TextBox 320"/>
              <p:cNvSpPr txBox="1"/>
              <p:nvPr/>
            </p:nvSpPr>
            <p:spPr>
              <a:xfrm>
                <a:off x="5104656" y="5099665"/>
                <a:ext cx="1282016" cy="276999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</a:rPr>
                  <a:t>СИМФЕРОПОЛЬ</a:t>
                </a:r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3464354" y="998220"/>
              <a:ext cx="2692606" cy="4497362"/>
              <a:chOff x="3464354" y="998220"/>
              <a:chExt cx="2692606" cy="4497362"/>
            </a:xfrm>
          </p:grpSpPr>
          <p:sp>
            <p:nvSpPr>
              <p:cNvPr id="157" name="Полилиния 156"/>
              <p:cNvSpPr/>
              <p:nvPr/>
            </p:nvSpPr>
            <p:spPr>
              <a:xfrm>
                <a:off x="3464354" y="1416224"/>
                <a:ext cx="1176226" cy="4079358"/>
              </a:xfrm>
              <a:custGeom>
                <a:avLst/>
                <a:gdLst>
                  <a:gd name="connsiteX0" fmla="*/ 0 w 1783080"/>
                  <a:gd name="connsiteY0" fmla="*/ 0 h 5341620"/>
                  <a:gd name="connsiteX1" fmla="*/ 175260 w 1783080"/>
                  <a:gd name="connsiteY1" fmla="*/ 403860 h 5341620"/>
                  <a:gd name="connsiteX2" fmla="*/ 320040 w 1783080"/>
                  <a:gd name="connsiteY2" fmla="*/ 1554480 h 5341620"/>
                  <a:gd name="connsiteX3" fmla="*/ 762000 w 1783080"/>
                  <a:gd name="connsiteY3" fmla="*/ 3886200 h 5341620"/>
                  <a:gd name="connsiteX4" fmla="*/ 1470660 w 1783080"/>
                  <a:gd name="connsiteY4" fmla="*/ 4899660 h 5341620"/>
                  <a:gd name="connsiteX5" fmla="*/ 1783080 w 1783080"/>
                  <a:gd name="connsiteY5" fmla="*/ 5341620 h 5341620"/>
                  <a:gd name="connsiteX0" fmla="*/ 0 w 1998980"/>
                  <a:gd name="connsiteY0" fmla="*/ 0 h 5563870"/>
                  <a:gd name="connsiteX1" fmla="*/ 391160 w 1998980"/>
                  <a:gd name="connsiteY1" fmla="*/ 626110 h 5563870"/>
                  <a:gd name="connsiteX2" fmla="*/ 535940 w 1998980"/>
                  <a:gd name="connsiteY2" fmla="*/ 1776730 h 5563870"/>
                  <a:gd name="connsiteX3" fmla="*/ 977900 w 1998980"/>
                  <a:gd name="connsiteY3" fmla="*/ 4108450 h 5563870"/>
                  <a:gd name="connsiteX4" fmla="*/ 1686560 w 1998980"/>
                  <a:gd name="connsiteY4" fmla="*/ 5121910 h 5563870"/>
                  <a:gd name="connsiteX5" fmla="*/ 1998980 w 1998980"/>
                  <a:gd name="connsiteY5" fmla="*/ 5563870 h 5563870"/>
                  <a:gd name="connsiteX0" fmla="*/ 0 w 1852930"/>
                  <a:gd name="connsiteY0" fmla="*/ 0 h 5354320"/>
                  <a:gd name="connsiteX1" fmla="*/ 391160 w 1852930"/>
                  <a:gd name="connsiteY1" fmla="*/ 626110 h 5354320"/>
                  <a:gd name="connsiteX2" fmla="*/ 535940 w 1852930"/>
                  <a:gd name="connsiteY2" fmla="*/ 1776730 h 5354320"/>
                  <a:gd name="connsiteX3" fmla="*/ 977900 w 1852930"/>
                  <a:gd name="connsiteY3" fmla="*/ 4108450 h 5354320"/>
                  <a:gd name="connsiteX4" fmla="*/ 1686560 w 1852930"/>
                  <a:gd name="connsiteY4" fmla="*/ 5121910 h 5354320"/>
                  <a:gd name="connsiteX5" fmla="*/ 1852930 w 1852930"/>
                  <a:gd name="connsiteY5" fmla="*/ 5354320 h 5354320"/>
                  <a:gd name="connsiteX0" fmla="*/ 0 w 1795780"/>
                  <a:gd name="connsiteY0" fmla="*/ 0 h 5265420"/>
                  <a:gd name="connsiteX1" fmla="*/ 391160 w 1795780"/>
                  <a:gd name="connsiteY1" fmla="*/ 626110 h 5265420"/>
                  <a:gd name="connsiteX2" fmla="*/ 535940 w 1795780"/>
                  <a:gd name="connsiteY2" fmla="*/ 1776730 h 5265420"/>
                  <a:gd name="connsiteX3" fmla="*/ 977900 w 1795780"/>
                  <a:gd name="connsiteY3" fmla="*/ 4108450 h 5265420"/>
                  <a:gd name="connsiteX4" fmla="*/ 1686560 w 1795780"/>
                  <a:gd name="connsiteY4" fmla="*/ 5121910 h 5265420"/>
                  <a:gd name="connsiteX5" fmla="*/ 1795780 w 1795780"/>
                  <a:gd name="connsiteY5" fmla="*/ 5265420 h 5265420"/>
                  <a:gd name="connsiteX0" fmla="*/ 0 w 1686560"/>
                  <a:gd name="connsiteY0" fmla="*/ 0 h 5121910"/>
                  <a:gd name="connsiteX1" fmla="*/ 391160 w 1686560"/>
                  <a:gd name="connsiteY1" fmla="*/ 626110 h 5121910"/>
                  <a:gd name="connsiteX2" fmla="*/ 535940 w 1686560"/>
                  <a:gd name="connsiteY2" fmla="*/ 1776730 h 5121910"/>
                  <a:gd name="connsiteX3" fmla="*/ 977900 w 1686560"/>
                  <a:gd name="connsiteY3" fmla="*/ 4108450 h 5121910"/>
                  <a:gd name="connsiteX4" fmla="*/ 1686560 w 1686560"/>
                  <a:gd name="connsiteY4" fmla="*/ 5121910 h 5121910"/>
                  <a:gd name="connsiteX0" fmla="*/ 0 w 1740159"/>
                  <a:gd name="connsiteY0" fmla="*/ 0 h 5197346"/>
                  <a:gd name="connsiteX1" fmla="*/ 391160 w 1740159"/>
                  <a:gd name="connsiteY1" fmla="*/ 626110 h 5197346"/>
                  <a:gd name="connsiteX2" fmla="*/ 535940 w 1740159"/>
                  <a:gd name="connsiteY2" fmla="*/ 1776730 h 5197346"/>
                  <a:gd name="connsiteX3" fmla="*/ 977900 w 1740159"/>
                  <a:gd name="connsiteY3" fmla="*/ 4108450 h 5197346"/>
                  <a:gd name="connsiteX4" fmla="*/ 1686560 w 1740159"/>
                  <a:gd name="connsiteY4" fmla="*/ 5121910 h 5197346"/>
                  <a:gd name="connsiteX5" fmla="*/ 1690370 w 1740159"/>
                  <a:gd name="connsiteY5" fmla="*/ 5123180 h 5197346"/>
                  <a:gd name="connsiteX0" fmla="*/ 0 w 2655570"/>
                  <a:gd name="connsiteY0" fmla="*/ 0 h 5593080"/>
                  <a:gd name="connsiteX1" fmla="*/ 391160 w 2655570"/>
                  <a:gd name="connsiteY1" fmla="*/ 626110 h 5593080"/>
                  <a:gd name="connsiteX2" fmla="*/ 535940 w 2655570"/>
                  <a:gd name="connsiteY2" fmla="*/ 1776730 h 5593080"/>
                  <a:gd name="connsiteX3" fmla="*/ 977900 w 2655570"/>
                  <a:gd name="connsiteY3" fmla="*/ 4108450 h 5593080"/>
                  <a:gd name="connsiteX4" fmla="*/ 1686560 w 2655570"/>
                  <a:gd name="connsiteY4" fmla="*/ 5121910 h 5593080"/>
                  <a:gd name="connsiteX5" fmla="*/ 2655570 w 2655570"/>
                  <a:gd name="connsiteY5" fmla="*/ 5593080 h 5593080"/>
                  <a:gd name="connsiteX0" fmla="*/ 0 w 1836420"/>
                  <a:gd name="connsiteY0" fmla="*/ 0 h 5259722"/>
                  <a:gd name="connsiteX1" fmla="*/ 391160 w 1836420"/>
                  <a:gd name="connsiteY1" fmla="*/ 626110 h 5259722"/>
                  <a:gd name="connsiteX2" fmla="*/ 535940 w 1836420"/>
                  <a:gd name="connsiteY2" fmla="*/ 1776730 h 5259722"/>
                  <a:gd name="connsiteX3" fmla="*/ 977900 w 1836420"/>
                  <a:gd name="connsiteY3" fmla="*/ 4108450 h 5259722"/>
                  <a:gd name="connsiteX4" fmla="*/ 1686560 w 1836420"/>
                  <a:gd name="connsiteY4" fmla="*/ 5121910 h 5259722"/>
                  <a:gd name="connsiteX5" fmla="*/ 1836420 w 1836420"/>
                  <a:gd name="connsiteY5" fmla="*/ 5250180 h 5259722"/>
                  <a:gd name="connsiteX0" fmla="*/ 0 w 1836420"/>
                  <a:gd name="connsiteY0" fmla="*/ 0 h 5252893"/>
                  <a:gd name="connsiteX1" fmla="*/ 391160 w 1836420"/>
                  <a:gd name="connsiteY1" fmla="*/ 626110 h 5252893"/>
                  <a:gd name="connsiteX2" fmla="*/ 535940 w 1836420"/>
                  <a:gd name="connsiteY2" fmla="*/ 1776730 h 5252893"/>
                  <a:gd name="connsiteX3" fmla="*/ 977900 w 1836420"/>
                  <a:gd name="connsiteY3" fmla="*/ 4108450 h 5252893"/>
                  <a:gd name="connsiteX4" fmla="*/ 1673860 w 1836420"/>
                  <a:gd name="connsiteY4" fmla="*/ 5096510 h 5252893"/>
                  <a:gd name="connsiteX5" fmla="*/ 1836420 w 1836420"/>
                  <a:gd name="connsiteY5" fmla="*/ 5250180 h 5252893"/>
                  <a:gd name="connsiteX0" fmla="*/ 0 w 2941320"/>
                  <a:gd name="connsiteY0" fmla="*/ 0 h 6342380"/>
                  <a:gd name="connsiteX1" fmla="*/ 391160 w 2941320"/>
                  <a:gd name="connsiteY1" fmla="*/ 626110 h 6342380"/>
                  <a:gd name="connsiteX2" fmla="*/ 535940 w 2941320"/>
                  <a:gd name="connsiteY2" fmla="*/ 1776730 h 6342380"/>
                  <a:gd name="connsiteX3" fmla="*/ 977900 w 2941320"/>
                  <a:gd name="connsiteY3" fmla="*/ 4108450 h 6342380"/>
                  <a:gd name="connsiteX4" fmla="*/ 1673860 w 2941320"/>
                  <a:gd name="connsiteY4" fmla="*/ 5096510 h 6342380"/>
                  <a:gd name="connsiteX5" fmla="*/ 2941320 w 2941320"/>
                  <a:gd name="connsiteY5" fmla="*/ 6342380 h 6342380"/>
                  <a:gd name="connsiteX0" fmla="*/ 0 w 2439670"/>
                  <a:gd name="connsiteY0" fmla="*/ 0 h 6482080"/>
                  <a:gd name="connsiteX1" fmla="*/ 391160 w 2439670"/>
                  <a:gd name="connsiteY1" fmla="*/ 626110 h 6482080"/>
                  <a:gd name="connsiteX2" fmla="*/ 535940 w 2439670"/>
                  <a:gd name="connsiteY2" fmla="*/ 1776730 h 6482080"/>
                  <a:gd name="connsiteX3" fmla="*/ 977900 w 2439670"/>
                  <a:gd name="connsiteY3" fmla="*/ 4108450 h 6482080"/>
                  <a:gd name="connsiteX4" fmla="*/ 1673860 w 2439670"/>
                  <a:gd name="connsiteY4" fmla="*/ 5096510 h 6482080"/>
                  <a:gd name="connsiteX5" fmla="*/ 2439670 w 2439670"/>
                  <a:gd name="connsiteY5" fmla="*/ 6482080 h 6482080"/>
                  <a:gd name="connsiteX0" fmla="*/ 0 w 1798353"/>
                  <a:gd name="connsiteY0" fmla="*/ 0 h 5263956"/>
                  <a:gd name="connsiteX1" fmla="*/ 391160 w 1798353"/>
                  <a:gd name="connsiteY1" fmla="*/ 626110 h 5263956"/>
                  <a:gd name="connsiteX2" fmla="*/ 535940 w 1798353"/>
                  <a:gd name="connsiteY2" fmla="*/ 1776730 h 5263956"/>
                  <a:gd name="connsiteX3" fmla="*/ 977900 w 1798353"/>
                  <a:gd name="connsiteY3" fmla="*/ 4108450 h 5263956"/>
                  <a:gd name="connsiteX4" fmla="*/ 1673860 w 1798353"/>
                  <a:gd name="connsiteY4" fmla="*/ 5096510 h 5263956"/>
                  <a:gd name="connsiteX5" fmla="*/ 1798320 w 1798353"/>
                  <a:gd name="connsiteY5" fmla="*/ 5262880 h 5263956"/>
                  <a:gd name="connsiteX0" fmla="*/ 0 w 1798320"/>
                  <a:gd name="connsiteY0" fmla="*/ 0 h 5262880"/>
                  <a:gd name="connsiteX1" fmla="*/ 391160 w 1798320"/>
                  <a:gd name="connsiteY1" fmla="*/ 626110 h 5262880"/>
                  <a:gd name="connsiteX2" fmla="*/ 535940 w 1798320"/>
                  <a:gd name="connsiteY2" fmla="*/ 1776730 h 5262880"/>
                  <a:gd name="connsiteX3" fmla="*/ 977900 w 1798320"/>
                  <a:gd name="connsiteY3" fmla="*/ 4108450 h 5262880"/>
                  <a:gd name="connsiteX4" fmla="*/ 1572260 w 1798320"/>
                  <a:gd name="connsiteY4" fmla="*/ 5001260 h 5262880"/>
                  <a:gd name="connsiteX5" fmla="*/ 1798320 w 1798320"/>
                  <a:gd name="connsiteY5" fmla="*/ 5262880 h 5262880"/>
                  <a:gd name="connsiteX0" fmla="*/ 0 w 1798320"/>
                  <a:gd name="connsiteY0" fmla="*/ 0 h 5262880"/>
                  <a:gd name="connsiteX1" fmla="*/ 391160 w 1798320"/>
                  <a:gd name="connsiteY1" fmla="*/ 626110 h 5262880"/>
                  <a:gd name="connsiteX2" fmla="*/ 535940 w 1798320"/>
                  <a:gd name="connsiteY2" fmla="*/ 1776730 h 5262880"/>
                  <a:gd name="connsiteX3" fmla="*/ 977900 w 1798320"/>
                  <a:gd name="connsiteY3" fmla="*/ 4108450 h 5262880"/>
                  <a:gd name="connsiteX4" fmla="*/ 1572260 w 1798320"/>
                  <a:gd name="connsiteY4" fmla="*/ 5001260 h 5262880"/>
                  <a:gd name="connsiteX5" fmla="*/ 1798320 w 1798320"/>
                  <a:gd name="connsiteY5" fmla="*/ 5262880 h 5262880"/>
                  <a:gd name="connsiteX0" fmla="*/ 0 w 1931670"/>
                  <a:gd name="connsiteY0" fmla="*/ 0 h 5224780"/>
                  <a:gd name="connsiteX1" fmla="*/ 524510 w 1931670"/>
                  <a:gd name="connsiteY1" fmla="*/ 588010 h 5224780"/>
                  <a:gd name="connsiteX2" fmla="*/ 669290 w 1931670"/>
                  <a:gd name="connsiteY2" fmla="*/ 1738630 h 5224780"/>
                  <a:gd name="connsiteX3" fmla="*/ 1111250 w 1931670"/>
                  <a:gd name="connsiteY3" fmla="*/ 4070350 h 5224780"/>
                  <a:gd name="connsiteX4" fmla="*/ 1705610 w 1931670"/>
                  <a:gd name="connsiteY4" fmla="*/ 4963160 h 5224780"/>
                  <a:gd name="connsiteX5" fmla="*/ 1931670 w 1931670"/>
                  <a:gd name="connsiteY5" fmla="*/ 5224780 h 5224780"/>
                  <a:gd name="connsiteX0" fmla="*/ 0 w 1906270"/>
                  <a:gd name="connsiteY0" fmla="*/ 0 h 5116830"/>
                  <a:gd name="connsiteX1" fmla="*/ 499110 w 1906270"/>
                  <a:gd name="connsiteY1" fmla="*/ 480060 h 5116830"/>
                  <a:gd name="connsiteX2" fmla="*/ 643890 w 1906270"/>
                  <a:gd name="connsiteY2" fmla="*/ 1630680 h 5116830"/>
                  <a:gd name="connsiteX3" fmla="*/ 1085850 w 1906270"/>
                  <a:gd name="connsiteY3" fmla="*/ 3962400 h 5116830"/>
                  <a:gd name="connsiteX4" fmla="*/ 1680210 w 1906270"/>
                  <a:gd name="connsiteY4" fmla="*/ 4855210 h 5116830"/>
                  <a:gd name="connsiteX5" fmla="*/ 1906270 w 1906270"/>
                  <a:gd name="connsiteY5" fmla="*/ 5116830 h 5116830"/>
                  <a:gd name="connsiteX0" fmla="*/ 0 w 1906270"/>
                  <a:gd name="connsiteY0" fmla="*/ 0 h 5116830"/>
                  <a:gd name="connsiteX1" fmla="*/ 499110 w 1906270"/>
                  <a:gd name="connsiteY1" fmla="*/ 480060 h 5116830"/>
                  <a:gd name="connsiteX2" fmla="*/ 643890 w 1906270"/>
                  <a:gd name="connsiteY2" fmla="*/ 1630680 h 5116830"/>
                  <a:gd name="connsiteX3" fmla="*/ 1085850 w 1906270"/>
                  <a:gd name="connsiteY3" fmla="*/ 3962400 h 5116830"/>
                  <a:gd name="connsiteX4" fmla="*/ 1680210 w 1906270"/>
                  <a:gd name="connsiteY4" fmla="*/ 4855210 h 5116830"/>
                  <a:gd name="connsiteX5" fmla="*/ 1906270 w 1906270"/>
                  <a:gd name="connsiteY5" fmla="*/ 5116830 h 5116830"/>
                  <a:gd name="connsiteX0" fmla="*/ 0 w 1906270"/>
                  <a:gd name="connsiteY0" fmla="*/ 0 h 5116830"/>
                  <a:gd name="connsiteX1" fmla="*/ 467360 w 1906270"/>
                  <a:gd name="connsiteY1" fmla="*/ 461010 h 5116830"/>
                  <a:gd name="connsiteX2" fmla="*/ 643890 w 1906270"/>
                  <a:gd name="connsiteY2" fmla="*/ 1630680 h 5116830"/>
                  <a:gd name="connsiteX3" fmla="*/ 1085850 w 1906270"/>
                  <a:gd name="connsiteY3" fmla="*/ 3962400 h 5116830"/>
                  <a:gd name="connsiteX4" fmla="*/ 1680210 w 1906270"/>
                  <a:gd name="connsiteY4" fmla="*/ 4855210 h 5116830"/>
                  <a:gd name="connsiteX5" fmla="*/ 1906270 w 1906270"/>
                  <a:gd name="connsiteY5" fmla="*/ 5116830 h 5116830"/>
                  <a:gd name="connsiteX0" fmla="*/ 0 w 1906270"/>
                  <a:gd name="connsiteY0" fmla="*/ 0 h 5116830"/>
                  <a:gd name="connsiteX1" fmla="*/ 467360 w 1906270"/>
                  <a:gd name="connsiteY1" fmla="*/ 461010 h 5116830"/>
                  <a:gd name="connsiteX2" fmla="*/ 643890 w 1906270"/>
                  <a:gd name="connsiteY2" fmla="*/ 1630680 h 5116830"/>
                  <a:gd name="connsiteX3" fmla="*/ 1085850 w 1906270"/>
                  <a:gd name="connsiteY3" fmla="*/ 3962400 h 5116830"/>
                  <a:gd name="connsiteX4" fmla="*/ 1680210 w 1906270"/>
                  <a:gd name="connsiteY4" fmla="*/ 4855210 h 5116830"/>
                  <a:gd name="connsiteX5" fmla="*/ 1906270 w 1906270"/>
                  <a:gd name="connsiteY5" fmla="*/ 5116830 h 5116830"/>
                  <a:gd name="connsiteX0" fmla="*/ 0 w 1680210"/>
                  <a:gd name="connsiteY0" fmla="*/ 0 h 4855210"/>
                  <a:gd name="connsiteX1" fmla="*/ 467360 w 1680210"/>
                  <a:gd name="connsiteY1" fmla="*/ 461010 h 4855210"/>
                  <a:gd name="connsiteX2" fmla="*/ 643890 w 1680210"/>
                  <a:gd name="connsiteY2" fmla="*/ 1630680 h 4855210"/>
                  <a:gd name="connsiteX3" fmla="*/ 1085850 w 1680210"/>
                  <a:gd name="connsiteY3" fmla="*/ 3962400 h 4855210"/>
                  <a:gd name="connsiteX4" fmla="*/ 1680210 w 1680210"/>
                  <a:gd name="connsiteY4" fmla="*/ 4855210 h 4855210"/>
                  <a:gd name="connsiteX0" fmla="*/ 0 w 1085850"/>
                  <a:gd name="connsiteY0" fmla="*/ 0 h 3962400"/>
                  <a:gd name="connsiteX1" fmla="*/ 467360 w 1085850"/>
                  <a:gd name="connsiteY1" fmla="*/ 461010 h 3962400"/>
                  <a:gd name="connsiteX2" fmla="*/ 643890 w 1085850"/>
                  <a:gd name="connsiteY2" fmla="*/ 1630680 h 3962400"/>
                  <a:gd name="connsiteX3" fmla="*/ 1085850 w 1085850"/>
                  <a:gd name="connsiteY3" fmla="*/ 3962400 h 3962400"/>
                  <a:gd name="connsiteX0" fmla="*/ 0 w 1176226"/>
                  <a:gd name="connsiteY0" fmla="*/ 0 h 4079358"/>
                  <a:gd name="connsiteX1" fmla="*/ 557736 w 1176226"/>
                  <a:gd name="connsiteY1" fmla="*/ 577968 h 4079358"/>
                  <a:gd name="connsiteX2" fmla="*/ 734266 w 1176226"/>
                  <a:gd name="connsiteY2" fmla="*/ 1747638 h 4079358"/>
                  <a:gd name="connsiteX3" fmla="*/ 1176226 w 1176226"/>
                  <a:gd name="connsiteY3" fmla="*/ 4079358 h 4079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6226" h="4079358">
                    <a:moveTo>
                      <a:pt x="0" y="0"/>
                    </a:moveTo>
                    <a:cubicBezTo>
                      <a:pt x="118110" y="91440"/>
                      <a:pt x="435358" y="286695"/>
                      <a:pt x="557736" y="577968"/>
                    </a:cubicBezTo>
                    <a:cubicBezTo>
                      <a:pt x="680114" y="869241"/>
                      <a:pt x="631184" y="1164073"/>
                      <a:pt x="734266" y="1747638"/>
                    </a:cubicBezTo>
                    <a:cubicBezTo>
                      <a:pt x="837348" y="2331203"/>
                      <a:pt x="1003506" y="3541936"/>
                      <a:pt x="1176226" y="4079358"/>
                    </a:cubicBezTo>
                  </a:path>
                </a:pathLst>
              </a:custGeom>
              <a:noFill/>
              <a:ln w="190500" cmpd="sng">
                <a:solidFill>
                  <a:srgbClr val="002060">
                    <a:alpha val="9000"/>
                  </a:srgbClr>
                </a:solidFill>
                <a:head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63" name="Группа 162"/>
              <p:cNvGrpSpPr/>
              <p:nvPr/>
            </p:nvGrpSpPr>
            <p:grpSpPr>
              <a:xfrm>
                <a:off x="3566160" y="998220"/>
                <a:ext cx="2590800" cy="2051374"/>
                <a:chOff x="3566160" y="998220"/>
                <a:chExt cx="2590800" cy="2051374"/>
              </a:xfrm>
            </p:grpSpPr>
            <p:sp>
              <p:nvSpPr>
                <p:cNvPr id="164" name="Полилиния 163"/>
                <p:cNvSpPr/>
                <p:nvPr/>
              </p:nvSpPr>
              <p:spPr>
                <a:xfrm>
                  <a:off x="3566160" y="998220"/>
                  <a:ext cx="2188181" cy="2015933"/>
                </a:xfrm>
                <a:custGeom>
                  <a:avLst/>
                  <a:gdLst>
                    <a:gd name="connsiteX0" fmla="*/ 8793480 w 8793480"/>
                    <a:gd name="connsiteY0" fmla="*/ 3718560 h 4132497"/>
                    <a:gd name="connsiteX1" fmla="*/ 8572500 w 8793480"/>
                    <a:gd name="connsiteY1" fmla="*/ 3550920 h 4132497"/>
                    <a:gd name="connsiteX2" fmla="*/ 8343900 w 8793480"/>
                    <a:gd name="connsiteY2" fmla="*/ 3421380 h 4132497"/>
                    <a:gd name="connsiteX3" fmla="*/ 8130540 w 8793480"/>
                    <a:gd name="connsiteY3" fmla="*/ 3383280 h 4132497"/>
                    <a:gd name="connsiteX4" fmla="*/ 7635240 w 8793480"/>
                    <a:gd name="connsiteY4" fmla="*/ 3406140 h 4132497"/>
                    <a:gd name="connsiteX5" fmla="*/ 7239000 w 8793480"/>
                    <a:gd name="connsiteY5" fmla="*/ 3497580 h 4132497"/>
                    <a:gd name="connsiteX6" fmla="*/ 6728460 w 8793480"/>
                    <a:gd name="connsiteY6" fmla="*/ 3573780 h 4132497"/>
                    <a:gd name="connsiteX7" fmla="*/ 6012180 w 8793480"/>
                    <a:gd name="connsiteY7" fmla="*/ 3733800 h 4132497"/>
                    <a:gd name="connsiteX8" fmla="*/ 5212080 w 8793480"/>
                    <a:gd name="connsiteY8" fmla="*/ 4114800 h 4132497"/>
                    <a:gd name="connsiteX9" fmla="*/ 4572000 w 8793480"/>
                    <a:gd name="connsiteY9" fmla="*/ 3977640 h 4132497"/>
                    <a:gd name="connsiteX10" fmla="*/ 3360420 w 8793480"/>
                    <a:gd name="connsiteY10" fmla="*/ 3185160 h 4132497"/>
                    <a:gd name="connsiteX11" fmla="*/ 2362200 w 8793480"/>
                    <a:gd name="connsiteY11" fmla="*/ 2194560 h 4132497"/>
                    <a:gd name="connsiteX12" fmla="*/ 2103120 w 8793480"/>
                    <a:gd name="connsiteY12" fmla="*/ 1920240 h 4132497"/>
                    <a:gd name="connsiteX13" fmla="*/ 1303020 w 8793480"/>
                    <a:gd name="connsiteY13" fmla="*/ 1478280 h 4132497"/>
                    <a:gd name="connsiteX14" fmla="*/ 822960 w 8793480"/>
                    <a:gd name="connsiteY14" fmla="*/ 1005840 h 4132497"/>
                    <a:gd name="connsiteX15" fmla="*/ 624840 w 8793480"/>
                    <a:gd name="connsiteY15" fmla="*/ 640080 h 4132497"/>
                    <a:gd name="connsiteX16" fmla="*/ 487680 w 8793480"/>
                    <a:gd name="connsiteY16" fmla="*/ 449580 h 4132497"/>
                    <a:gd name="connsiteX17" fmla="*/ 0 w 8793480"/>
                    <a:gd name="connsiteY17" fmla="*/ 0 h 4132497"/>
                    <a:gd name="connsiteX0" fmla="*/ 8778240 w 8778240"/>
                    <a:gd name="connsiteY0" fmla="*/ 3779520 h 4132497"/>
                    <a:gd name="connsiteX1" fmla="*/ 8572500 w 8778240"/>
                    <a:gd name="connsiteY1" fmla="*/ 3550920 h 4132497"/>
                    <a:gd name="connsiteX2" fmla="*/ 8343900 w 8778240"/>
                    <a:gd name="connsiteY2" fmla="*/ 3421380 h 4132497"/>
                    <a:gd name="connsiteX3" fmla="*/ 8130540 w 8778240"/>
                    <a:gd name="connsiteY3" fmla="*/ 3383280 h 4132497"/>
                    <a:gd name="connsiteX4" fmla="*/ 7635240 w 8778240"/>
                    <a:gd name="connsiteY4" fmla="*/ 3406140 h 4132497"/>
                    <a:gd name="connsiteX5" fmla="*/ 7239000 w 8778240"/>
                    <a:gd name="connsiteY5" fmla="*/ 3497580 h 4132497"/>
                    <a:gd name="connsiteX6" fmla="*/ 6728460 w 8778240"/>
                    <a:gd name="connsiteY6" fmla="*/ 3573780 h 4132497"/>
                    <a:gd name="connsiteX7" fmla="*/ 6012180 w 8778240"/>
                    <a:gd name="connsiteY7" fmla="*/ 3733800 h 4132497"/>
                    <a:gd name="connsiteX8" fmla="*/ 5212080 w 8778240"/>
                    <a:gd name="connsiteY8" fmla="*/ 4114800 h 4132497"/>
                    <a:gd name="connsiteX9" fmla="*/ 4572000 w 8778240"/>
                    <a:gd name="connsiteY9" fmla="*/ 3977640 h 4132497"/>
                    <a:gd name="connsiteX10" fmla="*/ 3360420 w 8778240"/>
                    <a:gd name="connsiteY10" fmla="*/ 3185160 h 4132497"/>
                    <a:gd name="connsiteX11" fmla="*/ 2362200 w 8778240"/>
                    <a:gd name="connsiteY11" fmla="*/ 2194560 h 4132497"/>
                    <a:gd name="connsiteX12" fmla="*/ 2103120 w 8778240"/>
                    <a:gd name="connsiteY12" fmla="*/ 1920240 h 4132497"/>
                    <a:gd name="connsiteX13" fmla="*/ 1303020 w 8778240"/>
                    <a:gd name="connsiteY13" fmla="*/ 1478280 h 4132497"/>
                    <a:gd name="connsiteX14" fmla="*/ 822960 w 8778240"/>
                    <a:gd name="connsiteY14" fmla="*/ 1005840 h 4132497"/>
                    <a:gd name="connsiteX15" fmla="*/ 624840 w 8778240"/>
                    <a:gd name="connsiteY15" fmla="*/ 640080 h 4132497"/>
                    <a:gd name="connsiteX16" fmla="*/ 487680 w 8778240"/>
                    <a:gd name="connsiteY16" fmla="*/ 449580 h 4132497"/>
                    <a:gd name="connsiteX17" fmla="*/ 0 w 8778240"/>
                    <a:gd name="connsiteY17" fmla="*/ 0 h 4132497"/>
                    <a:gd name="connsiteX0" fmla="*/ 8778240 w 8778240"/>
                    <a:gd name="connsiteY0" fmla="*/ 3779520 h 4132497"/>
                    <a:gd name="connsiteX1" fmla="*/ 8572500 w 8778240"/>
                    <a:gd name="connsiteY1" fmla="*/ 3550920 h 4132497"/>
                    <a:gd name="connsiteX2" fmla="*/ 8343900 w 8778240"/>
                    <a:gd name="connsiteY2" fmla="*/ 3421380 h 4132497"/>
                    <a:gd name="connsiteX3" fmla="*/ 8130540 w 8778240"/>
                    <a:gd name="connsiteY3" fmla="*/ 3383280 h 4132497"/>
                    <a:gd name="connsiteX4" fmla="*/ 7635240 w 8778240"/>
                    <a:gd name="connsiteY4" fmla="*/ 3406140 h 4132497"/>
                    <a:gd name="connsiteX5" fmla="*/ 7239000 w 8778240"/>
                    <a:gd name="connsiteY5" fmla="*/ 3497580 h 4132497"/>
                    <a:gd name="connsiteX6" fmla="*/ 6728460 w 8778240"/>
                    <a:gd name="connsiteY6" fmla="*/ 3573780 h 4132497"/>
                    <a:gd name="connsiteX7" fmla="*/ 6012180 w 8778240"/>
                    <a:gd name="connsiteY7" fmla="*/ 3733800 h 4132497"/>
                    <a:gd name="connsiteX8" fmla="*/ 5212080 w 8778240"/>
                    <a:gd name="connsiteY8" fmla="*/ 4114800 h 4132497"/>
                    <a:gd name="connsiteX9" fmla="*/ 4572000 w 8778240"/>
                    <a:gd name="connsiteY9" fmla="*/ 3977640 h 4132497"/>
                    <a:gd name="connsiteX10" fmla="*/ 3360420 w 8778240"/>
                    <a:gd name="connsiteY10" fmla="*/ 3185160 h 4132497"/>
                    <a:gd name="connsiteX11" fmla="*/ 2362200 w 8778240"/>
                    <a:gd name="connsiteY11" fmla="*/ 2194560 h 4132497"/>
                    <a:gd name="connsiteX12" fmla="*/ 2103120 w 8778240"/>
                    <a:gd name="connsiteY12" fmla="*/ 1920240 h 4132497"/>
                    <a:gd name="connsiteX13" fmla="*/ 1303020 w 8778240"/>
                    <a:gd name="connsiteY13" fmla="*/ 1478280 h 4132497"/>
                    <a:gd name="connsiteX14" fmla="*/ 822960 w 8778240"/>
                    <a:gd name="connsiteY14" fmla="*/ 1005840 h 4132497"/>
                    <a:gd name="connsiteX15" fmla="*/ 624840 w 8778240"/>
                    <a:gd name="connsiteY15" fmla="*/ 640080 h 4132497"/>
                    <a:gd name="connsiteX16" fmla="*/ 487680 w 8778240"/>
                    <a:gd name="connsiteY16" fmla="*/ 449580 h 4132497"/>
                    <a:gd name="connsiteX17" fmla="*/ 0 w 8778240"/>
                    <a:gd name="connsiteY17" fmla="*/ 0 h 4132497"/>
                    <a:gd name="connsiteX0" fmla="*/ 8793480 w 8793480"/>
                    <a:gd name="connsiteY0" fmla="*/ 3741420 h 4132497"/>
                    <a:gd name="connsiteX1" fmla="*/ 8572500 w 8793480"/>
                    <a:gd name="connsiteY1" fmla="*/ 3550920 h 4132497"/>
                    <a:gd name="connsiteX2" fmla="*/ 8343900 w 8793480"/>
                    <a:gd name="connsiteY2" fmla="*/ 3421380 h 4132497"/>
                    <a:gd name="connsiteX3" fmla="*/ 8130540 w 8793480"/>
                    <a:gd name="connsiteY3" fmla="*/ 3383280 h 4132497"/>
                    <a:gd name="connsiteX4" fmla="*/ 7635240 w 8793480"/>
                    <a:gd name="connsiteY4" fmla="*/ 3406140 h 4132497"/>
                    <a:gd name="connsiteX5" fmla="*/ 7239000 w 8793480"/>
                    <a:gd name="connsiteY5" fmla="*/ 3497580 h 4132497"/>
                    <a:gd name="connsiteX6" fmla="*/ 6728460 w 8793480"/>
                    <a:gd name="connsiteY6" fmla="*/ 3573780 h 4132497"/>
                    <a:gd name="connsiteX7" fmla="*/ 6012180 w 8793480"/>
                    <a:gd name="connsiteY7" fmla="*/ 3733800 h 4132497"/>
                    <a:gd name="connsiteX8" fmla="*/ 5212080 w 8793480"/>
                    <a:gd name="connsiteY8" fmla="*/ 4114800 h 4132497"/>
                    <a:gd name="connsiteX9" fmla="*/ 4572000 w 8793480"/>
                    <a:gd name="connsiteY9" fmla="*/ 3977640 h 4132497"/>
                    <a:gd name="connsiteX10" fmla="*/ 3360420 w 8793480"/>
                    <a:gd name="connsiteY10" fmla="*/ 3185160 h 4132497"/>
                    <a:gd name="connsiteX11" fmla="*/ 2362200 w 8793480"/>
                    <a:gd name="connsiteY11" fmla="*/ 2194560 h 4132497"/>
                    <a:gd name="connsiteX12" fmla="*/ 2103120 w 8793480"/>
                    <a:gd name="connsiteY12" fmla="*/ 1920240 h 4132497"/>
                    <a:gd name="connsiteX13" fmla="*/ 1303020 w 8793480"/>
                    <a:gd name="connsiteY13" fmla="*/ 1478280 h 4132497"/>
                    <a:gd name="connsiteX14" fmla="*/ 822960 w 8793480"/>
                    <a:gd name="connsiteY14" fmla="*/ 1005840 h 4132497"/>
                    <a:gd name="connsiteX15" fmla="*/ 624840 w 8793480"/>
                    <a:gd name="connsiteY15" fmla="*/ 640080 h 4132497"/>
                    <a:gd name="connsiteX16" fmla="*/ 487680 w 8793480"/>
                    <a:gd name="connsiteY16" fmla="*/ 449580 h 4132497"/>
                    <a:gd name="connsiteX17" fmla="*/ 0 w 8793480"/>
                    <a:gd name="connsiteY17" fmla="*/ 0 h 4132497"/>
                    <a:gd name="connsiteX0" fmla="*/ 8747760 w 8747760"/>
                    <a:gd name="connsiteY0" fmla="*/ 3741420 h 4132497"/>
                    <a:gd name="connsiteX1" fmla="*/ 8572500 w 8747760"/>
                    <a:gd name="connsiteY1" fmla="*/ 3550920 h 4132497"/>
                    <a:gd name="connsiteX2" fmla="*/ 8343900 w 8747760"/>
                    <a:gd name="connsiteY2" fmla="*/ 3421380 h 4132497"/>
                    <a:gd name="connsiteX3" fmla="*/ 8130540 w 8747760"/>
                    <a:gd name="connsiteY3" fmla="*/ 3383280 h 4132497"/>
                    <a:gd name="connsiteX4" fmla="*/ 7635240 w 8747760"/>
                    <a:gd name="connsiteY4" fmla="*/ 3406140 h 4132497"/>
                    <a:gd name="connsiteX5" fmla="*/ 7239000 w 8747760"/>
                    <a:gd name="connsiteY5" fmla="*/ 3497580 h 4132497"/>
                    <a:gd name="connsiteX6" fmla="*/ 6728460 w 8747760"/>
                    <a:gd name="connsiteY6" fmla="*/ 3573780 h 4132497"/>
                    <a:gd name="connsiteX7" fmla="*/ 6012180 w 8747760"/>
                    <a:gd name="connsiteY7" fmla="*/ 3733800 h 4132497"/>
                    <a:gd name="connsiteX8" fmla="*/ 5212080 w 8747760"/>
                    <a:gd name="connsiteY8" fmla="*/ 4114800 h 4132497"/>
                    <a:gd name="connsiteX9" fmla="*/ 4572000 w 8747760"/>
                    <a:gd name="connsiteY9" fmla="*/ 3977640 h 4132497"/>
                    <a:gd name="connsiteX10" fmla="*/ 3360420 w 8747760"/>
                    <a:gd name="connsiteY10" fmla="*/ 3185160 h 4132497"/>
                    <a:gd name="connsiteX11" fmla="*/ 2362200 w 8747760"/>
                    <a:gd name="connsiteY11" fmla="*/ 2194560 h 4132497"/>
                    <a:gd name="connsiteX12" fmla="*/ 2103120 w 8747760"/>
                    <a:gd name="connsiteY12" fmla="*/ 1920240 h 4132497"/>
                    <a:gd name="connsiteX13" fmla="*/ 1303020 w 8747760"/>
                    <a:gd name="connsiteY13" fmla="*/ 1478280 h 4132497"/>
                    <a:gd name="connsiteX14" fmla="*/ 822960 w 8747760"/>
                    <a:gd name="connsiteY14" fmla="*/ 1005840 h 4132497"/>
                    <a:gd name="connsiteX15" fmla="*/ 624840 w 8747760"/>
                    <a:gd name="connsiteY15" fmla="*/ 640080 h 4132497"/>
                    <a:gd name="connsiteX16" fmla="*/ 487680 w 8747760"/>
                    <a:gd name="connsiteY16" fmla="*/ 449580 h 4132497"/>
                    <a:gd name="connsiteX17" fmla="*/ 0 w 8747760"/>
                    <a:gd name="connsiteY17" fmla="*/ 0 h 4132497"/>
                    <a:gd name="connsiteX0" fmla="*/ 8763000 w 8763000"/>
                    <a:gd name="connsiteY0" fmla="*/ 3665220 h 4132497"/>
                    <a:gd name="connsiteX1" fmla="*/ 8572500 w 8763000"/>
                    <a:gd name="connsiteY1" fmla="*/ 3550920 h 4132497"/>
                    <a:gd name="connsiteX2" fmla="*/ 8343900 w 8763000"/>
                    <a:gd name="connsiteY2" fmla="*/ 3421380 h 4132497"/>
                    <a:gd name="connsiteX3" fmla="*/ 8130540 w 8763000"/>
                    <a:gd name="connsiteY3" fmla="*/ 3383280 h 4132497"/>
                    <a:gd name="connsiteX4" fmla="*/ 7635240 w 8763000"/>
                    <a:gd name="connsiteY4" fmla="*/ 3406140 h 4132497"/>
                    <a:gd name="connsiteX5" fmla="*/ 7239000 w 8763000"/>
                    <a:gd name="connsiteY5" fmla="*/ 3497580 h 4132497"/>
                    <a:gd name="connsiteX6" fmla="*/ 6728460 w 8763000"/>
                    <a:gd name="connsiteY6" fmla="*/ 3573780 h 4132497"/>
                    <a:gd name="connsiteX7" fmla="*/ 6012180 w 8763000"/>
                    <a:gd name="connsiteY7" fmla="*/ 3733800 h 4132497"/>
                    <a:gd name="connsiteX8" fmla="*/ 5212080 w 8763000"/>
                    <a:gd name="connsiteY8" fmla="*/ 4114800 h 4132497"/>
                    <a:gd name="connsiteX9" fmla="*/ 4572000 w 8763000"/>
                    <a:gd name="connsiteY9" fmla="*/ 3977640 h 4132497"/>
                    <a:gd name="connsiteX10" fmla="*/ 3360420 w 8763000"/>
                    <a:gd name="connsiteY10" fmla="*/ 3185160 h 4132497"/>
                    <a:gd name="connsiteX11" fmla="*/ 2362200 w 8763000"/>
                    <a:gd name="connsiteY11" fmla="*/ 2194560 h 4132497"/>
                    <a:gd name="connsiteX12" fmla="*/ 2103120 w 8763000"/>
                    <a:gd name="connsiteY12" fmla="*/ 1920240 h 4132497"/>
                    <a:gd name="connsiteX13" fmla="*/ 1303020 w 8763000"/>
                    <a:gd name="connsiteY13" fmla="*/ 1478280 h 4132497"/>
                    <a:gd name="connsiteX14" fmla="*/ 822960 w 8763000"/>
                    <a:gd name="connsiteY14" fmla="*/ 1005840 h 4132497"/>
                    <a:gd name="connsiteX15" fmla="*/ 624840 w 8763000"/>
                    <a:gd name="connsiteY15" fmla="*/ 640080 h 4132497"/>
                    <a:gd name="connsiteX16" fmla="*/ 487680 w 8763000"/>
                    <a:gd name="connsiteY16" fmla="*/ 449580 h 4132497"/>
                    <a:gd name="connsiteX17" fmla="*/ 0 w 8763000"/>
                    <a:gd name="connsiteY17" fmla="*/ 0 h 4132497"/>
                    <a:gd name="connsiteX0" fmla="*/ 8763000 w 8763000"/>
                    <a:gd name="connsiteY0" fmla="*/ 3665220 h 4132497"/>
                    <a:gd name="connsiteX1" fmla="*/ 8572500 w 8763000"/>
                    <a:gd name="connsiteY1" fmla="*/ 3550920 h 4132497"/>
                    <a:gd name="connsiteX2" fmla="*/ 8343900 w 8763000"/>
                    <a:gd name="connsiteY2" fmla="*/ 3421380 h 4132497"/>
                    <a:gd name="connsiteX3" fmla="*/ 8130540 w 8763000"/>
                    <a:gd name="connsiteY3" fmla="*/ 3383280 h 4132497"/>
                    <a:gd name="connsiteX4" fmla="*/ 7635240 w 8763000"/>
                    <a:gd name="connsiteY4" fmla="*/ 3406140 h 4132497"/>
                    <a:gd name="connsiteX5" fmla="*/ 7239000 w 8763000"/>
                    <a:gd name="connsiteY5" fmla="*/ 3497580 h 4132497"/>
                    <a:gd name="connsiteX6" fmla="*/ 6728460 w 8763000"/>
                    <a:gd name="connsiteY6" fmla="*/ 3573780 h 4132497"/>
                    <a:gd name="connsiteX7" fmla="*/ 6012180 w 8763000"/>
                    <a:gd name="connsiteY7" fmla="*/ 3733800 h 4132497"/>
                    <a:gd name="connsiteX8" fmla="*/ 5212080 w 8763000"/>
                    <a:gd name="connsiteY8" fmla="*/ 4114800 h 4132497"/>
                    <a:gd name="connsiteX9" fmla="*/ 4572000 w 8763000"/>
                    <a:gd name="connsiteY9" fmla="*/ 3977640 h 4132497"/>
                    <a:gd name="connsiteX10" fmla="*/ 3360420 w 8763000"/>
                    <a:gd name="connsiteY10" fmla="*/ 3185160 h 4132497"/>
                    <a:gd name="connsiteX11" fmla="*/ 2362200 w 8763000"/>
                    <a:gd name="connsiteY11" fmla="*/ 2194560 h 4132497"/>
                    <a:gd name="connsiteX12" fmla="*/ 2103120 w 8763000"/>
                    <a:gd name="connsiteY12" fmla="*/ 1920240 h 4132497"/>
                    <a:gd name="connsiteX13" fmla="*/ 1303020 w 8763000"/>
                    <a:gd name="connsiteY13" fmla="*/ 1478280 h 4132497"/>
                    <a:gd name="connsiteX14" fmla="*/ 822960 w 8763000"/>
                    <a:gd name="connsiteY14" fmla="*/ 1005840 h 4132497"/>
                    <a:gd name="connsiteX15" fmla="*/ 624840 w 8763000"/>
                    <a:gd name="connsiteY15" fmla="*/ 640080 h 4132497"/>
                    <a:gd name="connsiteX16" fmla="*/ 487680 w 8763000"/>
                    <a:gd name="connsiteY16" fmla="*/ 449580 h 4132497"/>
                    <a:gd name="connsiteX17" fmla="*/ 0 w 8763000"/>
                    <a:gd name="connsiteY17" fmla="*/ 0 h 4132497"/>
                    <a:gd name="connsiteX0" fmla="*/ 8763000 w 8763000"/>
                    <a:gd name="connsiteY0" fmla="*/ 3665220 h 4132497"/>
                    <a:gd name="connsiteX1" fmla="*/ 8572500 w 8763000"/>
                    <a:gd name="connsiteY1" fmla="*/ 3550920 h 4132497"/>
                    <a:gd name="connsiteX2" fmla="*/ 8343900 w 8763000"/>
                    <a:gd name="connsiteY2" fmla="*/ 3421380 h 4132497"/>
                    <a:gd name="connsiteX3" fmla="*/ 8130540 w 8763000"/>
                    <a:gd name="connsiteY3" fmla="*/ 3383280 h 4132497"/>
                    <a:gd name="connsiteX4" fmla="*/ 7635240 w 8763000"/>
                    <a:gd name="connsiteY4" fmla="*/ 3406140 h 4132497"/>
                    <a:gd name="connsiteX5" fmla="*/ 7239000 w 8763000"/>
                    <a:gd name="connsiteY5" fmla="*/ 3497580 h 4132497"/>
                    <a:gd name="connsiteX6" fmla="*/ 6728460 w 8763000"/>
                    <a:gd name="connsiteY6" fmla="*/ 3573780 h 4132497"/>
                    <a:gd name="connsiteX7" fmla="*/ 6012180 w 8763000"/>
                    <a:gd name="connsiteY7" fmla="*/ 3733800 h 4132497"/>
                    <a:gd name="connsiteX8" fmla="*/ 5212080 w 8763000"/>
                    <a:gd name="connsiteY8" fmla="*/ 4114800 h 4132497"/>
                    <a:gd name="connsiteX9" fmla="*/ 4572000 w 8763000"/>
                    <a:gd name="connsiteY9" fmla="*/ 3977640 h 4132497"/>
                    <a:gd name="connsiteX10" fmla="*/ 3360420 w 8763000"/>
                    <a:gd name="connsiteY10" fmla="*/ 3185160 h 4132497"/>
                    <a:gd name="connsiteX11" fmla="*/ 2362200 w 8763000"/>
                    <a:gd name="connsiteY11" fmla="*/ 2194560 h 4132497"/>
                    <a:gd name="connsiteX12" fmla="*/ 2103120 w 8763000"/>
                    <a:gd name="connsiteY12" fmla="*/ 1920240 h 4132497"/>
                    <a:gd name="connsiteX13" fmla="*/ 1303020 w 8763000"/>
                    <a:gd name="connsiteY13" fmla="*/ 1478280 h 4132497"/>
                    <a:gd name="connsiteX14" fmla="*/ 822960 w 8763000"/>
                    <a:gd name="connsiteY14" fmla="*/ 1005840 h 4132497"/>
                    <a:gd name="connsiteX15" fmla="*/ 624840 w 8763000"/>
                    <a:gd name="connsiteY15" fmla="*/ 640080 h 4132497"/>
                    <a:gd name="connsiteX16" fmla="*/ 449580 w 8763000"/>
                    <a:gd name="connsiteY16" fmla="*/ 525780 h 4132497"/>
                    <a:gd name="connsiteX17" fmla="*/ 0 w 8763000"/>
                    <a:gd name="connsiteY17" fmla="*/ 0 h 4132497"/>
                    <a:gd name="connsiteX0" fmla="*/ 8763000 w 8763000"/>
                    <a:gd name="connsiteY0" fmla="*/ 3665220 h 4132497"/>
                    <a:gd name="connsiteX1" fmla="*/ 8572500 w 8763000"/>
                    <a:gd name="connsiteY1" fmla="*/ 3550920 h 4132497"/>
                    <a:gd name="connsiteX2" fmla="*/ 8343900 w 8763000"/>
                    <a:gd name="connsiteY2" fmla="*/ 3421380 h 4132497"/>
                    <a:gd name="connsiteX3" fmla="*/ 8130540 w 8763000"/>
                    <a:gd name="connsiteY3" fmla="*/ 3383280 h 4132497"/>
                    <a:gd name="connsiteX4" fmla="*/ 7635240 w 8763000"/>
                    <a:gd name="connsiteY4" fmla="*/ 3406140 h 4132497"/>
                    <a:gd name="connsiteX5" fmla="*/ 7239000 w 8763000"/>
                    <a:gd name="connsiteY5" fmla="*/ 3497580 h 4132497"/>
                    <a:gd name="connsiteX6" fmla="*/ 6728460 w 8763000"/>
                    <a:gd name="connsiteY6" fmla="*/ 3573780 h 4132497"/>
                    <a:gd name="connsiteX7" fmla="*/ 6012180 w 8763000"/>
                    <a:gd name="connsiteY7" fmla="*/ 3733800 h 4132497"/>
                    <a:gd name="connsiteX8" fmla="*/ 5212080 w 8763000"/>
                    <a:gd name="connsiteY8" fmla="*/ 4114800 h 4132497"/>
                    <a:gd name="connsiteX9" fmla="*/ 4572000 w 8763000"/>
                    <a:gd name="connsiteY9" fmla="*/ 3977640 h 4132497"/>
                    <a:gd name="connsiteX10" fmla="*/ 3360420 w 8763000"/>
                    <a:gd name="connsiteY10" fmla="*/ 3185160 h 4132497"/>
                    <a:gd name="connsiteX11" fmla="*/ 2362200 w 8763000"/>
                    <a:gd name="connsiteY11" fmla="*/ 2194560 h 4132497"/>
                    <a:gd name="connsiteX12" fmla="*/ 2103120 w 8763000"/>
                    <a:gd name="connsiteY12" fmla="*/ 1920240 h 4132497"/>
                    <a:gd name="connsiteX13" fmla="*/ 1303020 w 8763000"/>
                    <a:gd name="connsiteY13" fmla="*/ 1478280 h 4132497"/>
                    <a:gd name="connsiteX14" fmla="*/ 822960 w 8763000"/>
                    <a:gd name="connsiteY14" fmla="*/ 1005840 h 4132497"/>
                    <a:gd name="connsiteX15" fmla="*/ 449580 w 8763000"/>
                    <a:gd name="connsiteY15" fmla="*/ 525780 h 4132497"/>
                    <a:gd name="connsiteX16" fmla="*/ 0 w 8763000"/>
                    <a:gd name="connsiteY16" fmla="*/ 0 h 4132497"/>
                    <a:gd name="connsiteX0" fmla="*/ 8572500 w 8572500"/>
                    <a:gd name="connsiteY0" fmla="*/ 3550920 h 4132497"/>
                    <a:gd name="connsiteX1" fmla="*/ 8343900 w 8572500"/>
                    <a:gd name="connsiteY1" fmla="*/ 3421380 h 4132497"/>
                    <a:gd name="connsiteX2" fmla="*/ 8130540 w 8572500"/>
                    <a:gd name="connsiteY2" fmla="*/ 3383280 h 4132497"/>
                    <a:gd name="connsiteX3" fmla="*/ 7635240 w 8572500"/>
                    <a:gd name="connsiteY3" fmla="*/ 3406140 h 4132497"/>
                    <a:gd name="connsiteX4" fmla="*/ 7239000 w 8572500"/>
                    <a:gd name="connsiteY4" fmla="*/ 3497580 h 4132497"/>
                    <a:gd name="connsiteX5" fmla="*/ 6728460 w 8572500"/>
                    <a:gd name="connsiteY5" fmla="*/ 3573780 h 4132497"/>
                    <a:gd name="connsiteX6" fmla="*/ 6012180 w 8572500"/>
                    <a:gd name="connsiteY6" fmla="*/ 3733800 h 4132497"/>
                    <a:gd name="connsiteX7" fmla="*/ 5212080 w 8572500"/>
                    <a:gd name="connsiteY7" fmla="*/ 4114800 h 4132497"/>
                    <a:gd name="connsiteX8" fmla="*/ 4572000 w 8572500"/>
                    <a:gd name="connsiteY8" fmla="*/ 3977640 h 4132497"/>
                    <a:gd name="connsiteX9" fmla="*/ 3360420 w 8572500"/>
                    <a:gd name="connsiteY9" fmla="*/ 3185160 h 4132497"/>
                    <a:gd name="connsiteX10" fmla="*/ 2362200 w 8572500"/>
                    <a:gd name="connsiteY10" fmla="*/ 2194560 h 4132497"/>
                    <a:gd name="connsiteX11" fmla="*/ 2103120 w 8572500"/>
                    <a:gd name="connsiteY11" fmla="*/ 1920240 h 4132497"/>
                    <a:gd name="connsiteX12" fmla="*/ 1303020 w 8572500"/>
                    <a:gd name="connsiteY12" fmla="*/ 1478280 h 4132497"/>
                    <a:gd name="connsiteX13" fmla="*/ 822960 w 8572500"/>
                    <a:gd name="connsiteY13" fmla="*/ 1005840 h 4132497"/>
                    <a:gd name="connsiteX14" fmla="*/ 449580 w 8572500"/>
                    <a:gd name="connsiteY14" fmla="*/ 525780 h 4132497"/>
                    <a:gd name="connsiteX15" fmla="*/ 0 w 8572500"/>
                    <a:gd name="connsiteY15" fmla="*/ 0 h 4132497"/>
                    <a:gd name="connsiteX0" fmla="*/ 8343900 w 8343900"/>
                    <a:gd name="connsiteY0" fmla="*/ 3421380 h 4132497"/>
                    <a:gd name="connsiteX1" fmla="*/ 8130540 w 8343900"/>
                    <a:gd name="connsiteY1" fmla="*/ 3383280 h 4132497"/>
                    <a:gd name="connsiteX2" fmla="*/ 7635240 w 8343900"/>
                    <a:gd name="connsiteY2" fmla="*/ 3406140 h 4132497"/>
                    <a:gd name="connsiteX3" fmla="*/ 7239000 w 8343900"/>
                    <a:gd name="connsiteY3" fmla="*/ 3497580 h 4132497"/>
                    <a:gd name="connsiteX4" fmla="*/ 6728460 w 8343900"/>
                    <a:gd name="connsiteY4" fmla="*/ 3573780 h 4132497"/>
                    <a:gd name="connsiteX5" fmla="*/ 6012180 w 8343900"/>
                    <a:gd name="connsiteY5" fmla="*/ 3733800 h 4132497"/>
                    <a:gd name="connsiteX6" fmla="*/ 5212080 w 8343900"/>
                    <a:gd name="connsiteY6" fmla="*/ 4114800 h 4132497"/>
                    <a:gd name="connsiteX7" fmla="*/ 4572000 w 8343900"/>
                    <a:gd name="connsiteY7" fmla="*/ 3977640 h 4132497"/>
                    <a:gd name="connsiteX8" fmla="*/ 3360420 w 8343900"/>
                    <a:gd name="connsiteY8" fmla="*/ 3185160 h 4132497"/>
                    <a:gd name="connsiteX9" fmla="*/ 2362200 w 8343900"/>
                    <a:gd name="connsiteY9" fmla="*/ 2194560 h 4132497"/>
                    <a:gd name="connsiteX10" fmla="*/ 2103120 w 8343900"/>
                    <a:gd name="connsiteY10" fmla="*/ 1920240 h 4132497"/>
                    <a:gd name="connsiteX11" fmla="*/ 1303020 w 8343900"/>
                    <a:gd name="connsiteY11" fmla="*/ 1478280 h 4132497"/>
                    <a:gd name="connsiteX12" fmla="*/ 822960 w 8343900"/>
                    <a:gd name="connsiteY12" fmla="*/ 1005840 h 4132497"/>
                    <a:gd name="connsiteX13" fmla="*/ 449580 w 8343900"/>
                    <a:gd name="connsiteY13" fmla="*/ 525780 h 4132497"/>
                    <a:gd name="connsiteX14" fmla="*/ 0 w 8343900"/>
                    <a:gd name="connsiteY14" fmla="*/ 0 h 4132497"/>
                    <a:gd name="connsiteX0" fmla="*/ 8130540 w 8130540"/>
                    <a:gd name="connsiteY0" fmla="*/ 3383280 h 4132497"/>
                    <a:gd name="connsiteX1" fmla="*/ 7635240 w 8130540"/>
                    <a:gd name="connsiteY1" fmla="*/ 3406140 h 4132497"/>
                    <a:gd name="connsiteX2" fmla="*/ 7239000 w 8130540"/>
                    <a:gd name="connsiteY2" fmla="*/ 3497580 h 4132497"/>
                    <a:gd name="connsiteX3" fmla="*/ 6728460 w 8130540"/>
                    <a:gd name="connsiteY3" fmla="*/ 3573780 h 4132497"/>
                    <a:gd name="connsiteX4" fmla="*/ 6012180 w 8130540"/>
                    <a:gd name="connsiteY4" fmla="*/ 3733800 h 4132497"/>
                    <a:gd name="connsiteX5" fmla="*/ 5212080 w 8130540"/>
                    <a:gd name="connsiteY5" fmla="*/ 4114800 h 4132497"/>
                    <a:gd name="connsiteX6" fmla="*/ 4572000 w 8130540"/>
                    <a:gd name="connsiteY6" fmla="*/ 3977640 h 4132497"/>
                    <a:gd name="connsiteX7" fmla="*/ 3360420 w 8130540"/>
                    <a:gd name="connsiteY7" fmla="*/ 3185160 h 4132497"/>
                    <a:gd name="connsiteX8" fmla="*/ 2362200 w 8130540"/>
                    <a:gd name="connsiteY8" fmla="*/ 2194560 h 4132497"/>
                    <a:gd name="connsiteX9" fmla="*/ 2103120 w 8130540"/>
                    <a:gd name="connsiteY9" fmla="*/ 1920240 h 4132497"/>
                    <a:gd name="connsiteX10" fmla="*/ 1303020 w 8130540"/>
                    <a:gd name="connsiteY10" fmla="*/ 1478280 h 4132497"/>
                    <a:gd name="connsiteX11" fmla="*/ 822960 w 8130540"/>
                    <a:gd name="connsiteY11" fmla="*/ 1005840 h 4132497"/>
                    <a:gd name="connsiteX12" fmla="*/ 449580 w 8130540"/>
                    <a:gd name="connsiteY12" fmla="*/ 525780 h 4132497"/>
                    <a:gd name="connsiteX13" fmla="*/ 0 w 8130540"/>
                    <a:gd name="connsiteY13" fmla="*/ 0 h 4132497"/>
                    <a:gd name="connsiteX0" fmla="*/ 7635240 w 7635240"/>
                    <a:gd name="connsiteY0" fmla="*/ 3406140 h 4132497"/>
                    <a:gd name="connsiteX1" fmla="*/ 7239000 w 7635240"/>
                    <a:gd name="connsiteY1" fmla="*/ 3497580 h 4132497"/>
                    <a:gd name="connsiteX2" fmla="*/ 6728460 w 7635240"/>
                    <a:gd name="connsiteY2" fmla="*/ 3573780 h 4132497"/>
                    <a:gd name="connsiteX3" fmla="*/ 6012180 w 7635240"/>
                    <a:gd name="connsiteY3" fmla="*/ 3733800 h 4132497"/>
                    <a:gd name="connsiteX4" fmla="*/ 5212080 w 7635240"/>
                    <a:gd name="connsiteY4" fmla="*/ 4114800 h 4132497"/>
                    <a:gd name="connsiteX5" fmla="*/ 4572000 w 7635240"/>
                    <a:gd name="connsiteY5" fmla="*/ 3977640 h 4132497"/>
                    <a:gd name="connsiteX6" fmla="*/ 3360420 w 7635240"/>
                    <a:gd name="connsiteY6" fmla="*/ 3185160 h 4132497"/>
                    <a:gd name="connsiteX7" fmla="*/ 2362200 w 7635240"/>
                    <a:gd name="connsiteY7" fmla="*/ 2194560 h 4132497"/>
                    <a:gd name="connsiteX8" fmla="*/ 2103120 w 7635240"/>
                    <a:gd name="connsiteY8" fmla="*/ 1920240 h 4132497"/>
                    <a:gd name="connsiteX9" fmla="*/ 1303020 w 7635240"/>
                    <a:gd name="connsiteY9" fmla="*/ 1478280 h 4132497"/>
                    <a:gd name="connsiteX10" fmla="*/ 822960 w 7635240"/>
                    <a:gd name="connsiteY10" fmla="*/ 1005840 h 4132497"/>
                    <a:gd name="connsiteX11" fmla="*/ 449580 w 7635240"/>
                    <a:gd name="connsiteY11" fmla="*/ 525780 h 4132497"/>
                    <a:gd name="connsiteX12" fmla="*/ 0 w 7635240"/>
                    <a:gd name="connsiteY12" fmla="*/ 0 h 4132497"/>
                    <a:gd name="connsiteX0" fmla="*/ 7239000 w 7239000"/>
                    <a:gd name="connsiteY0" fmla="*/ 3497580 h 4132497"/>
                    <a:gd name="connsiteX1" fmla="*/ 6728460 w 7239000"/>
                    <a:gd name="connsiteY1" fmla="*/ 3573780 h 4132497"/>
                    <a:gd name="connsiteX2" fmla="*/ 6012180 w 7239000"/>
                    <a:gd name="connsiteY2" fmla="*/ 3733800 h 4132497"/>
                    <a:gd name="connsiteX3" fmla="*/ 5212080 w 7239000"/>
                    <a:gd name="connsiteY3" fmla="*/ 4114800 h 4132497"/>
                    <a:gd name="connsiteX4" fmla="*/ 4572000 w 7239000"/>
                    <a:gd name="connsiteY4" fmla="*/ 3977640 h 4132497"/>
                    <a:gd name="connsiteX5" fmla="*/ 3360420 w 7239000"/>
                    <a:gd name="connsiteY5" fmla="*/ 3185160 h 4132497"/>
                    <a:gd name="connsiteX6" fmla="*/ 2362200 w 7239000"/>
                    <a:gd name="connsiteY6" fmla="*/ 2194560 h 4132497"/>
                    <a:gd name="connsiteX7" fmla="*/ 2103120 w 7239000"/>
                    <a:gd name="connsiteY7" fmla="*/ 1920240 h 4132497"/>
                    <a:gd name="connsiteX8" fmla="*/ 1303020 w 7239000"/>
                    <a:gd name="connsiteY8" fmla="*/ 1478280 h 4132497"/>
                    <a:gd name="connsiteX9" fmla="*/ 822960 w 7239000"/>
                    <a:gd name="connsiteY9" fmla="*/ 1005840 h 4132497"/>
                    <a:gd name="connsiteX10" fmla="*/ 449580 w 7239000"/>
                    <a:gd name="connsiteY10" fmla="*/ 525780 h 4132497"/>
                    <a:gd name="connsiteX11" fmla="*/ 0 w 7239000"/>
                    <a:gd name="connsiteY11" fmla="*/ 0 h 4132497"/>
                    <a:gd name="connsiteX0" fmla="*/ 6728460 w 6728460"/>
                    <a:gd name="connsiteY0" fmla="*/ 3573780 h 4132497"/>
                    <a:gd name="connsiteX1" fmla="*/ 6012180 w 6728460"/>
                    <a:gd name="connsiteY1" fmla="*/ 3733800 h 4132497"/>
                    <a:gd name="connsiteX2" fmla="*/ 5212080 w 6728460"/>
                    <a:gd name="connsiteY2" fmla="*/ 4114800 h 4132497"/>
                    <a:gd name="connsiteX3" fmla="*/ 4572000 w 6728460"/>
                    <a:gd name="connsiteY3" fmla="*/ 3977640 h 4132497"/>
                    <a:gd name="connsiteX4" fmla="*/ 3360420 w 6728460"/>
                    <a:gd name="connsiteY4" fmla="*/ 3185160 h 4132497"/>
                    <a:gd name="connsiteX5" fmla="*/ 2362200 w 6728460"/>
                    <a:gd name="connsiteY5" fmla="*/ 2194560 h 4132497"/>
                    <a:gd name="connsiteX6" fmla="*/ 2103120 w 6728460"/>
                    <a:gd name="connsiteY6" fmla="*/ 1920240 h 4132497"/>
                    <a:gd name="connsiteX7" fmla="*/ 1303020 w 6728460"/>
                    <a:gd name="connsiteY7" fmla="*/ 1478280 h 4132497"/>
                    <a:gd name="connsiteX8" fmla="*/ 822960 w 6728460"/>
                    <a:gd name="connsiteY8" fmla="*/ 1005840 h 4132497"/>
                    <a:gd name="connsiteX9" fmla="*/ 449580 w 6728460"/>
                    <a:gd name="connsiteY9" fmla="*/ 525780 h 4132497"/>
                    <a:gd name="connsiteX10" fmla="*/ 0 w 6728460"/>
                    <a:gd name="connsiteY10" fmla="*/ 0 h 4132497"/>
                    <a:gd name="connsiteX0" fmla="*/ 6012180 w 6012180"/>
                    <a:gd name="connsiteY0" fmla="*/ 3733800 h 4132497"/>
                    <a:gd name="connsiteX1" fmla="*/ 5212080 w 6012180"/>
                    <a:gd name="connsiteY1" fmla="*/ 4114800 h 4132497"/>
                    <a:gd name="connsiteX2" fmla="*/ 4572000 w 6012180"/>
                    <a:gd name="connsiteY2" fmla="*/ 3977640 h 4132497"/>
                    <a:gd name="connsiteX3" fmla="*/ 3360420 w 6012180"/>
                    <a:gd name="connsiteY3" fmla="*/ 3185160 h 4132497"/>
                    <a:gd name="connsiteX4" fmla="*/ 2362200 w 6012180"/>
                    <a:gd name="connsiteY4" fmla="*/ 2194560 h 4132497"/>
                    <a:gd name="connsiteX5" fmla="*/ 2103120 w 6012180"/>
                    <a:gd name="connsiteY5" fmla="*/ 1920240 h 4132497"/>
                    <a:gd name="connsiteX6" fmla="*/ 1303020 w 6012180"/>
                    <a:gd name="connsiteY6" fmla="*/ 1478280 h 4132497"/>
                    <a:gd name="connsiteX7" fmla="*/ 822960 w 6012180"/>
                    <a:gd name="connsiteY7" fmla="*/ 1005840 h 4132497"/>
                    <a:gd name="connsiteX8" fmla="*/ 449580 w 6012180"/>
                    <a:gd name="connsiteY8" fmla="*/ 525780 h 4132497"/>
                    <a:gd name="connsiteX9" fmla="*/ 0 w 6012180"/>
                    <a:gd name="connsiteY9" fmla="*/ 0 h 4132497"/>
                    <a:gd name="connsiteX0" fmla="*/ 5212080 w 5212080"/>
                    <a:gd name="connsiteY0" fmla="*/ 4114800 h 4132497"/>
                    <a:gd name="connsiteX1" fmla="*/ 4572000 w 5212080"/>
                    <a:gd name="connsiteY1" fmla="*/ 3977640 h 4132497"/>
                    <a:gd name="connsiteX2" fmla="*/ 3360420 w 5212080"/>
                    <a:gd name="connsiteY2" fmla="*/ 3185160 h 4132497"/>
                    <a:gd name="connsiteX3" fmla="*/ 2362200 w 5212080"/>
                    <a:gd name="connsiteY3" fmla="*/ 2194560 h 4132497"/>
                    <a:gd name="connsiteX4" fmla="*/ 2103120 w 5212080"/>
                    <a:gd name="connsiteY4" fmla="*/ 1920240 h 4132497"/>
                    <a:gd name="connsiteX5" fmla="*/ 1303020 w 5212080"/>
                    <a:gd name="connsiteY5" fmla="*/ 1478280 h 4132497"/>
                    <a:gd name="connsiteX6" fmla="*/ 822960 w 5212080"/>
                    <a:gd name="connsiteY6" fmla="*/ 1005840 h 4132497"/>
                    <a:gd name="connsiteX7" fmla="*/ 449580 w 5212080"/>
                    <a:gd name="connsiteY7" fmla="*/ 525780 h 4132497"/>
                    <a:gd name="connsiteX8" fmla="*/ 0 w 5212080"/>
                    <a:gd name="connsiteY8" fmla="*/ 0 h 4132497"/>
                    <a:gd name="connsiteX0" fmla="*/ 4572000 w 4572000"/>
                    <a:gd name="connsiteY0" fmla="*/ 3977640 h 3977640"/>
                    <a:gd name="connsiteX1" fmla="*/ 3360420 w 4572000"/>
                    <a:gd name="connsiteY1" fmla="*/ 3185160 h 3977640"/>
                    <a:gd name="connsiteX2" fmla="*/ 2362200 w 4572000"/>
                    <a:gd name="connsiteY2" fmla="*/ 2194560 h 3977640"/>
                    <a:gd name="connsiteX3" fmla="*/ 2103120 w 4572000"/>
                    <a:gd name="connsiteY3" fmla="*/ 1920240 h 3977640"/>
                    <a:gd name="connsiteX4" fmla="*/ 1303020 w 4572000"/>
                    <a:gd name="connsiteY4" fmla="*/ 1478280 h 3977640"/>
                    <a:gd name="connsiteX5" fmla="*/ 822960 w 4572000"/>
                    <a:gd name="connsiteY5" fmla="*/ 1005840 h 3977640"/>
                    <a:gd name="connsiteX6" fmla="*/ 449580 w 4572000"/>
                    <a:gd name="connsiteY6" fmla="*/ 525780 h 3977640"/>
                    <a:gd name="connsiteX7" fmla="*/ 0 w 4572000"/>
                    <a:gd name="connsiteY7" fmla="*/ 0 h 3977640"/>
                    <a:gd name="connsiteX0" fmla="*/ 3360420 w 3360420"/>
                    <a:gd name="connsiteY0" fmla="*/ 3185160 h 3185160"/>
                    <a:gd name="connsiteX1" fmla="*/ 2362200 w 3360420"/>
                    <a:gd name="connsiteY1" fmla="*/ 2194560 h 3185160"/>
                    <a:gd name="connsiteX2" fmla="*/ 2103120 w 3360420"/>
                    <a:gd name="connsiteY2" fmla="*/ 1920240 h 3185160"/>
                    <a:gd name="connsiteX3" fmla="*/ 1303020 w 3360420"/>
                    <a:gd name="connsiteY3" fmla="*/ 1478280 h 3185160"/>
                    <a:gd name="connsiteX4" fmla="*/ 822960 w 3360420"/>
                    <a:gd name="connsiteY4" fmla="*/ 1005840 h 3185160"/>
                    <a:gd name="connsiteX5" fmla="*/ 449580 w 3360420"/>
                    <a:gd name="connsiteY5" fmla="*/ 525780 h 3185160"/>
                    <a:gd name="connsiteX6" fmla="*/ 0 w 3360420"/>
                    <a:gd name="connsiteY6" fmla="*/ 0 h 3185160"/>
                    <a:gd name="connsiteX0" fmla="*/ 2362200 w 2362200"/>
                    <a:gd name="connsiteY0" fmla="*/ 2194560 h 2194560"/>
                    <a:gd name="connsiteX1" fmla="*/ 2103120 w 2362200"/>
                    <a:gd name="connsiteY1" fmla="*/ 1920240 h 2194560"/>
                    <a:gd name="connsiteX2" fmla="*/ 1303020 w 2362200"/>
                    <a:gd name="connsiteY2" fmla="*/ 1478280 h 2194560"/>
                    <a:gd name="connsiteX3" fmla="*/ 822960 w 2362200"/>
                    <a:gd name="connsiteY3" fmla="*/ 1005840 h 2194560"/>
                    <a:gd name="connsiteX4" fmla="*/ 449580 w 2362200"/>
                    <a:gd name="connsiteY4" fmla="*/ 525780 h 2194560"/>
                    <a:gd name="connsiteX5" fmla="*/ 0 w 2362200"/>
                    <a:gd name="connsiteY5" fmla="*/ 0 h 2194560"/>
                    <a:gd name="connsiteX0" fmla="*/ 2103120 w 2103120"/>
                    <a:gd name="connsiteY0" fmla="*/ 1920240 h 1920240"/>
                    <a:gd name="connsiteX1" fmla="*/ 1303020 w 2103120"/>
                    <a:gd name="connsiteY1" fmla="*/ 1478280 h 1920240"/>
                    <a:gd name="connsiteX2" fmla="*/ 822960 w 2103120"/>
                    <a:gd name="connsiteY2" fmla="*/ 1005840 h 1920240"/>
                    <a:gd name="connsiteX3" fmla="*/ 449580 w 2103120"/>
                    <a:gd name="connsiteY3" fmla="*/ 525780 h 1920240"/>
                    <a:gd name="connsiteX4" fmla="*/ 0 w 2103120"/>
                    <a:gd name="connsiteY4" fmla="*/ 0 h 1920240"/>
                    <a:gd name="connsiteX0" fmla="*/ 2188181 w 2188181"/>
                    <a:gd name="connsiteY0" fmla="*/ 2015933 h 2015933"/>
                    <a:gd name="connsiteX1" fmla="*/ 1303020 w 2188181"/>
                    <a:gd name="connsiteY1" fmla="*/ 1478280 h 2015933"/>
                    <a:gd name="connsiteX2" fmla="*/ 822960 w 2188181"/>
                    <a:gd name="connsiteY2" fmla="*/ 1005840 h 2015933"/>
                    <a:gd name="connsiteX3" fmla="*/ 449580 w 2188181"/>
                    <a:gd name="connsiteY3" fmla="*/ 525780 h 2015933"/>
                    <a:gd name="connsiteX4" fmla="*/ 0 w 2188181"/>
                    <a:gd name="connsiteY4" fmla="*/ 0 h 20159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88181" h="2015933">
                      <a:moveTo>
                        <a:pt x="2188181" y="2015933"/>
                      </a:moveTo>
                      <a:cubicBezTo>
                        <a:pt x="2011651" y="1896553"/>
                        <a:pt x="1530557" y="1646629"/>
                        <a:pt x="1303020" y="1478280"/>
                      </a:cubicBezTo>
                      <a:cubicBezTo>
                        <a:pt x="1075483" y="1309931"/>
                        <a:pt x="965200" y="1164590"/>
                        <a:pt x="822960" y="1005840"/>
                      </a:cubicBezTo>
                      <a:cubicBezTo>
                        <a:pt x="680720" y="847090"/>
                        <a:pt x="586740" y="693420"/>
                        <a:pt x="449580" y="525780"/>
                      </a:cubicBezTo>
                      <a:cubicBezTo>
                        <a:pt x="345440" y="419100"/>
                        <a:pt x="191770" y="171450"/>
                        <a:pt x="0" y="0"/>
                      </a:cubicBezTo>
                    </a:path>
                  </a:pathLst>
                </a:custGeom>
                <a:noFill/>
                <a:ln w="127000" cmpd="sng">
                  <a:solidFill>
                    <a:schemeClr val="accent4">
                      <a:lumMod val="75000"/>
                      <a:alpha val="25000"/>
                    </a:schemeClr>
                  </a:solidFill>
                  <a:headEnd type="none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7" name="Полилиния 166"/>
                <p:cNvSpPr/>
                <p:nvPr/>
              </p:nvSpPr>
              <p:spPr>
                <a:xfrm>
                  <a:off x="5833376" y="1805939"/>
                  <a:ext cx="323584" cy="1243655"/>
                </a:xfrm>
                <a:custGeom>
                  <a:avLst/>
                  <a:gdLst>
                    <a:gd name="connsiteX0" fmla="*/ 0 w 2545080"/>
                    <a:gd name="connsiteY0" fmla="*/ 5334000 h 5334000"/>
                    <a:gd name="connsiteX1" fmla="*/ 243840 w 2545080"/>
                    <a:gd name="connsiteY1" fmla="*/ 4899660 h 5334000"/>
                    <a:gd name="connsiteX2" fmla="*/ 601980 w 2545080"/>
                    <a:gd name="connsiteY2" fmla="*/ 4511040 h 5334000"/>
                    <a:gd name="connsiteX3" fmla="*/ 861060 w 2545080"/>
                    <a:gd name="connsiteY3" fmla="*/ 4229100 h 5334000"/>
                    <a:gd name="connsiteX4" fmla="*/ 1203960 w 2545080"/>
                    <a:gd name="connsiteY4" fmla="*/ 3611880 h 5334000"/>
                    <a:gd name="connsiteX5" fmla="*/ 1798320 w 2545080"/>
                    <a:gd name="connsiteY5" fmla="*/ 2430780 h 5334000"/>
                    <a:gd name="connsiteX6" fmla="*/ 2072640 w 2545080"/>
                    <a:gd name="connsiteY6" fmla="*/ 1722120 h 5334000"/>
                    <a:gd name="connsiteX7" fmla="*/ 2362200 w 2545080"/>
                    <a:gd name="connsiteY7" fmla="*/ 685800 h 5334000"/>
                    <a:gd name="connsiteX8" fmla="*/ 2545080 w 2545080"/>
                    <a:gd name="connsiteY8" fmla="*/ 0 h 5334000"/>
                    <a:gd name="connsiteX0" fmla="*/ 0 w 2514600"/>
                    <a:gd name="connsiteY0" fmla="*/ 5044440 h 5044440"/>
                    <a:gd name="connsiteX1" fmla="*/ 213360 w 2514600"/>
                    <a:gd name="connsiteY1" fmla="*/ 4899660 h 5044440"/>
                    <a:gd name="connsiteX2" fmla="*/ 571500 w 2514600"/>
                    <a:gd name="connsiteY2" fmla="*/ 4511040 h 5044440"/>
                    <a:gd name="connsiteX3" fmla="*/ 830580 w 2514600"/>
                    <a:gd name="connsiteY3" fmla="*/ 4229100 h 5044440"/>
                    <a:gd name="connsiteX4" fmla="*/ 1173480 w 2514600"/>
                    <a:gd name="connsiteY4" fmla="*/ 3611880 h 5044440"/>
                    <a:gd name="connsiteX5" fmla="*/ 1767840 w 2514600"/>
                    <a:gd name="connsiteY5" fmla="*/ 2430780 h 5044440"/>
                    <a:gd name="connsiteX6" fmla="*/ 2042160 w 2514600"/>
                    <a:gd name="connsiteY6" fmla="*/ 1722120 h 5044440"/>
                    <a:gd name="connsiteX7" fmla="*/ 2331720 w 2514600"/>
                    <a:gd name="connsiteY7" fmla="*/ 685800 h 5044440"/>
                    <a:gd name="connsiteX8" fmla="*/ 2514600 w 2514600"/>
                    <a:gd name="connsiteY8" fmla="*/ 0 h 5044440"/>
                    <a:gd name="connsiteX0" fmla="*/ 0 w 2514600"/>
                    <a:gd name="connsiteY0" fmla="*/ 5044440 h 5044440"/>
                    <a:gd name="connsiteX1" fmla="*/ 213360 w 2514600"/>
                    <a:gd name="connsiteY1" fmla="*/ 4899660 h 5044440"/>
                    <a:gd name="connsiteX2" fmla="*/ 571500 w 2514600"/>
                    <a:gd name="connsiteY2" fmla="*/ 4511040 h 5044440"/>
                    <a:gd name="connsiteX3" fmla="*/ 830580 w 2514600"/>
                    <a:gd name="connsiteY3" fmla="*/ 4229100 h 5044440"/>
                    <a:gd name="connsiteX4" fmla="*/ 1173480 w 2514600"/>
                    <a:gd name="connsiteY4" fmla="*/ 3611880 h 5044440"/>
                    <a:gd name="connsiteX5" fmla="*/ 1767840 w 2514600"/>
                    <a:gd name="connsiteY5" fmla="*/ 2430780 h 5044440"/>
                    <a:gd name="connsiteX6" fmla="*/ 2042160 w 2514600"/>
                    <a:gd name="connsiteY6" fmla="*/ 1722120 h 5044440"/>
                    <a:gd name="connsiteX7" fmla="*/ 2331720 w 2514600"/>
                    <a:gd name="connsiteY7" fmla="*/ 685800 h 5044440"/>
                    <a:gd name="connsiteX8" fmla="*/ 2514600 w 2514600"/>
                    <a:gd name="connsiteY8" fmla="*/ 0 h 5044440"/>
                    <a:gd name="connsiteX0" fmla="*/ 0 w 2514600"/>
                    <a:gd name="connsiteY0" fmla="*/ 5044440 h 5044440"/>
                    <a:gd name="connsiteX1" fmla="*/ 342900 w 2514600"/>
                    <a:gd name="connsiteY1" fmla="*/ 4770120 h 5044440"/>
                    <a:gd name="connsiteX2" fmla="*/ 571500 w 2514600"/>
                    <a:gd name="connsiteY2" fmla="*/ 4511040 h 5044440"/>
                    <a:gd name="connsiteX3" fmla="*/ 830580 w 2514600"/>
                    <a:gd name="connsiteY3" fmla="*/ 4229100 h 5044440"/>
                    <a:gd name="connsiteX4" fmla="*/ 1173480 w 2514600"/>
                    <a:gd name="connsiteY4" fmla="*/ 3611880 h 5044440"/>
                    <a:gd name="connsiteX5" fmla="*/ 1767840 w 2514600"/>
                    <a:gd name="connsiteY5" fmla="*/ 2430780 h 5044440"/>
                    <a:gd name="connsiteX6" fmla="*/ 2042160 w 2514600"/>
                    <a:gd name="connsiteY6" fmla="*/ 1722120 h 5044440"/>
                    <a:gd name="connsiteX7" fmla="*/ 2331720 w 2514600"/>
                    <a:gd name="connsiteY7" fmla="*/ 685800 h 5044440"/>
                    <a:gd name="connsiteX8" fmla="*/ 2514600 w 2514600"/>
                    <a:gd name="connsiteY8" fmla="*/ 0 h 5044440"/>
                    <a:gd name="connsiteX0" fmla="*/ 36572 w 2551172"/>
                    <a:gd name="connsiteY0" fmla="*/ 5044440 h 5076279"/>
                    <a:gd name="connsiteX1" fmla="*/ 21332 w 2551172"/>
                    <a:gd name="connsiteY1" fmla="*/ 5059680 h 5076279"/>
                    <a:gd name="connsiteX2" fmla="*/ 379472 w 2551172"/>
                    <a:gd name="connsiteY2" fmla="*/ 4770120 h 5076279"/>
                    <a:gd name="connsiteX3" fmla="*/ 608072 w 2551172"/>
                    <a:gd name="connsiteY3" fmla="*/ 4511040 h 5076279"/>
                    <a:gd name="connsiteX4" fmla="*/ 867152 w 2551172"/>
                    <a:gd name="connsiteY4" fmla="*/ 4229100 h 5076279"/>
                    <a:gd name="connsiteX5" fmla="*/ 1210052 w 2551172"/>
                    <a:gd name="connsiteY5" fmla="*/ 3611880 h 5076279"/>
                    <a:gd name="connsiteX6" fmla="*/ 1804412 w 2551172"/>
                    <a:gd name="connsiteY6" fmla="*/ 2430780 h 5076279"/>
                    <a:gd name="connsiteX7" fmla="*/ 2078732 w 2551172"/>
                    <a:gd name="connsiteY7" fmla="*/ 1722120 h 5076279"/>
                    <a:gd name="connsiteX8" fmla="*/ 2368292 w 2551172"/>
                    <a:gd name="connsiteY8" fmla="*/ 685800 h 5076279"/>
                    <a:gd name="connsiteX9" fmla="*/ 2551172 w 2551172"/>
                    <a:gd name="connsiteY9" fmla="*/ 0 h 5076279"/>
                    <a:gd name="connsiteX0" fmla="*/ 0 w 2514600"/>
                    <a:gd name="connsiteY0" fmla="*/ 5044440 h 5044440"/>
                    <a:gd name="connsiteX1" fmla="*/ 342900 w 2514600"/>
                    <a:gd name="connsiteY1" fmla="*/ 4770120 h 5044440"/>
                    <a:gd name="connsiteX2" fmla="*/ 571500 w 2514600"/>
                    <a:gd name="connsiteY2" fmla="*/ 4511040 h 5044440"/>
                    <a:gd name="connsiteX3" fmla="*/ 830580 w 2514600"/>
                    <a:gd name="connsiteY3" fmla="*/ 4229100 h 5044440"/>
                    <a:gd name="connsiteX4" fmla="*/ 1173480 w 2514600"/>
                    <a:gd name="connsiteY4" fmla="*/ 3611880 h 5044440"/>
                    <a:gd name="connsiteX5" fmla="*/ 1767840 w 2514600"/>
                    <a:gd name="connsiteY5" fmla="*/ 2430780 h 5044440"/>
                    <a:gd name="connsiteX6" fmla="*/ 2042160 w 2514600"/>
                    <a:gd name="connsiteY6" fmla="*/ 1722120 h 5044440"/>
                    <a:gd name="connsiteX7" fmla="*/ 2331720 w 2514600"/>
                    <a:gd name="connsiteY7" fmla="*/ 685800 h 5044440"/>
                    <a:gd name="connsiteX8" fmla="*/ 2514600 w 2514600"/>
                    <a:gd name="connsiteY8" fmla="*/ 0 h 5044440"/>
                    <a:gd name="connsiteX0" fmla="*/ 0 w 2545080"/>
                    <a:gd name="connsiteY0" fmla="*/ 5113020 h 5113020"/>
                    <a:gd name="connsiteX1" fmla="*/ 373380 w 2545080"/>
                    <a:gd name="connsiteY1" fmla="*/ 4770120 h 5113020"/>
                    <a:gd name="connsiteX2" fmla="*/ 601980 w 2545080"/>
                    <a:gd name="connsiteY2" fmla="*/ 4511040 h 5113020"/>
                    <a:gd name="connsiteX3" fmla="*/ 861060 w 2545080"/>
                    <a:gd name="connsiteY3" fmla="*/ 4229100 h 5113020"/>
                    <a:gd name="connsiteX4" fmla="*/ 1203960 w 2545080"/>
                    <a:gd name="connsiteY4" fmla="*/ 3611880 h 5113020"/>
                    <a:gd name="connsiteX5" fmla="*/ 1798320 w 2545080"/>
                    <a:gd name="connsiteY5" fmla="*/ 2430780 h 5113020"/>
                    <a:gd name="connsiteX6" fmla="*/ 2072640 w 2545080"/>
                    <a:gd name="connsiteY6" fmla="*/ 1722120 h 5113020"/>
                    <a:gd name="connsiteX7" fmla="*/ 2362200 w 2545080"/>
                    <a:gd name="connsiteY7" fmla="*/ 685800 h 5113020"/>
                    <a:gd name="connsiteX8" fmla="*/ 2545080 w 2545080"/>
                    <a:gd name="connsiteY8" fmla="*/ 0 h 5113020"/>
                    <a:gd name="connsiteX0" fmla="*/ 0 w 2545080"/>
                    <a:gd name="connsiteY0" fmla="*/ 5113020 h 5113020"/>
                    <a:gd name="connsiteX1" fmla="*/ 342900 w 2545080"/>
                    <a:gd name="connsiteY1" fmla="*/ 4732020 h 5113020"/>
                    <a:gd name="connsiteX2" fmla="*/ 601980 w 2545080"/>
                    <a:gd name="connsiteY2" fmla="*/ 4511040 h 5113020"/>
                    <a:gd name="connsiteX3" fmla="*/ 861060 w 2545080"/>
                    <a:gd name="connsiteY3" fmla="*/ 4229100 h 5113020"/>
                    <a:gd name="connsiteX4" fmla="*/ 1203960 w 2545080"/>
                    <a:gd name="connsiteY4" fmla="*/ 3611880 h 5113020"/>
                    <a:gd name="connsiteX5" fmla="*/ 1798320 w 2545080"/>
                    <a:gd name="connsiteY5" fmla="*/ 2430780 h 5113020"/>
                    <a:gd name="connsiteX6" fmla="*/ 2072640 w 2545080"/>
                    <a:gd name="connsiteY6" fmla="*/ 1722120 h 5113020"/>
                    <a:gd name="connsiteX7" fmla="*/ 2362200 w 2545080"/>
                    <a:gd name="connsiteY7" fmla="*/ 685800 h 5113020"/>
                    <a:gd name="connsiteX8" fmla="*/ 2545080 w 2545080"/>
                    <a:gd name="connsiteY8" fmla="*/ 0 h 5113020"/>
                    <a:gd name="connsiteX0" fmla="*/ 0 w 2545080"/>
                    <a:gd name="connsiteY0" fmla="*/ 5113020 h 5113020"/>
                    <a:gd name="connsiteX1" fmla="*/ 342900 w 2545080"/>
                    <a:gd name="connsiteY1" fmla="*/ 4732020 h 5113020"/>
                    <a:gd name="connsiteX2" fmla="*/ 601980 w 2545080"/>
                    <a:gd name="connsiteY2" fmla="*/ 4457700 h 5113020"/>
                    <a:gd name="connsiteX3" fmla="*/ 861060 w 2545080"/>
                    <a:gd name="connsiteY3" fmla="*/ 4229100 h 5113020"/>
                    <a:gd name="connsiteX4" fmla="*/ 1203960 w 2545080"/>
                    <a:gd name="connsiteY4" fmla="*/ 3611880 h 5113020"/>
                    <a:gd name="connsiteX5" fmla="*/ 1798320 w 2545080"/>
                    <a:gd name="connsiteY5" fmla="*/ 2430780 h 5113020"/>
                    <a:gd name="connsiteX6" fmla="*/ 2072640 w 2545080"/>
                    <a:gd name="connsiteY6" fmla="*/ 1722120 h 5113020"/>
                    <a:gd name="connsiteX7" fmla="*/ 2362200 w 2545080"/>
                    <a:gd name="connsiteY7" fmla="*/ 685800 h 5113020"/>
                    <a:gd name="connsiteX8" fmla="*/ 2545080 w 2545080"/>
                    <a:gd name="connsiteY8" fmla="*/ 0 h 5113020"/>
                    <a:gd name="connsiteX0" fmla="*/ 0 w 2202180"/>
                    <a:gd name="connsiteY0" fmla="*/ 4732020 h 4732020"/>
                    <a:gd name="connsiteX1" fmla="*/ 259080 w 2202180"/>
                    <a:gd name="connsiteY1" fmla="*/ 4457700 h 4732020"/>
                    <a:gd name="connsiteX2" fmla="*/ 518160 w 2202180"/>
                    <a:gd name="connsiteY2" fmla="*/ 4229100 h 4732020"/>
                    <a:gd name="connsiteX3" fmla="*/ 861060 w 2202180"/>
                    <a:gd name="connsiteY3" fmla="*/ 3611880 h 4732020"/>
                    <a:gd name="connsiteX4" fmla="*/ 1455420 w 2202180"/>
                    <a:gd name="connsiteY4" fmla="*/ 2430780 h 4732020"/>
                    <a:gd name="connsiteX5" fmla="*/ 1729740 w 2202180"/>
                    <a:gd name="connsiteY5" fmla="*/ 1722120 h 4732020"/>
                    <a:gd name="connsiteX6" fmla="*/ 2019300 w 2202180"/>
                    <a:gd name="connsiteY6" fmla="*/ 685800 h 4732020"/>
                    <a:gd name="connsiteX7" fmla="*/ 2202180 w 2202180"/>
                    <a:gd name="connsiteY7" fmla="*/ 0 h 4732020"/>
                    <a:gd name="connsiteX0" fmla="*/ 0 w 1943100"/>
                    <a:gd name="connsiteY0" fmla="*/ 4457700 h 4457700"/>
                    <a:gd name="connsiteX1" fmla="*/ 259080 w 1943100"/>
                    <a:gd name="connsiteY1" fmla="*/ 4229100 h 4457700"/>
                    <a:gd name="connsiteX2" fmla="*/ 601980 w 1943100"/>
                    <a:gd name="connsiteY2" fmla="*/ 3611880 h 4457700"/>
                    <a:gd name="connsiteX3" fmla="*/ 1196340 w 1943100"/>
                    <a:gd name="connsiteY3" fmla="*/ 2430780 h 4457700"/>
                    <a:gd name="connsiteX4" fmla="*/ 1470660 w 1943100"/>
                    <a:gd name="connsiteY4" fmla="*/ 1722120 h 4457700"/>
                    <a:gd name="connsiteX5" fmla="*/ 1760220 w 1943100"/>
                    <a:gd name="connsiteY5" fmla="*/ 685800 h 4457700"/>
                    <a:gd name="connsiteX6" fmla="*/ 1943100 w 1943100"/>
                    <a:gd name="connsiteY6" fmla="*/ 0 h 4457700"/>
                    <a:gd name="connsiteX0" fmla="*/ 0 w 1684020"/>
                    <a:gd name="connsiteY0" fmla="*/ 4229100 h 4229100"/>
                    <a:gd name="connsiteX1" fmla="*/ 342900 w 1684020"/>
                    <a:gd name="connsiteY1" fmla="*/ 3611880 h 4229100"/>
                    <a:gd name="connsiteX2" fmla="*/ 937260 w 1684020"/>
                    <a:gd name="connsiteY2" fmla="*/ 2430780 h 4229100"/>
                    <a:gd name="connsiteX3" fmla="*/ 1211580 w 1684020"/>
                    <a:gd name="connsiteY3" fmla="*/ 1722120 h 4229100"/>
                    <a:gd name="connsiteX4" fmla="*/ 1501140 w 1684020"/>
                    <a:gd name="connsiteY4" fmla="*/ 685800 h 4229100"/>
                    <a:gd name="connsiteX5" fmla="*/ 1684020 w 1684020"/>
                    <a:gd name="connsiteY5" fmla="*/ 0 h 4229100"/>
                    <a:gd name="connsiteX0" fmla="*/ 0 w 1341120"/>
                    <a:gd name="connsiteY0" fmla="*/ 3611880 h 3611880"/>
                    <a:gd name="connsiteX1" fmla="*/ 594360 w 1341120"/>
                    <a:gd name="connsiteY1" fmla="*/ 2430780 h 3611880"/>
                    <a:gd name="connsiteX2" fmla="*/ 868680 w 1341120"/>
                    <a:gd name="connsiteY2" fmla="*/ 1722120 h 3611880"/>
                    <a:gd name="connsiteX3" fmla="*/ 1158240 w 1341120"/>
                    <a:gd name="connsiteY3" fmla="*/ 685800 h 3611880"/>
                    <a:gd name="connsiteX4" fmla="*/ 1341120 w 1341120"/>
                    <a:gd name="connsiteY4" fmla="*/ 0 h 3611880"/>
                    <a:gd name="connsiteX0" fmla="*/ 0 w 746760"/>
                    <a:gd name="connsiteY0" fmla="*/ 2430780 h 2430780"/>
                    <a:gd name="connsiteX1" fmla="*/ 274320 w 746760"/>
                    <a:gd name="connsiteY1" fmla="*/ 1722120 h 2430780"/>
                    <a:gd name="connsiteX2" fmla="*/ 563880 w 746760"/>
                    <a:gd name="connsiteY2" fmla="*/ 685800 h 2430780"/>
                    <a:gd name="connsiteX3" fmla="*/ 746760 w 746760"/>
                    <a:gd name="connsiteY3" fmla="*/ 0 h 2430780"/>
                    <a:gd name="connsiteX0" fmla="*/ 0 w 472440"/>
                    <a:gd name="connsiteY0" fmla="*/ 1722120 h 1722120"/>
                    <a:gd name="connsiteX1" fmla="*/ 289560 w 472440"/>
                    <a:gd name="connsiteY1" fmla="*/ 685800 h 1722120"/>
                    <a:gd name="connsiteX2" fmla="*/ 472440 w 472440"/>
                    <a:gd name="connsiteY2" fmla="*/ 0 h 1722120"/>
                    <a:gd name="connsiteX0" fmla="*/ 0 w 328900"/>
                    <a:gd name="connsiteY0" fmla="*/ 1275553 h 1275553"/>
                    <a:gd name="connsiteX1" fmla="*/ 146020 w 328900"/>
                    <a:gd name="connsiteY1" fmla="*/ 685800 h 1275553"/>
                    <a:gd name="connsiteX2" fmla="*/ 328900 w 328900"/>
                    <a:gd name="connsiteY2" fmla="*/ 0 h 1275553"/>
                    <a:gd name="connsiteX0" fmla="*/ 0 w 323584"/>
                    <a:gd name="connsiteY0" fmla="*/ 1243655 h 1243655"/>
                    <a:gd name="connsiteX1" fmla="*/ 140704 w 323584"/>
                    <a:gd name="connsiteY1" fmla="*/ 685800 h 1243655"/>
                    <a:gd name="connsiteX2" fmla="*/ 323584 w 323584"/>
                    <a:gd name="connsiteY2" fmla="*/ 0 h 12436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23584" h="1243655">
                      <a:moveTo>
                        <a:pt x="0" y="1243655"/>
                      </a:moveTo>
                      <a:cubicBezTo>
                        <a:pt x="93980" y="952825"/>
                        <a:pt x="61964" y="972820"/>
                        <a:pt x="140704" y="685800"/>
                      </a:cubicBezTo>
                      <a:cubicBezTo>
                        <a:pt x="219444" y="398780"/>
                        <a:pt x="271514" y="199390"/>
                        <a:pt x="323584" y="0"/>
                      </a:cubicBezTo>
                    </a:path>
                  </a:pathLst>
                </a:custGeom>
                <a:noFill/>
                <a:ln w="127000" cmpd="sng">
                  <a:solidFill>
                    <a:schemeClr val="accent4">
                      <a:lumMod val="75000"/>
                      <a:alpha val="25000"/>
                    </a:schemeClr>
                  </a:solidFill>
                  <a:headEnd type="none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</p:grpSp>
      <p:sp>
        <p:nvSpPr>
          <p:cNvPr id="172" name="TextBox 171"/>
          <p:cNvSpPr txBox="1"/>
          <p:nvPr/>
        </p:nvSpPr>
        <p:spPr>
          <a:xfrm>
            <a:off x="7536953" y="632407"/>
            <a:ext cx="5303532" cy="353943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numCol="1" rtlCol="0">
            <a:spAutoFit/>
          </a:bodyPr>
          <a:lstStyle/>
          <a:p>
            <a:r>
              <a:rPr lang="ru-RU" sz="1200" dirty="0" smtClean="0">
                <a:solidFill>
                  <a:srgbClr val="3B6867"/>
                </a:solidFill>
                <a:latin typeface="Franklin Gothic Demi Cond" panose="020B0706030402020204" pitchFamily="34" charset="0"/>
              </a:rPr>
              <a:t>1</a:t>
            </a:r>
            <a:r>
              <a:rPr lang="ru-RU" sz="1400" dirty="0" smtClean="0">
                <a:solidFill>
                  <a:srgbClr val="3B6867"/>
                </a:solidFill>
                <a:latin typeface="Franklin Gothic Demi Cond" panose="020B0706030402020204" pitchFamily="34" charset="0"/>
              </a:rPr>
              <a:t>. Распределение </a:t>
            </a:r>
            <a:r>
              <a:rPr lang="ru-RU" sz="1400" dirty="0">
                <a:solidFill>
                  <a:srgbClr val="3B6867"/>
                </a:solidFill>
                <a:latin typeface="Franklin Gothic Demi Cond" panose="020B0706030402020204" pitchFamily="34" charset="0"/>
              </a:rPr>
              <a:t>расселения в соответствии с базовой </a:t>
            </a:r>
            <a:r>
              <a:rPr lang="ru-RU" sz="1400" dirty="0" err="1">
                <a:solidFill>
                  <a:srgbClr val="3B6867"/>
                </a:solidFill>
                <a:latin typeface="Franklin Gothic Demi Cond" panose="020B0706030402020204" pitchFamily="34" charset="0"/>
              </a:rPr>
              <a:t>коммуникационно</a:t>
            </a:r>
            <a:r>
              <a:rPr lang="ru-RU" sz="1400" dirty="0">
                <a:solidFill>
                  <a:srgbClr val="3B6867"/>
                </a:solidFill>
                <a:latin typeface="Franklin Gothic Demi Cond" panose="020B0706030402020204" pitchFamily="34" charset="0"/>
              </a:rPr>
              <a:t>-инфраструктурной </a:t>
            </a:r>
            <a:r>
              <a:rPr lang="ru-RU" sz="1400" dirty="0" smtClean="0">
                <a:solidFill>
                  <a:srgbClr val="3B6867"/>
                </a:solidFill>
                <a:latin typeface="Franklin Gothic Demi Cond" panose="020B0706030402020204" pitchFamily="34" charset="0"/>
              </a:rPr>
              <a:t>основой.</a:t>
            </a:r>
            <a:endParaRPr lang="ru-RU" sz="1400" dirty="0">
              <a:solidFill>
                <a:srgbClr val="3B6867"/>
              </a:solidFill>
              <a:latin typeface="Franklin Gothic Demi Cond" panose="020B0706030402020204" pitchFamily="34" charset="0"/>
            </a:endParaRPr>
          </a:p>
          <a:p>
            <a:r>
              <a:rPr lang="ru-RU" sz="1400" dirty="0">
                <a:solidFill>
                  <a:srgbClr val="3B6867"/>
                </a:solidFill>
                <a:latin typeface="Franklin Gothic Demi Cond" panose="020B0706030402020204" pitchFamily="34" charset="0"/>
              </a:rPr>
              <a:t>2. </a:t>
            </a:r>
            <a:r>
              <a:rPr lang="ru-RU" sz="1400" dirty="0" smtClean="0">
                <a:solidFill>
                  <a:srgbClr val="3B6867"/>
                </a:solidFill>
                <a:latin typeface="Franklin Gothic Demi Cond" panose="020B0706030402020204" pitchFamily="34" charset="0"/>
              </a:rPr>
              <a:t>Опережающее развитие </a:t>
            </a:r>
            <a:r>
              <a:rPr lang="ru-RU" sz="1400" dirty="0" err="1">
                <a:solidFill>
                  <a:srgbClr val="3B6867"/>
                </a:solidFill>
                <a:latin typeface="Franklin Gothic Demi Cond" panose="020B0706030402020204" pitchFamily="34" charset="0"/>
              </a:rPr>
              <a:t>внутрирегиональных</a:t>
            </a:r>
            <a:r>
              <a:rPr lang="ru-RU" sz="1400" dirty="0">
                <a:solidFill>
                  <a:srgbClr val="3B6867"/>
                </a:solidFill>
                <a:latin typeface="Franklin Gothic Demi Cond" panose="020B0706030402020204" pitchFamily="34" charset="0"/>
              </a:rPr>
              <a:t> систем расселения вокруг двух основных инфраструктурных </a:t>
            </a:r>
            <a:r>
              <a:rPr lang="ru-RU" sz="1400" dirty="0" smtClean="0">
                <a:solidFill>
                  <a:srgbClr val="3B6867"/>
                </a:solidFill>
                <a:latin typeface="Franklin Gothic Demi Cond" panose="020B0706030402020204" pitchFamily="34" charset="0"/>
              </a:rPr>
              <a:t>узлов.</a:t>
            </a:r>
            <a:endParaRPr lang="ru-RU" sz="1400" dirty="0">
              <a:solidFill>
                <a:srgbClr val="3B6867"/>
              </a:solidFill>
              <a:latin typeface="Franklin Gothic Demi Cond" panose="020B0706030402020204" pitchFamily="34" charset="0"/>
            </a:endParaRPr>
          </a:p>
          <a:p>
            <a:r>
              <a:rPr lang="ru-RU" sz="1400" dirty="0" smtClean="0">
                <a:solidFill>
                  <a:srgbClr val="3B6867"/>
                </a:solidFill>
                <a:latin typeface="Franklin Gothic Demi Cond" panose="020B0706030402020204" pitchFamily="34" charset="0"/>
              </a:rPr>
              <a:t>2.1. «Крымский мост-Керчь-Ленинский район(</a:t>
            </a:r>
            <a:r>
              <a:rPr lang="ru-RU" sz="1400" dirty="0" err="1" smtClean="0">
                <a:solidFill>
                  <a:srgbClr val="3B6867"/>
                </a:solidFill>
                <a:latin typeface="Franklin Gothic Demi Cond" panose="020B0706030402020204" pitchFamily="34" charset="0"/>
              </a:rPr>
              <a:t>Казантип</a:t>
            </a:r>
            <a:r>
              <a:rPr lang="ru-RU" sz="1400" dirty="0" smtClean="0">
                <a:solidFill>
                  <a:srgbClr val="3B6867"/>
                </a:solidFill>
                <a:latin typeface="Franklin Gothic Demi Cond" panose="020B0706030402020204" pitchFamily="34" charset="0"/>
              </a:rPr>
              <a:t>)-Феодосия», с размещением основных ТЛУ и производственного кластера в районе ГО Феодосия.</a:t>
            </a:r>
          </a:p>
          <a:p>
            <a:r>
              <a:rPr lang="ru-RU" sz="1400" dirty="0" smtClean="0">
                <a:solidFill>
                  <a:srgbClr val="3B6867"/>
                </a:solidFill>
                <a:latin typeface="Franklin Gothic Demi Cond" panose="020B0706030402020204" pitchFamily="34" charset="0"/>
              </a:rPr>
              <a:t>2.2. Аэропорт им. Айвазовского (г. Симферополь) с направлениями агломерационного развития Евпатория-Саки- </a:t>
            </a:r>
            <a:r>
              <a:rPr lang="ru-RU" sz="1400" dirty="0" err="1" smtClean="0">
                <a:solidFill>
                  <a:srgbClr val="3B6867"/>
                </a:solidFill>
                <a:latin typeface="Franklin Gothic Demi Cond" panose="020B0706030402020204" pitchFamily="34" charset="0"/>
              </a:rPr>
              <a:t>Донузлав</a:t>
            </a:r>
            <a:r>
              <a:rPr lang="ru-RU" sz="1400" dirty="0" smtClean="0">
                <a:solidFill>
                  <a:srgbClr val="3B6867"/>
                </a:solidFill>
                <a:latin typeface="Franklin Gothic Demi Cond" panose="020B0706030402020204" pitchFamily="34" charset="0"/>
              </a:rPr>
              <a:t> и на Николаевку-Песчаное.</a:t>
            </a:r>
          </a:p>
          <a:p>
            <a:r>
              <a:rPr lang="ru-RU" sz="1400" dirty="0" smtClean="0">
                <a:solidFill>
                  <a:srgbClr val="3B6867"/>
                </a:solidFill>
                <a:latin typeface="Franklin Gothic Demi Cond" panose="020B0706030402020204" pitchFamily="34" charset="0"/>
              </a:rPr>
              <a:t>2.3.ЮБК основная ландшафтно- рекреационная система расселения с значительным преобладанием сезонной нагрузки.</a:t>
            </a:r>
          </a:p>
          <a:p>
            <a:r>
              <a:rPr lang="ru-RU" sz="1400" dirty="0" smtClean="0">
                <a:solidFill>
                  <a:srgbClr val="3B6867"/>
                </a:solidFill>
                <a:latin typeface="Franklin Gothic Demi Cond" panose="020B0706030402020204" pitchFamily="34" charset="0"/>
              </a:rPr>
              <a:t>2.4 ГО Джанкой – локальная индустриально-транспортная агломерация.</a:t>
            </a:r>
          </a:p>
          <a:p>
            <a:r>
              <a:rPr lang="ru-RU" sz="1400" dirty="0" smtClean="0">
                <a:solidFill>
                  <a:srgbClr val="3B6867"/>
                </a:solidFill>
                <a:latin typeface="Franklin Gothic Demi Cond" panose="020B0706030402020204" pitchFamily="34" charset="0"/>
              </a:rPr>
              <a:t>3. Опора на основной транспортно-коммуникационный коридор -  автотрассу «Таврида», соединяющую все три межмуниципальные системы расселения</a:t>
            </a:r>
            <a:r>
              <a:rPr lang="ru-RU" sz="1200" dirty="0">
                <a:solidFill>
                  <a:srgbClr val="3B6867"/>
                </a:solidFill>
                <a:latin typeface="Franklin Gothic Demi Cond" panose="020B0706030402020204" pitchFamily="34" charset="0"/>
              </a:rPr>
              <a:t>.</a:t>
            </a:r>
            <a:endParaRPr lang="ru-RU" sz="1200" dirty="0" smtClean="0">
              <a:solidFill>
                <a:srgbClr val="3B6867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7654545" y="7026498"/>
            <a:ext cx="4971354" cy="224676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numCol="1" rtlCol="0">
            <a:spAutoFit/>
          </a:bodyPr>
          <a:lstStyle/>
          <a:p>
            <a:r>
              <a:rPr lang="ru-RU" sz="1400" dirty="0" smtClean="0">
                <a:solidFill>
                  <a:srgbClr val="3B6867"/>
                </a:solidFill>
                <a:latin typeface="Franklin Gothic Demi Cond" panose="020B0706030402020204" pitchFamily="34" charset="0"/>
              </a:rPr>
              <a:t>4. Развитие жилых территорий в системах расселения с учетом преобладания в структуре строительства ИЖС - около 70%, МКД -30% (в </a:t>
            </a:r>
            <a:r>
              <a:rPr lang="ru-RU" sz="1400" dirty="0" err="1" smtClean="0">
                <a:solidFill>
                  <a:srgbClr val="3B6867"/>
                </a:solidFill>
                <a:latin typeface="Franklin Gothic Demi Cond" panose="020B0706030402020204" pitchFamily="34" charset="0"/>
              </a:rPr>
              <a:t>т.ч</a:t>
            </a:r>
            <a:r>
              <a:rPr lang="ru-RU" sz="1400" dirty="0" smtClean="0">
                <a:solidFill>
                  <a:srgbClr val="3B6867"/>
                </a:solidFill>
                <a:latin typeface="Franklin Gothic Demi Cond" panose="020B0706030402020204" pitchFamily="34" charset="0"/>
              </a:rPr>
              <a:t>. малоэтажное МКД 50% и более) с развитием малоэтажного строительства преимущественно на территориях сельских поселений в структуре коммуникаций систем расселения.</a:t>
            </a:r>
          </a:p>
          <a:p>
            <a:r>
              <a:rPr lang="ru-RU" sz="1400" dirty="0" smtClean="0">
                <a:solidFill>
                  <a:srgbClr val="3B6867"/>
                </a:solidFill>
                <a:latin typeface="Franklin Gothic Demi Cond" panose="020B0706030402020204" pitchFamily="34" charset="0"/>
              </a:rPr>
              <a:t>5. Актуализация документов территориального планирования муниципальных образований с учетом взаимной увязки СТП муниципальных районов и генеральных планов ГО в рамках систем расселения с целью обеспечения реализации показателей национального проекта.</a:t>
            </a:r>
            <a:endParaRPr lang="ru-RU" sz="1400" dirty="0">
              <a:solidFill>
                <a:srgbClr val="3B6867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0" y="0"/>
            <a:ext cx="103161" cy="960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2564352" y="5973633"/>
            <a:ext cx="1124993" cy="674817"/>
            <a:chOff x="2564352" y="5973633"/>
            <a:chExt cx="1124993" cy="674817"/>
          </a:xfrm>
        </p:grpSpPr>
        <p:sp>
          <p:nvSpPr>
            <p:cNvPr id="144" name="Овал 143"/>
            <p:cNvSpPr/>
            <p:nvPr/>
          </p:nvSpPr>
          <p:spPr>
            <a:xfrm>
              <a:off x="3545329" y="6012845"/>
              <a:ext cx="144016" cy="1440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rgbClr val="F53D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sp>
          <p:nvSpPr>
            <p:cNvPr id="146" name="Овал 145"/>
            <p:cNvSpPr/>
            <p:nvPr/>
          </p:nvSpPr>
          <p:spPr>
            <a:xfrm>
              <a:off x="3490993" y="6504434"/>
              <a:ext cx="144016" cy="1440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rgbClr val="F53D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2564352" y="5973633"/>
              <a:ext cx="884120" cy="246221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anose="020B0503020102020204" pitchFamily="34" charset="0"/>
                </a:rPr>
                <a:t>Николаевка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2682257" y="6312768"/>
              <a:ext cx="723564" cy="246221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anose="020B0503020102020204" pitchFamily="34" charset="0"/>
                </a:rPr>
                <a:t>Песчаное</a:t>
              </a:r>
            </a:p>
          </p:txBody>
        </p:sp>
      </p:grpSp>
      <p:sp>
        <p:nvSpPr>
          <p:cNvPr id="149" name="TextBox 148"/>
          <p:cNvSpPr txBox="1"/>
          <p:nvPr/>
        </p:nvSpPr>
        <p:spPr>
          <a:xfrm>
            <a:off x="9986766" y="4008512"/>
            <a:ext cx="723564" cy="24622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Казантип</a:t>
            </a:r>
            <a:endParaRPr lang="ru-RU" sz="1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8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Прямоугольник 182"/>
          <p:cNvSpPr/>
          <p:nvPr/>
        </p:nvSpPr>
        <p:spPr>
          <a:xfrm>
            <a:off x="11070229" y="1986361"/>
            <a:ext cx="8667266" cy="3958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2161440" y="9193088"/>
            <a:ext cx="610776" cy="371599"/>
          </a:xfrm>
        </p:spPr>
        <p:txBody>
          <a:bodyPr/>
          <a:lstStyle/>
          <a:p>
            <a:fld id="{407E46F9-FBAA-45CE-91CD-D344AD3CA983}" type="slidenum">
              <a:rPr lang="ru-RU" sz="1400" smtClean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</a:rPr>
              <a:pPr/>
              <a:t>9</a:t>
            </a:fld>
            <a:endParaRPr lang="ru-RU" sz="1400" dirty="0">
              <a:solidFill>
                <a:schemeClr val="bg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7810" y="857"/>
            <a:ext cx="11521702" cy="479263"/>
          </a:xfrm>
          <a:prstGeom prst="rect">
            <a:avLst/>
          </a:prstGeom>
          <a:solidFill>
            <a:srgbClr val="538F8F"/>
          </a:solidFill>
        </p:spPr>
        <p:txBody>
          <a:bodyPr wrap="square" lIns="139345" tIns="69674" rIns="139345" bIns="69674" rtlCol="0">
            <a:spAutoFit/>
          </a:bodyPr>
          <a:lstStyle/>
          <a:p>
            <a:pPr marL="717550" lvl="0" indent="266700"/>
            <a:r>
              <a:rPr lang="ru-RU" sz="22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Укрупненные целевые показатели</a:t>
            </a:r>
            <a:endParaRPr lang="ru-RU" sz="22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337230"/>
              </p:ext>
            </p:extLst>
          </p:nvPr>
        </p:nvGraphicFramePr>
        <p:xfrm>
          <a:off x="1287809" y="3622491"/>
          <a:ext cx="11089653" cy="5404485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4478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0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0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2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9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73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Franklin Gothic Demi Cond" panose="020B0706030402020204" pitchFamily="34" charset="0"/>
                        </a:rPr>
                        <a:t> </a:t>
                      </a:r>
                      <a:r>
                        <a:rPr lang="ru-RU" sz="16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Franklin Gothic Demi Cond" panose="020B0706030402020204" pitchFamily="34" charset="0"/>
                        </a:rPr>
                        <a:t> </a:t>
                      </a:r>
                      <a:endParaRPr lang="en-US" sz="1600" kern="1200" baseline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Franklin Gothic Demi Cond" panose="020B0706030402020204" pitchFamily="34" charset="0"/>
                      </a:endParaRPr>
                    </a:p>
                    <a:p>
                      <a:pPr algn="ctr" fontAlgn="b"/>
                      <a:r>
                        <a:rPr lang="ru-RU" sz="16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Franklin Gothic Demi Cond" panose="020B0706030402020204" pitchFamily="34" charset="0"/>
                        </a:rPr>
                        <a:t>Параметры</a:t>
                      </a:r>
                    </a:p>
                    <a:p>
                      <a:pPr algn="ctr" fontAlgn="b"/>
                      <a:endParaRPr lang="ru-RU" sz="16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Franklin Gothic Demi Cond" panose="020B0706030402020204" pitchFamily="34" charset="0"/>
                      </a:endParaRPr>
                    </a:p>
                    <a:p>
                      <a:pPr algn="ctr" fontAlgn="b"/>
                      <a:r>
                        <a:rPr lang="ru-RU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Franklin Gothic Demi Cond" panose="020B0706030402020204" pitchFamily="34" charset="0"/>
                        </a:rPr>
                        <a:t>2016 год</a:t>
                      </a:r>
                    </a:p>
                    <a:p>
                      <a:pPr algn="ctr" fontAlgn="b"/>
                      <a:endParaRPr lang="ru-RU" sz="16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16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Franklin Gothic Demi Cond" panose="020B0706030402020204" pitchFamily="34" charset="0"/>
                      </a:endParaRPr>
                    </a:p>
                    <a:p>
                      <a:pPr algn="ctr" fontAlgn="b"/>
                      <a:r>
                        <a:rPr lang="ru-RU" sz="1600" kern="1200" dirty="0" smtClean="0">
                          <a:solidFill>
                            <a:srgbClr val="C00000"/>
                          </a:solidFill>
                          <a:latin typeface="Franklin Gothic Demi Cond" panose="020B0706030402020204" pitchFamily="34" charset="0"/>
                        </a:rPr>
                        <a:t>2024 год</a:t>
                      </a:r>
                    </a:p>
                    <a:p>
                      <a:pPr algn="ctr" fontAlgn="b"/>
                      <a:endParaRPr lang="ru-RU" sz="16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0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16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Franklin Gothic Demi Cond" panose="020B0706030402020204" pitchFamily="34" charset="0"/>
                      </a:endParaRPr>
                    </a:p>
                    <a:p>
                      <a:pPr algn="ctr" fontAlgn="b"/>
                      <a:r>
                        <a:rPr lang="ru-RU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Franklin Gothic Demi Cond" panose="020B0706030402020204" pitchFamily="34" charset="0"/>
                        </a:rPr>
                        <a:t>2030 год</a:t>
                      </a:r>
                    </a:p>
                    <a:p>
                      <a:pPr algn="l" fontAlgn="b"/>
                      <a:endParaRPr lang="ru-RU" sz="16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20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361950" indent="0" algn="l" fontAlgn="b"/>
                      <a:endParaRPr lang="ru-RU" sz="1600" kern="1200" dirty="0">
                        <a:solidFill>
                          <a:srgbClr val="3B6867"/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kern="1200" dirty="0">
                        <a:solidFill>
                          <a:srgbClr val="3B6867"/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 smtClean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Вариант 1</a:t>
                      </a:r>
                      <a:endParaRPr lang="ru-RU" sz="1600" kern="1200" dirty="0">
                        <a:solidFill>
                          <a:srgbClr val="3B6867"/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122191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Вариант 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 smtClean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Вариант 1</a:t>
                      </a:r>
                      <a:endParaRPr lang="ru-RU" sz="1600" kern="1200" dirty="0">
                        <a:solidFill>
                          <a:srgbClr val="3B6867"/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122191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Вариант 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361950" indent="0" algn="l" fontAlgn="b"/>
                      <a:r>
                        <a:rPr lang="ru-RU" sz="1600" kern="1200" dirty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</a:rPr>
                        <a:t>Численность населения,  чел</a:t>
                      </a:r>
                      <a:endParaRPr lang="ru-RU" sz="1600" kern="1200" dirty="0">
                        <a:solidFill>
                          <a:srgbClr val="3B6867"/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 smtClean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</a:rPr>
                        <a:t>1 907 000</a:t>
                      </a:r>
                      <a:endParaRPr lang="ru-RU" sz="1600" kern="1200" dirty="0">
                        <a:solidFill>
                          <a:srgbClr val="3B6867"/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 smtClean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</a:rPr>
                        <a:t>2 200 000</a:t>
                      </a:r>
                      <a:endParaRPr lang="ru-RU" sz="1600" kern="1200" dirty="0">
                        <a:solidFill>
                          <a:srgbClr val="3B6867"/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 smtClean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2 200 000</a:t>
                      </a:r>
                      <a:endParaRPr lang="ru-RU" sz="1600" kern="1200" dirty="0">
                        <a:solidFill>
                          <a:srgbClr val="3B6867"/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Franklin Gothic Demi Cond" panose="020B0706030402020204" pitchFamily="34" charset="0"/>
                        </a:rPr>
                        <a:t>2 400 000</a:t>
                      </a:r>
                      <a:endParaRPr lang="ru-RU" sz="16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2 400 000</a:t>
                      </a:r>
                      <a:endParaRPr lang="ru-RU" sz="16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361950" indent="0" algn="l" fontAlgn="b"/>
                      <a:r>
                        <a:rPr lang="ru-RU" sz="1600" kern="1200" dirty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</a:rPr>
                        <a:t>Кол-во </a:t>
                      </a:r>
                      <a:r>
                        <a:rPr lang="ru-RU" sz="1600" kern="1200" dirty="0" err="1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</a:rPr>
                        <a:t>кв.м</a:t>
                      </a:r>
                      <a:r>
                        <a:rPr lang="ru-RU" sz="1600" kern="1200" dirty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</a:rPr>
                        <a:t> на чел.</a:t>
                      </a:r>
                      <a:endParaRPr lang="ru-RU" sz="1600" kern="1200" dirty="0">
                        <a:solidFill>
                          <a:srgbClr val="3B6867"/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</a:rPr>
                        <a:t>16.3</a:t>
                      </a:r>
                      <a:endParaRPr lang="ru-RU" sz="1600" kern="1200" dirty="0">
                        <a:solidFill>
                          <a:srgbClr val="3B6867"/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kern="1200" dirty="0" smtClean="0">
                          <a:solidFill>
                            <a:srgbClr val="C00000"/>
                          </a:solidFill>
                          <a:latin typeface="Franklin Gothic Demi Cond" panose="020B0706030402020204" pitchFamily="34" charset="0"/>
                        </a:rPr>
                        <a:t>19</a:t>
                      </a:r>
                      <a:endParaRPr lang="ru-RU" sz="2000" kern="1200" dirty="0">
                        <a:solidFill>
                          <a:srgbClr val="C00000"/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kern="1200" dirty="0">
                          <a:solidFill>
                            <a:srgbClr val="C00000"/>
                          </a:solidFill>
                          <a:latin typeface="Franklin Gothic Demi Cond" panose="020B0706030402020204" pitchFamily="34" charset="0"/>
                        </a:rPr>
                        <a:t>26</a:t>
                      </a:r>
                      <a:endParaRPr lang="ru-RU" sz="2000" kern="1200" dirty="0">
                        <a:solidFill>
                          <a:srgbClr val="C00000"/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361950" indent="0" algn="l" fontAlgn="b"/>
                      <a:r>
                        <a:rPr lang="ru-RU" sz="1600" kern="1200" dirty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</a:rPr>
                        <a:t>Кол-во </a:t>
                      </a:r>
                      <a:r>
                        <a:rPr lang="ru-RU" sz="1600" kern="1200" dirty="0" err="1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</a:rPr>
                        <a:t>кв.м</a:t>
                      </a:r>
                      <a:endParaRPr lang="ru-RU" sz="1600" kern="1200" dirty="0">
                        <a:solidFill>
                          <a:srgbClr val="3B6867"/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 smtClean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</a:rPr>
                        <a:t>31 084 100</a:t>
                      </a:r>
                      <a:endParaRPr lang="ru-RU" sz="1600" kern="1200" dirty="0">
                        <a:solidFill>
                          <a:srgbClr val="3B6867"/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 smtClean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</a:rPr>
                        <a:t>41 800 000</a:t>
                      </a:r>
                      <a:endParaRPr lang="ru-RU" sz="1600" kern="1200" dirty="0">
                        <a:solidFill>
                          <a:srgbClr val="3B6867"/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 smtClean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52 800 000</a:t>
                      </a:r>
                      <a:endParaRPr lang="ru-RU" sz="1600" kern="1200" dirty="0">
                        <a:solidFill>
                          <a:srgbClr val="3B6867"/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Franklin Gothic Demi Cond" panose="020B0706030402020204" pitchFamily="34" charset="0"/>
                        </a:rPr>
                        <a:t>62 400 000</a:t>
                      </a:r>
                      <a:endParaRPr lang="ru-RU" sz="16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72 000 000</a:t>
                      </a:r>
                      <a:endParaRPr lang="ru-RU" sz="16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361950" indent="0" algn="l" fontAlgn="b"/>
                      <a:r>
                        <a:rPr lang="ru-RU" sz="1600" kern="1200" dirty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</a:rPr>
                        <a:t>Необходимо ввести</a:t>
                      </a:r>
                      <a:endParaRPr lang="ru-RU" sz="1600" kern="1200" dirty="0">
                        <a:solidFill>
                          <a:srgbClr val="3B6867"/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</a:rPr>
                        <a:t> </a:t>
                      </a:r>
                      <a:endParaRPr lang="ru-RU" sz="1600" kern="1200" dirty="0">
                        <a:solidFill>
                          <a:srgbClr val="3B6867"/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 smtClean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</a:rPr>
                        <a:t>10 715 900</a:t>
                      </a:r>
                      <a:endParaRPr lang="ru-RU" sz="1600" kern="1200" dirty="0">
                        <a:solidFill>
                          <a:srgbClr val="3B6867"/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 smtClean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21 715 900</a:t>
                      </a:r>
                      <a:endParaRPr lang="ru-RU" sz="1600" kern="1200" dirty="0">
                        <a:solidFill>
                          <a:srgbClr val="3B6867"/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Franklin Gothic Demi Cond" panose="020B0706030402020204" pitchFamily="34" charset="0"/>
                        </a:rPr>
                        <a:t>31 315 900</a:t>
                      </a:r>
                      <a:endParaRPr lang="ru-RU" sz="16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40 915 900</a:t>
                      </a:r>
                      <a:endParaRPr lang="ru-RU" sz="16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kern="1200" dirty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</a:rPr>
                        <a:t> </a:t>
                      </a:r>
                      <a:endParaRPr lang="ru-RU" sz="1600" kern="1200" dirty="0">
                        <a:solidFill>
                          <a:srgbClr val="3B6867"/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</a:rPr>
                        <a:t> </a:t>
                      </a:r>
                      <a:endParaRPr lang="ru-RU" sz="1600" kern="1200" dirty="0">
                        <a:solidFill>
                          <a:srgbClr val="3B6867"/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</a:rPr>
                        <a:t> </a:t>
                      </a:r>
                      <a:endParaRPr lang="ru-RU" sz="1600" kern="1200" dirty="0">
                        <a:solidFill>
                          <a:srgbClr val="3B6867"/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kern="1200" dirty="0">
                        <a:solidFill>
                          <a:srgbClr val="3B6867"/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361950" indent="0" algn="l" fontAlgn="b"/>
                      <a:r>
                        <a:rPr lang="ru-RU" sz="1600" kern="1200" dirty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</a:rPr>
                        <a:t>Усредненный показатель ввода </a:t>
                      </a:r>
                      <a:r>
                        <a:rPr lang="ru-RU" sz="1600" kern="1200" dirty="0" err="1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</a:rPr>
                        <a:t>кв.м</a:t>
                      </a:r>
                      <a:r>
                        <a:rPr lang="ru-RU" sz="1600" kern="1200" dirty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</a:rPr>
                        <a:t> в год </a:t>
                      </a:r>
                      <a:endParaRPr lang="ru-RU" sz="1600" kern="1200" dirty="0">
                        <a:solidFill>
                          <a:srgbClr val="3B6867"/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</a:rPr>
                        <a:t> </a:t>
                      </a:r>
                      <a:endParaRPr lang="ru-RU" sz="1600" kern="1200" dirty="0">
                        <a:solidFill>
                          <a:srgbClr val="3B6867"/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kern="1200" dirty="0" smtClean="0">
                          <a:solidFill>
                            <a:srgbClr val="C00000"/>
                          </a:solidFill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1 339 487.5</a:t>
                      </a:r>
                      <a:endParaRPr lang="ru-RU" sz="2000" kern="1200" dirty="0">
                        <a:solidFill>
                          <a:srgbClr val="C00000"/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2 714 487.5</a:t>
                      </a:r>
                      <a:endParaRPr lang="ru-RU" sz="160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kern="1200" dirty="0" smtClean="0">
                          <a:solidFill>
                            <a:srgbClr val="C00000"/>
                          </a:solidFill>
                          <a:latin typeface="Franklin Gothic Demi Cond" panose="020B0706030402020204" pitchFamily="34" charset="0"/>
                        </a:rPr>
                        <a:t>2 236 850.0</a:t>
                      </a:r>
                      <a:endParaRPr lang="ru-RU" sz="2000" kern="1200" dirty="0">
                        <a:solidFill>
                          <a:srgbClr val="C00000"/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2 922 564.3</a:t>
                      </a:r>
                      <a:endParaRPr lang="ru-RU" sz="16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kern="1200" dirty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</a:rPr>
                        <a:t> </a:t>
                      </a:r>
                      <a:endParaRPr lang="ru-RU" sz="1600" kern="1200" dirty="0">
                        <a:solidFill>
                          <a:srgbClr val="3B6867"/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</a:rPr>
                        <a:t> </a:t>
                      </a:r>
                      <a:endParaRPr lang="ru-RU" sz="1600" kern="1200" dirty="0">
                        <a:solidFill>
                          <a:srgbClr val="3B6867"/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</a:rPr>
                        <a:t> </a:t>
                      </a:r>
                      <a:endParaRPr lang="ru-RU" sz="1600" kern="1200" dirty="0">
                        <a:solidFill>
                          <a:srgbClr val="3B6867"/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kern="1200" dirty="0">
                        <a:solidFill>
                          <a:srgbClr val="3B6867"/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361950" indent="0" algn="l" fontAlgn="b"/>
                      <a:r>
                        <a:rPr lang="ru-RU" sz="1600" kern="1200" dirty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</a:rPr>
                        <a:t>Потребное кол-во территорий, (в жилых </a:t>
                      </a:r>
                      <a:r>
                        <a:rPr lang="ru-RU" sz="1600" kern="1200" dirty="0" err="1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</a:rPr>
                        <a:t>функ</a:t>
                      </a:r>
                      <a:r>
                        <a:rPr lang="ru-RU" sz="1600" kern="1200" dirty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</a:rPr>
                        <a:t>. зонах) кв. км</a:t>
                      </a:r>
                      <a:endParaRPr lang="ru-RU" sz="1600" kern="1200" dirty="0">
                        <a:solidFill>
                          <a:srgbClr val="3B6867"/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</a:rPr>
                        <a:t> </a:t>
                      </a:r>
                      <a:endParaRPr lang="ru-RU" sz="1600" kern="1200" dirty="0">
                        <a:solidFill>
                          <a:srgbClr val="3B6867"/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 smtClean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</a:rPr>
                        <a:t>115</a:t>
                      </a:r>
                      <a:endParaRPr lang="ru-RU" sz="1600" kern="1200" dirty="0">
                        <a:solidFill>
                          <a:srgbClr val="3B6867"/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 smtClean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234</a:t>
                      </a:r>
                      <a:endParaRPr lang="ru-RU" sz="1600" kern="1200" dirty="0">
                        <a:solidFill>
                          <a:srgbClr val="3B6867"/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Franklin Gothic Demi Cond" panose="020B0706030402020204" pitchFamily="34" charset="0"/>
                        </a:rPr>
                        <a:t>352</a:t>
                      </a:r>
                      <a:endParaRPr lang="ru-RU" sz="16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467</a:t>
                      </a:r>
                      <a:endParaRPr lang="ru-RU" sz="16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361950" indent="0" algn="l" fontAlgn="b"/>
                      <a:r>
                        <a:rPr lang="ru-RU" sz="1600" kern="1200" dirty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</a:rPr>
                        <a:t>Из них:</a:t>
                      </a:r>
                      <a:endParaRPr lang="ru-RU" sz="1600" kern="1200" dirty="0">
                        <a:solidFill>
                          <a:srgbClr val="3B6867"/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</a:rPr>
                        <a:t> </a:t>
                      </a:r>
                      <a:endParaRPr lang="ru-RU" sz="1600" kern="1200" dirty="0">
                        <a:solidFill>
                          <a:srgbClr val="3B6867"/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</a:rPr>
                        <a:t> </a:t>
                      </a:r>
                      <a:endParaRPr lang="ru-RU" sz="1600" kern="1200" dirty="0">
                        <a:solidFill>
                          <a:srgbClr val="3B6867"/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361950" indent="0" algn="l" fontAlgn="b"/>
                      <a:r>
                        <a:rPr lang="ru-RU" sz="1600" kern="1200" dirty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</a:rPr>
                        <a:t>МКД до 4-х этажей</a:t>
                      </a:r>
                      <a:endParaRPr lang="ru-RU" sz="1600" kern="1200" dirty="0">
                        <a:solidFill>
                          <a:srgbClr val="3B6867"/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</a:rPr>
                        <a:t> </a:t>
                      </a:r>
                      <a:endParaRPr lang="ru-RU" sz="1600" kern="1200" dirty="0">
                        <a:solidFill>
                          <a:srgbClr val="3B6867"/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 smtClean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</a:rPr>
                        <a:t>30</a:t>
                      </a:r>
                      <a:endParaRPr lang="ru-RU" sz="1600" kern="1200" dirty="0">
                        <a:solidFill>
                          <a:srgbClr val="3B6867"/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Franklin Gothic Demi Cond" panose="020B0706030402020204" pitchFamily="34" charset="0"/>
                        </a:rPr>
                        <a:t>50</a:t>
                      </a:r>
                      <a:endParaRPr lang="ru-RU" sz="16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Franklin Gothic Demi Cond" panose="020B0706030402020204" pitchFamily="34" charset="0"/>
                        </a:rPr>
                        <a:t>60</a:t>
                      </a:r>
                      <a:endParaRPr lang="ru-RU" sz="16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361950" indent="0" algn="l" fontAlgn="b"/>
                      <a:r>
                        <a:rPr lang="ru-RU" sz="1600" kern="1200" dirty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</a:rPr>
                        <a:t>МКД до 10 этажей</a:t>
                      </a:r>
                      <a:endParaRPr lang="ru-RU" sz="1600" kern="1200" dirty="0">
                        <a:solidFill>
                          <a:srgbClr val="3B6867"/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</a:rPr>
                        <a:t> </a:t>
                      </a:r>
                      <a:endParaRPr lang="ru-RU" sz="1600" kern="1200" dirty="0">
                        <a:solidFill>
                          <a:srgbClr val="3B6867"/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</a:rPr>
                        <a:t>10</a:t>
                      </a:r>
                      <a:endParaRPr lang="ru-RU" sz="1600" kern="1200" dirty="0">
                        <a:solidFill>
                          <a:srgbClr val="3B6867"/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Franklin Gothic Demi Cond" panose="020B0706030402020204" pitchFamily="34" charset="0"/>
                        </a:rPr>
                        <a:t>30</a:t>
                      </a:r>
                      <a:endParaRPr lang="ru-RU" sz="16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Franklin Gothic Demi Cond" panose="020B0706030402020204" pitchFamily="34" charset="0"/>
                        </a:rPr>
                        <a:t>40</a:t>
                      </a:r>
                      <a:endParaRPr lang="ru-RU" sz="16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361950" indent="0" algn="l" fontAlgn="b"/>
                      <a:r>
                        <a:rPr lang="ru-RU" sz="1600" kern="1200" dirty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</a:rPr>
                        <a:t>ИЖС, Садово-дачная застройка</a:t>
                      </a:r>
                      <a:endParaRPr lang="ru-RU" sz="1600" kern="1200" dirty="0">
                        <a:solidFill>
                          <a:srgbClr val="3B6867"/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</a:rPr>
                        <a:t> </a:t>
                      </a:r>
                      <a:endParaRPr lang="ru-RU" sz="1600" kern="1200" dirty="0">
                        <a:solidFill>
                          <a:srgbClr val="3B6867"/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 smtClean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</a:rPr>
                        <a:t>75</a:t>
                      </a:r>
                      <a:endParaRPr lang="ru-RU" sz="1600" kern="1200" dirty="0">
                        <a:solidFill>
                          <a:srgbClr val="3B6867"/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174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Franklin Gothic Demi Cond" panose="020B0706030402020204" pitchFamily="34" charset="0"/>
                        </a:rPr>
                        <a:t>272</a:t>
                      </a:r>
                      <a:endParaRPr lang="ru-RU" sz="16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Franklin Gothic Demi Cond" panose="020B0706030402020204" pitchFamily="34" charset="0"/>
                        </a:rPr>
                        <a:t>367</a:t>
                      </a:r>
                      <a:endParaRPr lang="ru-RU" sz="16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kern="1200" dirty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</a:rPr>
                        <a:t> </a:t>
                      </a:r>
                      <a:endParaRPr lang="ru-RU" sz="1600" kern="1200" dirty="0">
                        <a:solidFill>
                          <a:srgbClr val="3B6867"/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</a:rPr>
                        <a:t> </a:t>
                      </a:r>
                      <a:endParaRPr lang="ru-RU" sz="1600" kern="1200" dirty="0">
                        <a:solidFill>
                          <a:srgbClr val="3B6867"/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</a:rPr>
                        <a:t> </a:t>
                      </a:r>
                      <a:endParaRPr lang="ru-RU" sz="1600" kern="1200" dirty="0">
                        <a:solidFill>
                          <a:srgbClr val="3B6867"/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62538">
                <a:tc>
                  <a:txBody>
                    <a:bodyPr/>
                    <a:lstStyle/>
                    <a:p>
                      <a:pPr marL="361950" indent="0" algn="l" fontAlgn="b"/>
                      <a:r>
                        <a:rPr lang="ru-RU" sz="1600" kern="1200" dirty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</a:rPr>
                        <a:t>Отведено территорий по документам </a:t>
                      </a:r>
                      <a:r>
                        <a:rPr lang="ru-RU" sz="1600" kern="1200" dirty="0" err="1" smtClean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</a:rPr>
                        <a:t>терр.планирования</a:t>
                      </a:r>
                      <a:r>
                        <a:rPr lang="ru-RU" sz="1600" kern="1200" dirty="0" smtClean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</a:rPr>
                        <a:t>, </a:t>
                      </a:r>
                      <a:r>
                        <a:rPr lang="ru-RU" sz="1600" kern="1200" dirty="0" err="1" smtClean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</a:rPr>
                        <a:t>кв.км</a:t>
                      </a:r>
                      <a:endParaRPr lang="ru-RU" sz="1600" kern="1200" dirty="0">
                        <a:solidFill>
                          <a:srgbClr val="3B6867"/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</a:rPr>
                        <a:t> </a:t>
                      </a:r>
                      <a:endParaRPr lang="ru-RU" sz="1600" kern="1200">
                        <a:solidFill>
                          <a:srgbClr val="3B6867"/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</a:rPr>
                        <a:t>30</a:t>
                      </a:r>
                      <a:endParaRPr lang="ru-RU" sz="1600" kern="1200" dirty="0">
                        <a:solidFill>
                          <a:srgbClr val="3B6867"/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Franklin Gothic Demi Cond" panose="020B0706030402020204" pitchFamily="34" charset="0"/>
                        </a:rPr>
                        <a:t>30</a:t>
                      </a:r>
                      <a:endParaRPr lang="ru-RU" sz="16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Franklin Gothic Demi Cond" panose="020B0706030402020204" pitchFamily="34" charset="0"/>
                        </a:rPr>
                        <a:t>30</a:t>
                      </a:r>
                      <a:endParaRPr lang="ru-RU" sz="16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361950" indent="0" algn="l" fontAlgn="b"/>
                      <a:r>
                        <a:rPr lang="ru-RU" sz="1600" kern="1200" dirty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</a:rPr>
                        <a:t>Необходимо  дополнительно территорий ЖФЗ</a:t>
                      </a:r>
                      <a:endParaRPr lang="ru-RU" sz="1600" kern="1200" dirty="0">
                        <a:solidFill>
                          <a:srgbClr val="3B6867"/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</a:rPr>
                        <a:t> </a:t>
                      </a:r>
                      <a:endParaRPr lang="ru-RU" sz="1600" kern="1200" dirty="0">
                        <a:solidFill>
                          <a:srgbClr val="3B6867"/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 smtClean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85</a:t>
                      </a:r>
                      <a:endParaRPr lang="ru-RU" sz="1600" kern="1200" dirty="0">
                        <a:solidFill>
                          <a:srgbClr val="3B6867"/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 smtClean="0">
                          <a:solidFill>
                            <a:srgbClr val="3B6867"/>
                          </a:solidFill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204</a:t>
                      </a:r>
                      <a:endParaRPr lang="ru-RU" sz="1600" kern="1200" dirty="0">
                        <a:solidFill>
                          <a:srgbClr val="3B6867"/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Franklin Gothic Demi Cond" panose="020B0706030402020204" pitchFamily="34" charset="0"/>
                        </a:rPr>
                        <a:t>322</a:t>
                      </a:r>
                      <a:endParaRPr lang="ru-RU" sz="16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Franklin Gothic Demi Cond" panose="020B0706030402020204" pitchFamily="34" charset="0"/>
                        </a:rPr>
                        <a:t>437</a:t>
                      </a:r>
                      <a:endParaRPr lang="ru-RU" sz="16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87810" y="624136"/>
            <a:ext cx="11089654" cy="304698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numCol="1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3B6867"/>
                </a:solidFill>
                <a:latin typeface="Franklin Gothic Demi Cond" panose="020B0706030402020204" pitchFamily="34" charset="0"/>
              </a:rPr>
              <a:t>На 2024 год. Вариант 1 принимает определяющий исходный показатель объём ввода – 1,34 млн. </a:t>
            </a:r>
            <a:r>
              <a:rPr lang="ru-RU" sz="1600" dirty="0" err="1" smtClean="0">
                <a:solidFill>
                  <a:srgbClr val="3B6867"/>
                </a:solidFill>
                <a:latin typeface="Franklin Gothic Demi Cond" panose="020B0706030402020204" pitchFamily="34" charset="0"/>
              </a:rPr>
              <a:t>кв.м</a:t>
            </a:r>
            <a:r>
              <a:rPr lang="ru-RU" sz="1600" dirty="0">
                <a:solidFill>
                  <a:srgbClr val="3B6867"/>
                </a:solidFill>
                <a:latin typeface="Franklin Gothic Demi Cond" panose="020B0706030402020204" pitchFamily="34" charset="0"/>
              </a:rPr>
              <a:t> </a:t>
            </a:r>
            <a:r>
              <a:rPr lang="ru-RU" sz="1600" dirty="0" smtClean="0">
                <a:solidFill>
                  <a:srgbClr val="3B6867"/>
                </a:solidFill>
                <a:latin typeface="Franklin Gothic Demi Cond" panose="020B0706030402020204" pitchFamily="34" charset="0"/>
              </a:rPr>
              <a:t>в год, что обеспечивает улучшение жилищных условий за счёт роста удельной </a:t>
            </a:r>
            <a:r>
              <a:rPr lang="ru-RU" sz="1600" dirty="0" err="1" smtClean="0">
                <a:solidFill>
                  <a:srgbClr val="3B6867"/>
                </a:solidFill>
                <a:latin typeface="Franklin Gothic Demi Cond" panose="020B0706030402020204" pitchFamily="34" charset="0"/>
              </a:rPr>
              <a:t>жилобеспеченности</a:t>
            </a:r>
            <a:r>
              <a:rPr lang="ru-RU" sz="1600" dirty="0" smtClean="0">
                <a:solidFill>
                  <a:srgbClr val="3B6867"/>
                </a:solidFill>
                <a:latin typeface="Franklin Gothic Demi Cond" panose="020B0706030402020204" pitchFamily="34" charset="0"/>
              </a:rPr>
              <a:t> с 16,3 до 19 </a:t>
            </a:r>
            <a:r>
              <a:rPr lang="ru-RU" sz="1600" dirty="0" err="1" smtClean="0">
                <a:solidFill>
                  <a:srgbClr val="3B6867"/>
                </a:solidFill>
                <a:latin typeface="Franklin Gothic Demi Cond" panose="020B0706030402020204" pitchFamily="34" charset="0"/>
              </a:rPr>
              <a:t>кв.м</a:t>
            </a:r>
            <a:r>
              <a:rPr lang="ru-RU" sz="1600" dirty="0" smtClean="0">
                <a:solidFill>
                  <a:srgbClr val="3B6867"/>
                </a:solidFill>
                <a:latin typeface="Franklin Gothic Demi Cond" panose="020B0706030402020204" pitchFamily="34" charset="0"/>
              </a:rPr>
              <a:t>. </a:t>
            </a:r>
          </a:p>
          <a:p>
            <a:pPr algn="just"/>
            <a:r>
              <a:rPr lang="ru-RU" sz="1600" dirty="0" smtClean="0">
                <a:solidFill>
                  <a:srgbClr val="3B6867"/>
                </a:solidFill>
                <a:latin typeface="Franklin Gothic Demi Cond" panose="020B0706030402020204" pitchFamily="34" charset="0"/>
              </a:rPr>
              <a:t>Вариант 2 принимает определяющий исходный  показатель удельной </a:t>
            </a:r>
            <a:r>
              <a:rPr lang="ru-RU" sz="1600" dirty="0" err="1" smtClean="0">
                <a:solidFill>
                  <a:srgbClr val="3B6867"/>
                </a:solidFill>
                <a:latin typeface="Franklin Gothic Demi Cond" panose="020B0706030402020204" pitchFamily="34" charset="0"/>
              </a:rPr>
              <a:t>жилобеспеченности</a:t>
            </a:r>
            <a:r>
              <a:rPr lang="ru-RU" sz="1600" dirty="0" smtClean="0">
                <a:solidFill>
                  <a:srgbClr val="3B6867"/>
                </a:solidFill>
                <a:latin typeface="Franklin Gothic Demi Cond" panose="020B0706030402020204" pitchFamily="34" charset="0"/>
              </a:rPr>
              <a:t> 24 </a:t>
            </a:r>
            <a:r>
              <a:rPr lang="ru-RU" sz="1600" dirty="0" err="1" smtClean="0">
                <a:solidFill>
                  <a:srgbClr val="3B6867"/>
                </a:solidFill>
                <a:latin typeface="Franklin Gothic Demi Cond" panose="020B0706030402020204" pitchFamily="34" charset="0"/>
              </a:rPr>
              <a:t>кв.м</a:t>
            </a:r>
            <a:r>
              <a:rPr lang="ru-RU" sz="1600" dirty="0" smtClean="0">
                <a:solidFill>
                  <a:srgbClr val="3B6867"/>
                </a:solidFill>
                <a:latin typeface="Franklin Gothic Demi Cond" panose="020B0706030402020204" pitchFamily="34" charset="0"/>
              </a:rPr>
              <a:t> на человека, что является интервальным показателем Стратегии социально-экономического развития РК (30 </a:t>
            </a:r>
            <a:r>
              <a:rPr lang="ru-RU" sz="1600" dirty="0" err="1" smtClean="0">
                <a:solidFill>
                  <a:srgbClr val="3B6867"/>
                </a:solidFill>
                <a:latin typeface="Franklin Gothic Demi Cond" panose="020B0706030402020204" pitchFamily="34" charset="0"/>
              </a:rPr>
              <a:t>кв.м</a:t>
            </a:r>
            <a:r>
              <a:rPr lang="ru-RU" sz="1600" dirty="0" smtClean="0">
                <a:solidFill>
                  <a:srgbClr val="3B6867"/>
                </a:solidFill>
                <a:latin typeface="Franklin Gothic Demi Cond" panose="020B0706030402020204" pitchFamily="34" charset="0"/>
              </a:rPr>
              <a:t> на человека на 2030 г.) на 2024г. и показывает необходимость ежегодного ввода около 2,7 млн. </a:t>
            </a:r>
            <a:r>
              <a:rPr lang="ru-RU" sz="1600" dirty="0" err="1" smtClean="0">
                <a:solidFill>
                  <a:srgbClr val="3B6867"/>
                </a:solidFill>
                <a:latin typeface="Franklin Gothic Demi Cond" panose="020B0706030402020204" pitchFamily="34" charset="0"/>
              </a:rPr>
              <a:t>кв.м</a:t>
            </a:r>
            <a:r>
              <a:rPr lang="ru-RU" sz="1600" dirty="0" smtClean="0">
                <a:solidFill>
                  <a:srgbClr val="3B6867"/>
                </a:solidFill>
                <a:latin typeface="Franklin Gothic Demi Cond" panose="020B0706030402020204" pitchFamily="34" charset="0"/>
              </a:rPr>
              <a:t>.</a:t>
            </a:r>
          </a:p>
          <a:p>
            <a:pPr algn="just"/>
            <a:endParaRPr lang="ru-RU" sz="1600" dirty="0">
              <a:solidFill>
                <a:srgbClr val="3B6867"/>
              </a:solidFill>
              <a:latin typeface="Franklin Gothic Demi Cond" panose="020B0706030402020204" pitchFamily="34" charset="0"/>
            </a:endParaRPr>
          </a:p>
          <a:p>
            <a:pPr algn="just"/>
            <a:r>
              <a:rPr lang="ru-RU" sz="1600" dirty="0" smtClean="0">
                <a:solidFill>
                  <a:srgbClr val="3B6867"/>
                </a:solidFill>
                <a:latin typeface="Franklin Gothic Demi Cond" panose="020B0706030402020204" pitchFamily="34" charset="0"/>
              </a:rPr>
              <a:t>На 2030 год. Вариант 1 принимает определяющий </a:t>
            </a:r>
            <a:r>
              <a:rPr lang="ru-RU" sz="1600" dirty="0">
                <a:solidFill>
                  <a:srgbClr val="3B6867"/>
                </a:solidFill>
                <a:latin typeface="Franklin Gothic Demi Cond" panose="020B0706030402020204" pitchFamily="34" charset="0"/>
              </a:rPr>
              <a:t>исходный показатель объём ввода – </a:t>
            </a:r>
            <a:r>
              <a:rPr lang="ru-RU" sz="1600" dirty="0" smtClean="0">
                <a:solidFill>
                  <a:srgbClr val="3B6867"/>
                </a:solidFill>
                <a:latin typeface="Franklin Gothic Demi Cond" panose="020B0706030402020204" pitchFamily="34" charset="0"/>
              </a:rPr>
              <a:t>2,24 </a:t>
            </a:r>
            <a:r>
              <a:rPr lang="ru-RU" sz="1600" dirty="0">
                <a:solidFill>
                  <a:srgbClr val="3B6867"/>
                </a:solidFill>
                <a:latin typeface="Franklin Gothic Demi Cond" panose="020B0706030402020204" pitchFamily="34" charset="0"/>
              </a:rPr>
              <a:t>млн. </a:t>
            </a:r>
            <a:r>
              <a:rPr lang="ru-RU" sz="1600" dirty="0" err="1">
                <a:solidFill>
                  <a:srgbClr val="3B6867"/>
                </a:solidFill>
                <a:latin typeface="Franklin Gothic Demi Cond" panose="020B0706030402020204" pitchFamily="34" charset="0"/>
              </a:rPr>
              <a:t>кв.м</a:t>
            </a:r>
            <a:r>
              <a:rPr lang="ru-RU" sz="1600" dirty="0">
                <a:solidFill>
                  <a:srgbClr val="3B6867"/>
                </a:solidFill>
                <a:latin typeface="Franklin Gothic Demi Cond" panose="020B0706030402020204" pitchFamily="34" charset="0"/>
              </a:rPr>
              <a:t> в год, что </a:t>
            </a:r>
            <a:r>
              <a:rPr lang="ru-RU" sz="1600" dirty="0" smtClean="0">
                <a:solidFill>
                  <a:srgbClr val="3B6867"/>
                </a:solidFill>
                <a:latin typeface="Franklin Gothic Demi Cond" panose="020B0706030402020204" pitchFamily="34" charset="0"/>
              </a:rPr>
              <a:t>обеспечивает </a:t>
            </a:r>
            <a:r>
              <a:rPr lang="ru-RU" sz="1600" dirty="0">
                <a:solidFill>
                  <a:srgbClr val="3B6867"/>
                </a:solidFill>
                <a:latin typeface="Franklin Gothic Demi Cond" panose="020B0706030402020204" pitchFamily="34" charset="0"/>
              </a:rPr>
              <a:t>улучшение жилищных условий за счёт роста удельной </a:t>
            </a:r>
            <a:r>
              <a:rPr lang="ru-RU" sz="1600" dirty="0" err="1">
                <a:solidFill>
                  <a:srgbClr val="3B6867"/>
                </a:solidFill>
                <a:latin typeface="Franklin Gothic Demi Cond" panose="020B0706030402020204" pitchFamily="34" charset="0"/>
              </a:rPr>
              <a:t>жилобеспеченности</a:t>
            </a:r>
            <a:r>
              <a:rPr lang="ru-RU" sz="1600" dirty="0">
                <a:solidFill>
                  <a:srgbClr val="3B6867"/>
                </a:solidFill>
                <a:latin typeface="Franklin Gothic Demi Cond" panose="020B0706030402020204" pitchFamily="34" charset="0"/>
              </a:rPr>
              <a:t> </a:t>
            </a:r>
            <a:r>
              <a:rPr lang="ru-RU" sz="1600" dirty="0" smtClean="0">
                <a:solidFill>
                  <a:srgbClr val="3B6867"/>
                </a:solidFill>
                <a:latin typeface="Franklin Gothic Demi Cond" panose="020B0706030402020204" pitchFamily="34" charset="0"/>
              </a:rPr>
              <a:t>до 26 </a:t>
            </a:r>
            <a:r>
              <a:rPr lang="ru-RU" sz="1600" dirty="0" err="1">
                <a:solidFill>
                  <a:srgbClr val="3B6867"/>
                </a:solidFill>
                <a:latin typeface="Franklin Gothic Demi Cond" panose="020B0706030402020204" pitchFamily="34" charset="0"/>
              </a:rPr>
              <a:t>кв.м</a:t>
            </a:r>
            <a:r>
              <a:rPr lang="ru-RU" sz="1600" dirty="0" smtClean="0">
                <a:solidFill>
                  <a:srgbClr val="3B6867"/>
                </a:solidFill>
                <a:latin typeface="Franklin Gothic Demi Cond" panose="020B0706030402020204" pitchFamily="34" charset="0"/>
              </a:rPr>
              <a:t>. </a:t>
            </a:r>
          </a:p>
          <a:p>
            <a:pPr algn="just"/>
            <a:r>
              <a:rPr lang="ru-RU" sz="1600" dirty="0" smtClean="0">
                <a:solidFill>
                  <a:srgbClr val="3B6867"/>
                </a:solidFill>
                <a:latin typeface="Franklin Gothic Demi Cond" panose="020B0706030402020204" pitchFamily="34" charset="0"/>
              </a:rPr>
              <a:t>Вариант 2 указывает на необходимость ввода 2,93 </a:t>
            </a:r>
            <a:r>
              <a:rPr lang="ru-RU" sz="1600" dirty="0">
                <a:solidFill>
                  <a:srgbClr val="3B6867"/>
                </a:solidFill>
                <a:latin typeface="Franklin Gothic Demi Cond" panose="020B0706030402020204" pitchFamily="34" charset="0"/>
              </a:rPr>
              <a:t>млн. </a:t>
            </a:r>
            <a:r>
              <a:rPr lang="ru-RU" sz="1600" dirty="0" err="1">
                <a:solidFill>
                  <a:srgbClr val="3B6867"/>
                </a:solidFill>
                <a:latin typeface="Franklin Gothic Demi Cond" panose="020B0706030402020204" pitchFamily="34" charset="0"/>
              </a:rPr>
              <a:t>кв.м</a:t>
            </a:r>
            <a:r>
              <a:rPr lang="ru-RU" sz="1600" dirty="0">
                <a:solidFill>
                  <a:srgbClr val="3B6867"/>
                </a:solidFill>
                <a:latin typeface="Franklin Gothic Demi Cond" panose="020B0706030402020204" pitchFamily="34" charset="0"/>
              </a:rPr>
              <a:t> в </a:t>
            </a:r>
            <a:r>
              <a:rPr lang="ru-RU" sz="1600" dirty="0" smtClean="0">
                <a:solidFill>
                  <a:srgbClr val="3B6867"/>
                </a:solidFill>
                <a:latin typeface="Franklin Gothic Demi Cond" panose="020B0706030402020204" pitchFamily="34" charset="0"/>
              </a:rPr>
              <a:t>год для достижения показателя Стратегии 30кв.м на человека к 2030 г..</a:t>
            </a:r>
          </a:p>
          <a:p>
            <a:pPr algn="just"/>
            <a:endParaRPr lang="ru-RU" sz="1600" dirty="0">
              <a:solidFill>
                <a:srgbClr val="3B6867"/>
              </a:solidFill>
              <a:latin typeface="Franklin Gothic Demi Cond" panose="020B0706030402020204" pitchFamily="34" charset="0"/>
            </a:endParaRPr>
          </a:p>
          <a:p>
            <a:pPr algn="just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Franklin Gothic Demi Cond" panose="020B0706030402020204" pitchFamily="34" charset="0"/>
              </a:rPr>
              <a:t>Рекомендуем ориентироваться на выбор определяющего исходного показателя реализации НП ЖГС в виде ежегодного объёма ввода от 1,34 млн.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  <a:latin typeface="Franklin Gothic Demi Cond" panose="020B0706030402020204" pitchFamily="34" charset="0"/>
              </a:rPr>
              <a:t>кв.м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Franklin Gothic Demi Cond" panose="020B0706030402020204" pitchFamily="34" charset="0"/>
              </a:rPr>
              <a:t> в 2024 г. до 2,24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Franklin Gothic Demi Cond" panose="020B0706030402020204" pitchFamily="34" charset="0"/>
              </a:rPr>
              <a:t> млн.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Franklin Gothic Demi Cond" panose="020B0706030402020204" pitchFamily="34" charset="0"/>
              </a:rPr>
              <a:t>кв.м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Franklin Gothic Demi Cond" panose="020B0706030402020204" pitchFamily="34" charset="0"/>
              </a:rPr>
              <a:t> в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Franklin Gothic Demi Cond" panose="020B0706030402020204" pitchFamily="34" charset="0"/>
              </a:rPr>
              <a:t>2030 г., за счёт чего достигается устойчивое улучшение жилищных условий населения.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20880" y="5928943"/>
            <a:ext cx="1368152" cy="3676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408912" y="4883366"/>
            <a:ext cx="720080" cy="2880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02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13546</TotalTime>
  <Words>1342</Words>
  <Application>Microsoft Office PowerPoint</Application>
  <PresentationFormat>A3 (297x420 мм)</PresentationFormat>
  <Paragraphs>480</Paragraphs>
  <Slides>13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Arial Narrow</vt:lpstr>
      <vt:lpstr>Calibri</vt:lpstr>
      <vt:lpstr>Cambria</vt:lpstr>
      <vt:lpstr>Franklin Gothic Book</vt:lpstr>
      <vt:lpstr>Franklin Gothic Demi Cond</vt:lpstr>
      <vt:lpstr>Impact</vt:lpstr>
      <vt:lpstr>Times New Roman</vt:lpstr>
      <vt:lpstr>Тема Office</vt:lpstr>
      <vt:lpstr>РЕАЛИЗАЦИЯ НАЦИОНАЛЬНОГО ПРОЕКТА  «ЖИЛЬЕ И ГОРОДСКАЯ СРЕДА» РЕСПУБЛИКА КРЫМ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Гипрогор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НАЦИОНАЛЬНОГО ПРОЕКТА  «ЖИЛЬЕ И ГОРОДСКАЯ СРЕДА» РЕСПУБЛИКА КРЫМ</dc:title>
  <dc:creator>Comp 4</dc:creator>
  <cp:lastModifiedBy>Alexander Krivov</cp:lastModifiedBy>
  <cp:revision>1115</cp:revision>
  <cp:lastPrinted>2018-08-17T08:05:44Z</cp:lastPrinted>
  <dcterms:created xsi:type="dcterms:W3CDTF">2010-12-07T11:46:41Z</dcterms:created>
  <dcterms:modified xsi:type="dcterms:W3CDTF">2019-06-25T07:40:37Z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TC011408341049</vt:lpwstr>
  </property>
</Properties>
</file>